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54" autoAdjust="0"/>
  </p:normalViewPr>
  <p:slideViewPr>
    <p:cSldViewPr snapToGrid="0">
      <p:cViewPr>
        <p:scale>
          <a:sx n="66" d="100"/>
          <a:sy n="66" d="100"/>
        </p:scale>
        <p:origin x="172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32475-F426-4073-9D40-55DB1D729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D318DC-92F0-423D-A0C1-5A54735E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15B864-DE18-4476-A60C-7A13A3B3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D18E-652A-4B38-A4D4-88E5897A44D0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7B9FC-3800-4854-A6B9-C8A04351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62052-1800-44DD-A9C1-6BF9C101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D0B3-7147-467E-9B4F-6D39910832F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3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53CBB-C04F-4A3F-AC03-3175E2C2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1424EF-97AA-45AE-ADFE-C2923CD14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0CC61A-55C7-48C0-A018-2ABCBAEE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D18E-652A-4B38-A4D4-88E5897A44D0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FAB81F-D00A-4F4A-BB03-B5EEAB7C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8CFCE-3470-4E14-8C01-A3BEC733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D0B3-7147-467E-9B4F-6D39910832F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57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9E6F97-2278-45D5-8BC1-64F26FF3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4647CE-67DE-4BBB-8F3C-BB85C1EC1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B00631-6537-4BFB-9335-C5B79F2B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D18E-652A-4B38-A4D4-88E5897A44D0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8C4DDF-4DD5-4E9C-9897-C1C5B078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FEE1D-3A1A-46E4-A324-6C534520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D0B3-7147-467E-9B4F-6D39910832F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7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E7051-1759-4AC5-A125-6352D232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67B56-A2BD-4DA9-8419-3973373B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EE5472-8D91-40F8-B635-A3342F9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D18E-652A-4B38-A4D4-88E5897A44D0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98990F-AA0C-460A-AB67-B436B5D3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9308C-A662-4861-A7AB-9F7CDE8D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D0B3-7147-467E-9B4F-6D39910832F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61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85EEE-FF52-42DF-BD0E-6997AA1A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95B4D4-11DE-4904-BF82-43C8A3CA6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E5C04-8EE9-4C72-938F-E40E6CF5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D18E-652A-4B38-A4D4-88E5897A44D0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564B7-F6B5-4BF0-8D17-BDDEBF92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DB92B-57AA-49A5-BBC3-54427FE7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D0B3-7147-467E-9B4F-6D39910832F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58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F7863-CA0B-4554-B62A-E31A8B9B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03DA0-D657-4E2F-B96F-897D8C540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4D3A9-5EDE-4EF6-85A7-A446FC4BA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7B2983-ED2F-4FB6-BBFA-513DBE21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D18E-652A-4B38-A4D4-88E5897A44D0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B6F06F-BA9A-4F2E-BD4E-E49E4972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461A8-A0C6-4720-AD10-745CB26C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D0B3-7147-467E-9B4F-6D39910832F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80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F6E75-A204-47D7-8AD8-907ABB54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72A5B-707A-4E5A-985C-90D5C413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0BAAA4-6C1E-4EC0-93C6-E98D73B1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372FC2-D436-4393-9A37-BF1F5253F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BC64D7-12E7-46C6-9181-5DD6394E3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A59D37-D0A2-4D9E-8D6C-50C38F8A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D18E-652A-4B38-A4D4-88E5897A44D0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5D11EA-9BAB-4F2E-B0DF-4EF3934A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3FC092-9671-4777-9B5E-D712CBD2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D0B3-7147-467E-9B4F-6D39910832F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5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185FF-5042-44D9-856E-78767A00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FAE35B-94F1-468B-A540-870B9635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D18E-652A-4B38-A4D4-88E5897A44D0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58CF24-0F10-401E-933C-DAE2B300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5279B9-5F41-4C94-9587-5DFE55C0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D0B3-7147-467E-9B4F-6D39910832F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B050D7-D550-4744-BBCC-ACAF4E75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D18E-652A-4B38-A4D4-88E5897A44D0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748DB4-1755-4440-B879-BB3827E5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764B41-11AC-4798-B703-57399256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D0B3-7147-467E-9B4F-6D39910832F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3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9CEE6-8391-40B4-9081-FE413B72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7F5C8E-2F3D-44D4-A74E-79E1614F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A82C1D-ECA2-44ED-B874-15D278417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BB5442-1403-47C1-A9BD-0B7166BE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D18E-652A-4B38-A4D4-88E5897A44D0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8F34B4-3627-44C3-A362-C5CF819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566B02-0011-4759-A6DD-BE7B99DD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D0B3-7147-467E-9B4F-6D39910832F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51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C3606-139F-4535-8AB3-5CD09C7D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0B11B3-58FD-4622-8227-FA9AE72CD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07ED3D-CD26-4A75-A9B7-7A9CF5EBF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35E9AA-0B40-404E-8F7F-2604C3DE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D18E-652A-4B38-A4D4-88E5897A44D0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DEEE53-4874-4A89-AC30-C9AB5A5E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BD519A-0139-4945-9F56-F3F483F3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D0B3-7147-467E-9B4F-6D39910832F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12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79EEAA-7128-42C1-A607-77CFB301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5FEFBD-05F3-445C-A4D3-2F0433249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E45BA6-C407-417F-87B3-6655217C0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8D18E-652A-4B38-A4D4-88E5897A44D0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85806E-2248-42B1-934C-75B52769B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368B1D-81E6-48B8-AB3B-216DA3951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D0B3-7147-467E-9B4F-6D39910832F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8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nature, sombre, nuages, jour&#10;&#10;Description générée automatiquement">
            <a:extLst>
              <a:ext uri="{FF2B5EF4-FFF2-40B4-BE49-F238E27FC236}">
                <a16:creationId xmlns:a16="http://schemas.microsoft.com/office/drawing/2014/main" id="{CCF44611-D914-4B24-9CE2-89D95F02F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23"/>
            <a:ext cx="12192000" cy="6857999"/>
          </a:xfrm>
          <a:prstGeom prst="rect">
            <a:avLst/>
          </a:prstGeom>
        </p:spPr>
      </p:pic>
      <p:pic>
        <p:nvPicPr>
          <p:cNvPr id="22" name="Image 21" descr="Une image contenant accessoire&#10;&#10;Description générée automatiquement">
            <a:extLst>
              <a:ext uri="{FF2B5EF4-FFF2-40B4-BE49-F238E27FC236}">
                <a16:creationId xmlns:a16="http://schemas.microsoft.com/office/drawing/2014/main" id="{6B20F496-6B49-46BA-A7C6-2E1BD2064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946" y="403216"/>
            <a:ext cx="2530900" cy="2696423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2141368C-287D-4C9E-97BA-3FE5DEEFC1F2}"/>
              </a:ext>
            </a:extLst>
          </p:cNvPr>
          <p:cNvGrpSpPr/>
          <p:nvPr/>
        </p:nvGrpSpPr>
        <p:grpSpPr>
          <a:xfrm>
            <a:off x="657298" y="905150"/>
            <a:ext cx="10877404" cy="4324044"/>
            <a:chOff x="866582" y="905150"/>
            <a:chExt cx="10877404" cy="4324044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2603D0E8-DAA8-4E17-9EE8-B90E7693D026}"/>
                </a:ext>
              </a:extLst>
            </p:cNvPr>
            <p:cNvSpPr/>
            <p:nvPr/>
          </p:nvSpPr>
          <p:spPr>
            <a:xfrm rot="5400000">
              <a:off x="1124818" y="1611085"/>
              <a:ext cx="467361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2CCC019-D707-4D67-8570-6144DDEA853D}"/>
                </a:ext>
              </a:extLst>
            </p:cNvPr>
            <p:cNvSpPr/>
            <p:nvPr/>
          </p:nvSpPr>
          <p:spPr>
            <a:xfrm rot="5400000">
              <a:off x="1157284" y="4536063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A9E78D73-1E8A-4603-9221-13AA38805E38}"/>
                </a:ext>
              </a:extLst>
            </p:cNvPr>
            <p:cNvSpPr/>
            <p:nvPr/>
          </p:nvSpPr>
          <p:spPr>
            <a:xfrm rot="5400000">
              <a:off x="1157284" y="3571893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679246B-421F-455A-AD41-E6714F5F3ED8}"/>
                </a:ext>
              </a:extLst>
            </p:cNvPr>
            <p:cNvSpPr/>
            <p:nvPr/>
          </p:nvSpPr>
          <p:spPr>
            <a:xfrm rot="5400000">
              <a:off x="1157284" y="2607722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80471D0-B4CC-4417-87FB-E2AB4BBE64E8}"/>
                </a:ext>
              </a:extLst>
            </p:cNvPr>
            <p:cNvSpPr/>
            <p:nvPr/>
          </p:nvSpPr>
          <p:spPr>
            <a:xfrm rot="5400000">
              <a:off x="1157284" y="614449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CE048BE-37AC-44B9-8386-CB323B89345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135998" y="1594852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C147DDE-2342-46BD-94C3-22262E14B7B3}"/>
                </a:ext>
              </a:extLst>
            </p:cNvPr>
            <p:cNvSpPr/>
            <p:nvPr/>
          </p:nvSpPr>
          <p:spPr>
            <a:xfrm rot="5400000">
              <a:off x="3135998" y="614449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97D6237-34C3-4531-8C67-9D06C6BA4358}"/>
                </a:ext>
              </a:extLst>
            </p:cNvPr>
            <p:cNvSpPr/>
            <p:nvPr/>
          </p:nvSpPr>
          <p:spPr>
            <a:xfrm rot="5400000">
              <a:off x="5114712" y="614449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EEC7DDAB-DC6B-4F27-AD62-1FADF41D63A0}"/>
                </a:ext>
              </a:extLst>
            </p:cNvPr>
            <p:cNvSpPr/>
            <p:nvPr/>
          </p:nvSpPr>
          <p:spPr>
            <a:xfrm rot="5400000">
              <a:off x="7093426" y="614449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90A4BDEE-6F73-4B14-86CA-F86559BE0072}"/>
                </a:ext>
              </a:extLst>
            </p:cNvPr>
            <p:cNvSpPr/>
            <p:nvPr/>
          </p:nvSpPr>
          <p:spPr>
            <a:xfrm rot="5400000">
              <a:off x="9072140" y="614449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BE71657-4A69-4172-8003-3090180A40C1}"/>
                </a:ext>
              </a:extLst>
            </p:cNvPr>
            <p:cNvSpPr/>
            <p:nvPr/>
          </p:nvSpPr>
          <p:spPr>
            <a:xfrm rot="5400000">
              <a:off x="11050854" y="614448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32F1D84-95FA-4F6A-8313-51A79E15D96E}"/>
                </a:ext>
              </a:extLst>
            </p:cNvPr>
            <p:cNvSpPr/>
            <p:nvPr/>
          </p:nvSpPr>
          <p:spPr>
            <a:xfrm rot="5400000">
              <a:off x="3135998" y="4536063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A413345-4C32-48EF-BA9D-6D9CCACCA257}"/>
                </a:ext>
              </a:extLst>
            </p:cNvPr>
            <p:cNvSpPr/>
            <p:nvPr/>
          </p:nvSpPr>
          <p:spPr>
            <a:xfrm rot="5400000">
              <a:off x="3135998" y="3555660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EE4C3753-ED3B-4C11-97E0-3B35FC4872E1}"/>
                </a:ext>
              </a:extLst>
            </p:cNvPr>
            <p:cNvSpPr/>
            <p:nvPr/>
          </p:nvSpPr>
          <p:spPr>
            <a:xfrm rot="5400000">
              <a:off x="3135998" y="2575256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03EA97D-B780-4E8A-9989-D6B2449EEDDF}"/>
                </a:ext>
              </a:extLst>
            </p:cNvPr>
            <p:cNvSpPr/>
            <p:nvPr/>
          </p:nvSpPr>
          <p:spPr>
            <a:xfrm rot="5400000">
              <a:off x="5114712" y="3555660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70583FD-4310-4BE1-B170-A3A5D1B8B10D}"/>
                </a:ext>
              </a:extLst>
            </p:cNvPr>
            <p:cNvSpPr/>
            <p:nvPr/>
          </p:nvSpPr>
          <p:spPr>
            <a:xfrm rot="5400000">
              <a:off x="5114712" y="2575256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64CC916-9533-402C-AAEF-4EE52E52A5E3}"/>
                </a:ext>
              </a:extLst>
            </p:cNvPr>
            <p:cNvSpPr/>
            <p:nvPr/>
          </p:nvSpPr>
          <p:spPr>
            <a:xfrm rot="5400000">
              <a:off x="5114712" y="1594852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214BE39-F687-4845-A68A-6DF9D7F29C1B}"/>
                </a:ext>
              </a:extLst>
            </p:cNvPr>
            <p:cNvSpPr/>
            <p:nvPr/>
          </p:nvSpPr>
          <p:spPr>
            <a:xfrm rot="5400000">
              <a:off x="5114712" y="4536063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647A76DA-FA96-42D7-999D-325B545CFE5D}"/>
                </a:ext>
              </a:extLst>
            </p:cNvPr>
            <p:cNvSpPr/>
            <p:nvPr/>
          </p:nvSpPr>
          <p:spPr>
            <a:xfrm rot="5400000">
              <a:off x="7093426" y="1594852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C2CBAEA-29D3-4D51-95A7-58B1A0221C3E}"/>
                </a:ext>
              </a:extLst>
            </p:cNvPr>
            <p:cNvSpPr/>
            <p:nvPr/>
          </p:nvSpPr>
          <p:spPr>
            <a:xfrm rot="5400000">
              <a:off x="7093426" y="2575256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EAD56C8-867C-4726-AB78-6023EF7185ED}"/>
                </a:ext>
              </a:extLst>
            </p:cNvPr>
            <p:cNvSpPr/>
            <p:nvPr/>
          </p:nvSpPr>
          <p:spPr>
            <a:xfrm rot="5400000">
              <a:off x="7093426" y="3555660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D639B7B0-4F48-4629-B206-07BC23B17B47}"/>
                </a:ext>
              </a:extLst>
            </p:cNvPr>
            <p:cNvSpPr/>
            <p:nvPr/>
          </p:nvSpPr>
          <p:spPr>
            <a:xfrm rot="5400000">
              <a:off x="9072140" y="1594852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CB09F1C-1BFE-4606-8EA7-452D223E6F62}"/>
                </a:ext>
              </a:extLst>
            </p:cNvPr>
            <p:cNvSpPr/>
            <p:nvPr/>
          </p:nvSpPr>
          <p:spPr>
            <a:xfrm rot="5400000">
              <a:off x="9072140" y="2575256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262D87E-6A38-4881-9503-C9F27979A6BD}"/>
                </a:ext>
              </a:extLst>
            </p:cNvPr>
            <p:cNvSpPr/>
            <p:nvPr/>
          </p:nvSpPr>
          <p:spPr>
            <a:xfrm rot="5400000">
              <a:off x="7093426" y="4536063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1F2743E-97D1-4442-BECA-FB0805184D35}"/>
                </a:ext>
              </a:extLst>
            </p:cNvPr>
            <p:cNvSpPr/>
            <p:nvPr/>
          </p:nvSpPr>
          <p:spPr>
            <a:xfrm rot="5400000">
              <a:off x="9072140" y="4536063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B02EAC8-BB29-4A72-9C67-F638C2564322}"/>
                </a:ext>
              </a:extLst>
            </p:cNvPr>
            <p:cNvSpPr/>
            <p:nvPr/>
          </p:nvSpPr>
          <p:spPr>
            <a:xfrm rot="5400000">
              <a:off x="9072140" y="3555660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1DF1164D-A465-4CFA-BDDD-2D13BB20D349}"/>
                </a:ext>
              </a:extLst>
            </p:cNvPr>
            <p:cNvSpPr/>
            <p:nvPr/>
          </p:nvSpPr>
          <p:spPr>
            <a:xfrm rot="5400000">
              <a:off x="11050854" y="1594852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710F2A5B-2A33-45EF-AA90-5D80B0949B6C}"/>
                </a:ext>
              </a:extLst>
            </p:cNvPr>
            <p:cNvSpPr/>
            <p:nvPr/>
          </p:nvSpPr>
          <p:spPr>
            <a:xfrm rot="5400000">
              <a:off x="11050854" y="2575256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7976A0-AD58-4298-B821-4223034C7923}"/>
                </a:ext>
              </a:extLst>
            </p:cNvPr>
            <p:cNvSpPr/>
            <p:nvPr/>
          </p:nvSpPr>
          <p:spPr>
            <a:xfrm rot="5400000">
              <a:off x="11050854" y="3555660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F969774E-EB7F-4BA4-BFFC-95B6CE093B54}"/>
                </a:ext>
              </a:extLst>
            </p:cNvPr>
            <p:cNvSpPr/>
            <p:nvPr/>
          </p:nvSpPr>
          <p:spPr>
            <a:xfrm rot="5400000">
              <a:off x="11050854" y="4536063"/>
              <a:ext cx="402429" cy="983834"/>
            </a:xfrm>
            <a:prstGeom prst="ellipse">
              <a:avLst/>
            </a:prstGeom>
            <a:solidFill>
              <a:srgbClr val="FFFFFF">
                <a:alpha val="34118"/>
              </a:srgbClr>
            </a:solidFill>
            <a:ln>
              <a:noFill/>
            </a:ln>
            <a:effectLst>
              <a:outerShdw blurRad="63500" dist="12700" dir="8100000" sy="-23000" kx="800400" algn="b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" name="Ellipse 58">
            <a:extLst>
              <a:ext uri="{FF2B5EF4-FFF2-40B4-BE49-F238E27FC236}">
                <a16:creationId xmlns:a16="http://schemas.microsoft.com/office/drawing/2014/main" id="{BCF89D19-AE64-41BD-9BDA-40FCB5B0B3E5}"/>
              </a:ext>
            </a:extLst>
          </p:cNvPr>
          <p:cNvSpPr>
            <a:spLocks noChangeAspect="1"/>
          </p:cNvSpPr>
          <p:nvPr/>
        </p:nvSpPr>
        <p:spPr>
          <a:xfrm rot="5400000">
            <a:off x="1521431" y="5278900"/>
            <a:ext cx="204552" cy="500076"/>
          </a:xfrm>
          <a:prstGeom prst="ellipse">
            <a:avLst/>
          </a:prstGeom>
          <a:solidFill>
            <a:srgbClr val="FFFFFF">
              <a:alpha val="34118"/>
            </a:srgbClr>
          </a:solidFill>
          <a:ln>
            <a:noFill/>
          </a:ln>
          <a:effectLst>
            <a:outerShdw blurRad="63500" dist="12700" dir="8100000" sy="-23000" kx="800400" algn="b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2FE6777-70BA-4A1B-8BBF-DFF11FE4B773}"/>
              </a:ext>
            </a:extLst>
          </p:cNvPr>
          <p:cNvSpPr>
            <a:spLocks noChangeAspect="1"/>
          </p:cNvSpPr>
          <p:nvPr/>
        </p:nvSpPr>
        <p:spPr>
          <a:xfrm rot="5400000">
            <a:off x="1644379" y="4337147"/>
            <a:ext cx="204552" cy="500076"/>
          </a:xfrm>
          <a:prstGeom prst="ellipse">
            <a:avLst/>
          </a:prstGeom>
          <a:solidFill>
            <a:srgbClr val="FFFFFF">
              <a:alpha val="34118"/>
            </a:srgbClr>
          </a:solidFill>
          <a:ln>
            <a:noFill/>
          </a:ln>
          <a:effectLst>
            <a:outerShdw blurRad="63500" dist="12700" dir="8100000" sy="-23000" kx="800400" algn="b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536D654-3C50-4118-B322-4756E8A7F07F}"/>
              </a:ext>
            </a:extLst>
          </p:cNvPr>
          <p:cNvSpPr>
            <a:spLocks noChangeAspect="1"/>
          </p:cNvSpPr>
          <p:nvPr/>
        </p:nvSpPr>
        <p:spPr>
          <a:xfrm rot="5400000">
            <a:off x="1582941" y="3390468"/>
            <a:ext cx="204552" cy="500076"/>
          </a:xfrm>
          <a:prstGeom prst="ellipse">
            <a:avLst/>
          </a:prstGeom>
          <a:solidFill>
            <a:srgbClr val="FFFFFF">
              <a:alpha val="34118"/>
            </a:srgbClr>
          </a:solidFill>
          <a:ln>
            <a:noFill/>
          </a:ln>
          <a:effectLst>
            <a:outerShdw blurRad="63500" dist="12700" dir="8100000" sy="-23000" kx="800400" algn="b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CB7D7B1-8060-49F2-8249-3CEE6814E790}"/>
              </a:ext>
            </a:extLst>
          </p:cNvPr>
          <p:cNvSpPr>
            <a:spLocks noChangeAspect="1"/>
          </p:cNvSpPr>
          <p:nvPr/>
        </p:nvSpPr>
        <p:spPr>
          <a:xfrm rot="5400000">
            <a:off x="1570101" y="2345101"/>
            <a:ext cx="204552" cy="500076"/>
          </a:xfrm>
          <a:prstGeom prst="ellipse">
            <a:avLst/>
          </a:prstGeom>
          <a:solidFill>
            <a:srgbClr val="FFFFFF">
              <a:alpha val="34118"/>
            </a:srgbClr>
          </a:solidFill>
          <a:ln>
            <a:noFill/>
          </a:ln>
          <a:effectLst>
            <a:outerShdw blurRad="63500" dist="12700" dir="8100000" sy="-23000" kx="800400" algn="b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E37B0DC-D737-4B6E-BF3C-D7068871EA3F}"/>
              </a:ext>
            </a:extLst>
          </p:cNvPr>
          <p:cNvGrpSpPr/>
          <p:nvPr/>
        </p:nvGrpSpPr>
        <p:grpSpPr>
          <a:xfrm>
            <a:off x="1652853" y="110483"/>
            <a:ext cx="8980433" cy="6839079"/>
            <a:chOff x="1652853" y="110483"/>
            <a:chExt cx="8980433" cy="6839079"/>
          </a:xfrm>
        </p:grpSpPr>
        <p:pic>
          <p:nvPicPr>
            <p:cNvPr id="16" name="Image 15" descr="Une image contenant sablier&#10;&#10;Description générée automatiquement">
              <a:extLst>
                <a:ext uri="{FF2B5EF4-FFF2-40B4-BE49-F238E27FC236}">
                  <a16:creationId xmlns:a16="http://schemas.microsoft.com/office/drawing/2014/main" id="{D464AED5-6930-4E05-B89A-E2A5AE649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853" y="110483"/>
              <a:ext cx="649309" cy="6839079"/>
            </a:xfrm>
            <a:prstGeom prst="rect">
              <a:avLst/>
            </a:prstGeom>
          </p:spPr>
        </p:pic>
        <p:pic>
          <p:nvPicPr>
            <p:cNvPr id="65" name="Image 64" descr="Une image contenant sablier&#10;&#10;Description générée automatiquement">
              <a:extLst>
                <a:ext uri="{FF2B5EF4-FFF2-40B4-BE49-F238E27FC236}">
                  <a16:creationId xmlns:a16="http://schemas.microsoft.com/office/drawing/2014/main" id="{E1375475-03E5-4EE6-964C-8950CEAE6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634" y="110483"/>
              <a:ext cx="649309" cy="6839079"/>
            </a:xfrm>
            <a:prstGeom prst="rect">
              <a:avLst/>
            </a:prstGeom>
          </p:spPr>
        </p:pic>
        <p:pic>
          <p:nvPicPr>
            <p:cNvPr id="66" name="Image 65" descr="Une image contenant sablier&#10;&#10;Description générée automatiquement">
              <a:extLst>
                <a:ext uri="{FF2B5EF4-FFF2-40B4-BE49-F238E27FC236}">
                  <a16:creationId xmlns:a16="http://schemas.microsoft.com/office/drawing/2014/main" id="{36EB2DF5-F679-496E-86CB-EBC4810D5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415" y="110483"/>
              <a:ext cx="649309" cy="6839079"/>
            </a:xfrm>
            <a:prstGeom prst="rect">
              <a:avLst/>
            </a:prstGeom>
          </p:spPr>
        </p:pic>
        <p:pic>
          <p:nvPicPr>
            <p:cNvPr id="67" name="Image 66" descr="Une image contenant sablier&#10;&#10;Description générée automatiquement">
              <a:extLst>
                <a:ext uri="{FF2B5EF4-FFF2-40B4-BE49-F238E27FC236}">
                  <a16:creationId xmlns:a16="http://schemas.microsoft.com/office/drawing/2014/main" id="{CE7D890B-7F59-4FD7-8E2A-76562AC43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1196" y="110483"/>
              <a:ext cx="649309" cy="6839079"/>
            </a:xfrm>
            <a:prstGeom prst="rect">
              <a:avLst/>
            </a:prstGeom>
          </p:spPr>
        </p:pic>
        <p:pic>
          <p:nvPicPr>
            <p:cNvPr id="68" name="Image 67" descr="Une image contenant sablier&#10;&#10;Description générée automatiquement">
              <a:extLst>
                <a:ext uri="{FF2B5EF4-FFF2-40B4-BE49-F238E27FC236}">
                  <a16:creationId xmlns:a16="http://schemas.microsoft.com/office/drawing/2014/main" id="{381A0AA9-CDD0-4399-A83E-EA71724F1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3977" y="110483"/>
              <a:ext cx="649309" cy="6839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177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Félix</dc:creator>
  <cp:lastModifiedBy>Félix</cp:lastModifiedBy>
  <cp:revision>5</cp:revision>
  <dcterms:created xsi:type="dcterms:W3CDTF">2022-03-29T14:57:23Z</dcterms:created>
  <dcterms:modified xsi:type="dcterms:W3CDTF">2022-04-05T12:25:51Z</dcterms:modified>
</cp:coreProperties>
</file>