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2563" autoAdjust="0"/>
  </p:normalViewPr>
  <p:slideViewPr>
    <p:cSldViewPr snapToGrid="0">
      <p:cViewPr>
        <p:scale>
          <a:sx n="50" d="100"/>
          <a:sy n="50" d="100"/>
        </p:scale>
        <p:origin x="425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58C4-5EBF-4AE5-B7DC-00FCB6192792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F8A2-6973-403B-B2EA-CDAB4471482A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0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9F8A2-6973-403B-B2EA-CDAB447148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F42B-ABA8-4F8B-AC02-635D3288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1C0816-145E-40EC-9FC2-00313BA84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BB4C6-F82A-40FB-B3D7-293D6A32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DD0C7-D29E-4342-892C-FEA3C6E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C9196-48C2-4D68-AEB6-3100B28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EA1C2-3EEE-49D6-A8C4-224B29E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FB6EA0-6634-4677-9124-D116D9F0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6B1E7-CAB3-45E9-8DED-6DD26163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E6C3B-0661-491D-AD37-615B496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E03BF-3498-490F-B762-D9646865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8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989979-A1F0-44C9-BD97-7EC104840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3EBFD2-84B9-4AD4-A54D-FF1FB1F9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A3DDD-3398-41E5-8510-B70BF220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7EC60-9C8E-4FDE-A4FA-2E595892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05FA4-68D1-4FB9-BB19-F630CBB3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75D5-070F-4AEE-B59A-EDCE8B7A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0F2BD-F7F2-46BB-945B-93D310E2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67F1C-E496-4DA0-9F05-02DD4268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76D74-40B0-43AE-B98A-00372271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166FB-C1CE-498E-9AE4-4BBC7D8E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2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1EFE5-E690-42E0-8710-6CCE32F3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61141-3349-4A4E-B95A-14DD437D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93988-2C1E-415D-8DA1-9B59805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39CDF-55B1-4A12-B0FD-6AE29F05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61971-598D-4CA5-AD1B-A1C4676C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5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CC78F-CD57-4903-98E8-F5B98AD0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B0E91-9F7C-4136-BC8D-51022C8C6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32807-BC28-42A2-9400-390D7293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94C0BD-36BE-4029-AF1A-27A8235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B0E29-DCAC-4614-817B-B04CE259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0B7C6-9C22-4FCB-9D12-4349BD37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24934-D3D4-4425-A13E-5E71555B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73F3B-7F9B-4AF3-8548-B86BA9914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1D9FF-BAB0-4A97-A8B1-8873C071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08C0C8-A7BA-472B-BFF3-3E87B994E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A50D9F-5653-499D-ABB1-45EC0348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73E3E5-5A39-41A7-A790-0EBFB904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B0314-D127-4179-B3B4-B16E023F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2FA3DA-5621-4365-911E-CC369EE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9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A56AE-D66C-4468-84B5-E11350B4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E8BDD-2B86-40A0-9583-CA0EC99F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C95112-9F8C-4139-A41E-70ED764E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1A42C-E999-49BE-B8F4-CD4E291E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5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7CC410-FFB8-4B5D-8FD3-80D65C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2D1576-77D0-4850-A594-123E4F35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FCA8F3-7FBD-49CC-BD7F-3F4FBBB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AE461-6A7D-4C29-972E-AC540593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7C2D4-1D18-4C3A-9CF7-F0222B46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F78380-A8E6-4469-86AE-E6644032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E08DD-E91F-42F3-B416-2B8068D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3776EB-DD7C-47E3-8188-F88C52DE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FA599-C5F1-44FA-B54C-B35650F5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5B7DC-9C2D-4D7B-BD44-E04FBAB2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4AE2C8-F0B3-49F9-B377-1C05E8644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282C1-E9E1-49FD-803A-144FD15B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A70A3-C481-41BE-A645-C34A7911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7C128-2E9A-4F29-8CDF-9C631A54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13E7FB-E812-4D7F-B022-1BAA1CB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1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C63CBB-C865-4663-81BA-56E18697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DEB68-B669-4D29-8E47-ACC79918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824F5C-EC63-4DCB-B113-2BE5AB7F3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B81B-FB54-446B-88B5-7D7142FCC38A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6200E-0F32-41F2-92D7-043B887ED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A9A73-9368-4835-A207-1D38CB90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27AD-0AF0-4843-935B-F7944861ADE5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4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85172E-EB18-45A0-A1D5-6B8839BFF23E}"/>
              </a:ext>
            </a:extLst>
          </p:cNvPr>
          <p:cNvSpPr/>
          <p:nvPr/>
        </p:nvSpPr>
        <p:spPr>
          <a:xfrm>
            <a:off x="-13427477" y="1995119"/>
            <a:ext cx="9000000" cy="39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9ECE5-1B0B-491E-B223-52A55CBB7D25}"/>
              </a:ext>
            </a:extLst>
          </p:cNvPr>
          <p:cNvSpPr/>
          <p:nvPr/>
        </p:nvSpPr>
        <p:spPr>
          <a:xfrm>
            <a:off x="-4427477" y="1995119"/>
            <a:ext cx="9000000" cy="39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2AEB0-15B1-48AE-8776-39731BED8344}"/>
              </a:ext>
            </a:extLst>
          </p:cNvPr>
          <p:cNvSpPr/>
          <p:nvPr/>
        </p:nvSpPr>
        <p:spPr>
          <a:xfrm>
            <a:off x="4572523" y="1995119"/>
            <a:ext cx="9000000" cy="39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FCF45-3B61-4DFE-A03B-A2EBB58FF201}"/>
              </a:ext>
            </a:extLst>
          </p:cNvPr>
          <p:cNvSpPr/>
          <p:nvPr/>
        </p:nvSpPr>
        <p:spPr>
          <a:xfrm>
            <a:off x="13572523" y="1995119"/>
            <a:ext cx="9000000" cy="39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E770614-4172-435C-A318-F799CA684417}"/>
              </a:ext>
            </a:extLst>
          </p:cNvPr>
          <p:cNvGrpSpPr/>
          <p:nvPr/>
        </p:nvGrpSpPr>
        <p:grpSpPr>
          <a:xfrm>
            <a:off x="-12655493" y="1995119"/>
            <a:ext cx="36000000" cy="6090225"/>
            <a:chOff x="-12655493" y="1995119"/>
            <a:chExt cx="36000000" cy="609022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C588A17-8D1D-4102-9E37-93CCA9E8733D}"/>
                </a:ext>
              </a:extLst>
            </p:cNvPr>
            <p:cNvGrpSpPr/>
            <p:nvPr/>
          </p:nvGrpSpPr>
          <p:grpSpPr>
            <a:xfrm>
              <a:off x="-12655493" y="1995119"/>
              <a:ext cx="36000000" cy="6090225"/>
              <a:chOff x="-12655493" y="1995119"/>
              <a:chExt cx="36000000" cy="6090225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D4B8D8C5-15F2-4AAC-92E9-8A3C0C660224}"/>
                  </a:ext>
                </a:extLst>
              </p:cNvPr>
              <p:cNvGrpSpPr/>
              <p:nvPr/>
            </p:nvGrpSpPr>
            <p:grpSpPr>
              <a:xfrm>
                <a:off x="-12655493" y="1995119"/>
                <a:ext cx="36000000" cy="6090225"/>
                <a:chOff x="-13427477" y="-6460725"/>
                <a:chExt cx="36000000" cy="6090225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A3101781-A62D-40D0-BB74-79F95CEE6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79" b="98910" l="9630" r="95873">
                              <a14:foregroundMark x1="39365" y1="6386" x2="39259" y2="11215"/>
                              <a14:foregroundMark x1="43704" y1="5452" x2="43704" y2="5452"/>
                              <a14:foregroundMark x1="55556" y1="779" x2="55661" y2="8567"/>
                              <a14:foregroundMark x1="52910" y1="2960" x2="52910" y2="2960"/>
                              <a14:foregroundMark x1="49735" y1="3894" x2="49735" y2="3894"/>
                              <a14:foregroundMark x1="47090" y1="4673" x2="47090" y2="4673"/>
                              <a14:foregroundMark x1="92698" y1="66822" x2="92698" y2="66822"/>
                              <a14:foregroundMark x1="31005" y1="95639" x2="36296" y2="92056"/>
                              <a14:foregroundMark x1="36296" y1="92056" x2="36402" y2="96573"/>
                              <a14:foregroundMark x1="30899" y1="97196" x2="31640" y2="96885"/>
                              <a14:foregroundMark x1="37460" y1="98910" x2="37460" y2="97040"/>
                              <a14:foregroundMark x1="92381" y1="61215" x2="92381" y2="61215"/>
                              <a14:foregroundMark x1="95873" y1="61682" x2="95873" y2="61682"/>
                              <a14:backgroundMark x1="72275" y1="71963" x2="72275" y2="71963"/>
                              <a14:backgroundMark x1="77460" y1="72430" x2="77460" y2="72430"/>
                              <a14:backgroundMark x1="81587" y1="72118" x2="81587" y2="72118"/>
                              <a14:backgroundMark x1="87407" y1="72430" x2="87407" y2="72430"/>
                              <a14:backgroundMark x1="56402" y1="156" x2="56402" y2="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" t="75204" r="61988" b="-1"/>
                <a:stretch/>
              </p:blipFill>
              <p:spPr>
                <a:xfrm>
                  <a:off x="-13427477" y="-1888672"/>
                  <a:ext cx="3420053" cy="1517556"/>
                </a:xfrm>
                <a:prstGeom prst="rect">
                  <a:avLst/>
                </a:prstGeom>
              </p:spPr>
            </p:pic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1974B0C3-3C86-41F4-8D35-61C0C6EADE8D}"/>
                    </a:ext>
                  </a:extLst>
                </p:cNvPr>
                <p:cNvGrpSpPr/>
                <p:nvPr/>
              </p:nvGrpSpPr>
              <p:grpSpPr>
                <a:xfrm>
                  <a:off x="-2626501" y="-6460725"/>
                  <a:ext cx="25199024" cy="6090225"/>
                  <a:chOff x="-2626501" y="-5099285"/>
                  <a:chExt cx="25199024" cy="6090225"/>
                </a:xfrm>
              </p:grpSpPr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A969B6B3-3CB4-4EF9-A251-26126A821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2960" b="98910" l="2517" r="93113">
                                <a14:foregroundMark x1="93113" y1="64642" x2="89801" y2="73364"/>
                                <a14:foregroundMark x1="87417" y1="62305" x2="87417" y2="62305"/>
                                <a14:foregroundMark x1="65430" y1="85202" x2="64503" y2="92368"/>
                                <a14:foregroundMark x1="11391" y1="96573" x2="11391" y2="96573"/>
                                <a14:foregroundMark x1="19470" y1="99065" x2="23179" y2="94081"/>
                                <a14:foregroundMark x1="2649" y1="75857" x2="15894" y2="78816"/>
                                <a14:foregroundMark x1="24106" y1="8255" x2="24768" y2="12150"/>
                                <a14:foregroundMark x1="44371" y1="2960" x2="45166" y2="11682"/>
                                <a14:foregroundMark x1="29536" y1="5763" x2="29536" y2="5763"/>
                                <a14:foregroundMark x1="33377" y1="4673" x2="33377" y2="4673"/>
                                <a14:foregroundMark x1="36424" y1="48754" x2="36424" y2="48754"/>
                                <a14:foregroundMark x1="36821" y1="48754" x2="36821" y2="48754"/>
                                <a14:foregroundMark x1="36159" y1="48754" x2="36821" y2="48910"/>
                                <a14:foregroundMark x1="36291" y1="48910" x2="37748" y2="48910"/>
                                <a14:foregroundMark x1="40000" y1="41745" x2="40000" y2="41745"/>
                                <a14:foregroundMark x1="36689" y1="48598" x2="38013" y2="48598"/>
                                <a14:foregroundMark x1="36556" y1="3894" x2="36556" y2="3894"/>
                                <a14:foregroundMark x1="36026" y1="3738" x2="36026" y2="3738"/>
                                <a14:foregroundMark x1="36026" y1="3583" x2="36026" y2="3583"/>
                                <a14:foregroundMark x1="35894" y1="3583" x2="36026" y2="3583"/>
                                <a14:foregroundMark x1="61457" y1="84268" x2="63576" y2="91433"/>
                                <a14:backgroundMark x1="36124" y1="3403" x2="38808" y2="3271"/>
                                <a14:backgroundMark x1="35629" y1="3427" x2="35988" y2="3409"/>
                                <a14:backgroundMark x1="45430" y1="156" x2="45430" y2="156"/>
                                <a14:backgroundMark x1="65960" y1="72586" x2="65960" y2="72586"/>
                                <a14:backgroundMark x1="71523" y1="72897" x2="71523" y2="72897"/>
                                <a14:backgroundMark x1="78808" y1="73209" x2="78808" y2="73209"/>
                                <a14:backgroundMark x1="85563" y1="72586" x2="85563" y2="7258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" t="70696" r="75152"/>
                  <a:stretch/>
                </p:blipFill>
                <p:spPr>
                  <a:xfrm>
                    <a:off x="-2626501" y="-803050"/>
                    <a:ext cx="1784109" cy="1793374"/>
                  </a:xfrm>
                  <a:prstGeom prst="rect">
                    <a:avLst/>
                  </a:prstGeom>
                </p:spPr>
              </p:pic>
              <p:pic>
                <p:nvPicPr>
                  <p:cNvPr id="36" name="Image 35">
                    <a:extLst>
                      <a:ext uri="{FF2B5EF4-FFF2-40B4-BE49-F238E27FC236}">
                        <a16:creationId xmlns:a16="http://schemas.microsoft.com/office/drawing/2014/main" id="{93BC349C-9EEF-406A-9180-C877ED4CF6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2181" b="96885" l="1882" r="92339">
                                <a14:foregroundMark x1="4301" y1="54984" x2="21102" y2="49533"/>
                                <a14:foregroundMark x1="92473" y1="64798" x2="90323" y2="71651"/>
                                <a14:foregroundMark x1="71505" y1="91433" x2="16935" y2="90966"/>
                                <a14:foregroundMark x1="19892" y1="96885" x2="19758" y2="89564"/>
                                <a14:foregroundMark x1="3629" y1="91589" x2="3629" y2="91589"/>
                                <a14:foregroundMark x1="61962" y1="90498" x2="61425" y2="92212"/>
                                <a14:foregroundMark x1="2823" y1="69315" x2="2823" y2="69315"/>
                                <a14:foregroundMark x1="1882" y1="55607" x2="1882" y2="55607"/>
                                <a14:foregroundMark x1="43817" y1="2181" x2="45027" y2="13240"/>
                                <a14:foregroundMark x1="28091" y1="5607" x2="28091" y2="5607"/>
                                <a14:foregroundMark x1="32258" y1="4673" x2="32258" y2="4673"/>
                                <a14:foregroundMark x1="36156" y1="3894" x2="36156" y2="3894"/>
                                <a14:foregroundMark x1="86156" y1="62150" x2="86156" y2="62150"/>
                                <a14:foregroundMark x1="88306" y1="62305" x2="88306" y2="62305"/>
                                <a14:foregroundMark x1="4032" y1="58567" x2="4032" y2="58567"/>
                                <a14:backgroundMark x1="65054" y1="73053" x2="65054" y2="73053"/>
                                <a14:backgroundMark x1="70699" y1="72274" x2="70699" y2="72274"/>
                                <a14:backgroundMark x1="77151" y1="72274" x2="77151" y2="72274"/>
                                <a14:backgroundMark x1="83602" y1="72897" x2="83602" y2="72897"/>
                                <a14:backgroundMark x1="44624" y1="0" x2="44624" y2="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" t="66029" r="74645" b="-1"/>
                  <a:stretch/>
                </p:blipFill>
                <p:spPr>
                  <a:xfrm>
                    <a:off x="6493471" y="-1088138"/>
                    <a:ext cx="1793112" cy="2079078"/>
                  </a:xfrm>
                  <a:prstGeom prst="rect">
                    <a:avLst/>
                  </a:prstGeom>
                </p:spPr>
              </p:pic>
              <p:pic>
                <p:nvPicPr>
                  <p:cNvPr id="37" name="Image 36">
                    <a:extLst>
                      <a:ext uri="{FF2B5EF4-FFF2-40B4-BE49-F238E27FC236}">
                        <a16:creationId xmlns:a16="http://schemas.microsoft.com/office/drawing/2014/main" id="{9B9B4FFA-7039-46CB-BE26-40E1913C12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312" b="99377" l="795" r="94967">
                                <a14:foregroundMark x1="18013" y1="89097" x2="22119" y2="95639"/>
                                <a14:foregroundMark x1="22119" y1="95639" x2="26490" y2="86604"/>
                                <a14:foregroundMark x1="20530" y1="99377" x2="20530" y2="99377"/>
                                <a14:foregroundMark x1="61722" y1="85514" x2="61722" y2="90810"/>
                                <a14:foregroundMark x1="89007" y1="74455" x2="91921" y2="65109"/>
                                <a14:foregroundMark x1="94967" y1="61215" x2="94967" y2="61215"/>
                                <a14:foregroundMark x1="85960" y1="62150" x2="85960" y2="62150"/>
                                <a14:foregroundMark x1="795" y1="86916" x2="13907" y2="81620"/>
                                <a14:foregroundMark x1="44503" y1="2793" x2="44503" y2="12617"/>
                                <a14:foregroundMark x1="43841" y1="312" x2="43841" y2="312"/>
                                <a14:foregroundMark x1="33775" y1="45794" x2="33775" y2="45794"/>
                                <a14:foregroundMark x1="29272" y1="5452" x2="29272" y2="5452"/>
                                <a14:foregroundMark x1="31523" y1="4517" x2="31523" y2="4517"/>
                                <a14:foregroundMark x1="35497" y1="3738" x2="35497" y2="3738"/>
                                <a14:backgroundMark x1="65166" y1="71807" x2="65166" y2="71807"/>
                                <a14:backgroundMark x1="71788" y1="72430" x2="71788" y2="72430"/>
                                <a14:backgroundMark x1="77881" y1="72430" x2="77881" y2="72430"/>
                                <a14:backgroundMark x1="85430" y1="72430" x2="85430" y2="72430"/>
                                <a14:backgroundMark x1="43576" y1="0" x2="47550" y2="0"/>
                                <a14:backgroundMark x1="31126" y1="4361" x2="31126" y2="4361"/>
                                <a14:backgroundMark x1="31126" y1="4673" x2="31126" y2="4673"/>
                                <a14:backgroundMark x1="35099" y1="3583" x2="35099" y2="3583"/>
                                <a14:backgroundMark x1="35364" y1="3583" x2="35364" y2="358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" t="75078" r="81015" b="163"/>
                  <a:stretch/>
                </p:blipFill>
                <p:spPr>
                  <a:xfrm>
                    <a:off x="15384728" y="-527232"/>
                    <a:ext cx="1362127" cy="1515288"/>
                  </a:xfrm>
                  <a:prstGeom prst="rect">
                    <a:avLst/>
                  </a:prstGeom>
                </p:spPr>
              </p:pic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DB6F3B33-818B-46DE-A96E-66EA638AB21D}"/>
                      </a:ext>
                    </a:extLst>
                  </p:cNvPr>
                  <p:cNvGrpSpPr/>
                  <p:nvPr/>
                </p:nvGrpSpPr>
                <p:grpSpPr>
                  <a:xfrm>
                    <a:off x="4572523" y="-5099285"/>
                    <a:ext cx="18000000" cy="6089609"/>
                    <a:chOff x="4572523" y="-5101209"/>
                    <a:chExt cx="18000000" cy="6089609"/>
                  </a:xfrm>
                </p:grpSpPr>
                <p:pic>
                  <p:nvPicPr>
                    <p:cNvPr id="32" name="Image 31">
                      <a:extLst>
                        <a:ext uri="{FF2B5EF4-FFF2-40B4-BE49-F238E27FC236}">
                          <a16:creationId xmlns:a16="http://schemas.microsoft.com/office/drawing/2014/main" id="{9ED599F1-C651-4AF0-A78F-C75F7E6115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779" b="98910" l="9630" r="95873">
                                  <a14:foregroundMark x1="39365" y1="6386" x2="39259" y2="11215"/>
                                  <a14:foregroundMark x1="43704" y1="5452" x2="43704" y2="5452"/>
                                  <a14:foregroundMark x1="55556" y1="779" x2="55661" y2="8567"/>
                                  <a14:foregroundMark x1="52910" y1="2960" x2="52910" y2="2960"/>
                                  <a14:foregroundMark x1="49735" y1="3894" x2="49735" y2="3894"/>
                                  <a14:foregroundMark x1="47090" y1="4673" x2="47090" y2="4673"/>
                                  <a14:foregroundMark x1="92698" y1="66822" x2="92698" y2="66822"/>
                                  <a14:foregroundMark x1="33219" y1="94139" x2="36296" y2="92056"/>
                                  <a14:foregroundMark x1="36296" y1="92056" x2="36402" y2="96573"/>
                                  <a14:foregroundMark x1="37460" y1="98910" x2="37460" y2="97040"/>
                                  <a14:foregroundMark x1="92381" y1="61215" x2="92381" y2="61215"/>
                                  <a14:foregroundMark x1="95873" y1="61682" x2="95873" y2="61682"/>
                                  <a14:backgroundMark x1="72275" y1="71963" x2="72275" y2="71963"/>
                                  <a14:backgroundMark x1="77460" y1="72430" x2="77460" y2="72430"/>
                                  <a14:backgroundMark x1="81587" y1="72118" x2="81587" y2="72118"/>
                                  <a14:backgroundMark x1="87407" y1="72430" x2="87407" y2="72430"/>
                                  <a14:backgroundMark x1="56402" y1="156" x2="56402" y2="156"/>
                                  <a14:backgroundMark x1="18624" y1="78193" x2="30794" y2="96885"/>
                                  <a14:backgroundMark x1="26138" y1="77103" x2="31958" y2="94393"/>
                                  <a14:backgroundMark x1="28677" y1="79439" x2="31640" y2="98910"/>
                                  <a14:backgroundMark x1="31640" y1="98910" x2="31640" y2="9891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" t="496" r="47" b="-1"/>
                    <a:stretch/>
                  </p:blipFill>
                  <p:spPr>
                    <a:xfrm>
                      <a:off x="4572523" y="-5101209"/>
                      <a:ext cx="9000000" cy="60896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Image 32">
                      <a:extLst>
                        <a:ext uri="{FF2B5EF4-FFF2-40B4-BE49-F238E27FC236}">
                          <a16:creationId xmlns:a16="http://schemas.microsoft.com/office/drawing/2014/main" id="{89359F96-F123-4652-BEE9-622825266B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779" b="98910" l="9630" r="95873">
                                  <a14:foregroundMark x1="39365" y1="6386" x2="39259" y2="11215"/>
                                  <a14:foregroundMark x1="43704" y1="5452" x2="43704" y2="5452"/>
                                  <a14:foregroundMark x1="55556" y1="779" x2="55661" y2="8567"/>
                                  <a14:foregroundMark x1="52910" y1="2960" x2="52910" y2="2960"/>
                                  <a14:foregroundMark x1="49735" y1="3894" x2="49735" y2="3894"/>
                                  <a14:foregroundMark x1="47090" y1="4673" x2="47090" y2="4673"/>
                                  <a14:foregroundMark x1="92698" y1="66822" x2="92698" y2="66822"/>
                                  <a14:foregroundMark x1="33152" y1="94185" x2="36296" y2="92056"/>
                                  <a14:foregroundMark x1="36296" y1="92056" x2="36402" y2="96573"/>
                                  <a14:foregroundMark x1="37460" y1="98910" x2="37460" y2="97040"/>
                                  <a14:foregroundMark x1="92381" y1="61215" x2="92381" y2="61215"/>
                                  <a14:foregroundMark x1="95873" y1="61682" x2="95873" y2="61682"/>
                                  <a14:backgroundMark x1="72275" y1="71963" x2="72275" y2="71963"/>
                                  <a14:backgroundMark x1="77460" y1="72430" x2="77460" y2="72430"/>
                                  <a14:backgroundMark x1="81587" y1="72118" x2="81587" y2="72118"/>
                                  <a14:backgroundMark x1="87407" y1="72430" x2="87407" y2="72430"/>
                                  <a14:backgroundMark x1="56402" y1="156" x2="56402" y2="156"/>
                                  <a14:backgroundMark x1="20106" y1="79907" x2="32063" y2="99065"/>
                                  <a14:backgroundMark x1="24021" y1="76947" x2="31958" y2="97819"/>
                                  <a14:backgroundMark x1="28148" y1="79283" x2="31111" y2="89252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" t="496" r="47" b="-1"/>
                    <a:stretch/>
                  </p:blipFill>
                  <p:spPr>
                    <a:xfrm>
                      <a:off x="13572523" y="-5101209"/>
                      <a:ext cx="9000000" cy="6089609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47DCCBD6-7B18-4724-82B2-46D4BDD26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79" b="98910" l="9630" r="95873">
                            <a14:foregroundMark x1="39365" y1="6386" x2="39259" y2="11215"/>
                            <a14:foregroundMark x1="43704" y1="5452" x2="43704" y2="5452"/>
                            <a14:foregroundMark x1="55556" y1="779" x2="55661" y2="8567"/>
                            <a14:foregroundMark x1="52910" y1="2960" x2="52910" y2="2960"/>
                            <a14:foregroundMark x1="49735" y1="3894" x2="49735" y2="3894"/>
                            <a14:foregroundMark x1="47090" y1="4673" x2="47090" y2="4673"/>
                            <a14:foregroundMark x1="92698" y1="66822" x2="92698" y2="66822"/>
                            <a14:foregroundMark x1="33219" y1="94139" x2="36296" y2="92056"/>
                            <a14:foregroundMark x1="36296" y1="92056" x2="36402" y2="96573"/>
                            <a14:foregroundMark x1="37460" y1="98910" x2="37460" y2="97040"/>
                            <a14:foregroundMark x1="92381" y1="61215" x2="92381" y2="61215"/>
                            <a14:foregroundMark x1="95873" y1="61682" x2="95873" y2="61682"/>
                            <a14:backgroundMark x1="72275" y1="71963" x2="72275" y2="71963"/>
                            <a14:backgroundMark x1="77460" y1="72430" x2="77460" y2="72430"/>
                            <a14:backgroundMark x1="81587" y1="72118" x2="81587" y2="72118"/>
                            <a14:backgroundMark x1="87407" y1="72430" x2="87407" y2="72430"/>
                            <a14:backgroundMark x1="56402" y1="156" x2="56402" y2="156"/>
                            <a14:backgroundMark x1="18624" y1="78193" x2="30794" y2="96885"/>
                            <a14:backgroundMark x1="26138" y1="77103" x2="31958" y2="94393"/>
                            <a14:backgroundMark x1="28677" y1="79439" x2="31640" y2="98910"/>
                            <a14:backgroundMark x1="31640" y1="98910" x2="31640" y2="989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" t="496" r="47" b="-1"/>
              <a:stretch/>
            </p:blipFill>
            <p:spPr>
              <a:xfrm>
                <a:off x="-3655493" y="1995119"/>
                <a:ext cx="9000000" cy="6089609"/>
              </a:xfrm>
              <a:prstGeom prst="rect">
                <a:avLst/>
              </a:prstGeom>
            </p:spPr>
          </p:pic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E8FB09D-1025-47F5-A9FD-4BCC564EE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79" b="98910" l="9630" r="95873">
                          <a14:foregroundMark x1="39365" y1="6386" x2="39259" y2="11215"/>
                          <a14:foregroundMark x1="43704" y1="5452" x2="43704" y2="5452"/>
                          <a14:foregroundMark x1="55556" y1="779" x2="55661" y2="8567"/>
                          <a14:foregroundMark x1="52910" y1="2960" x2="52910" y2="2960"/>
                          <a14:foregroundMark x1="49735" y1="3894" x2="49735" y2="3894"/>
                          <a14:foregroundMark x1="47090" y1="4673" x2="47090" y2="4673"/>
                          <a14:foregroundMark x1="92698" y1="66822" x2="92698" y2="66822"/>
                          <a14:foregroundMark x1="33219" y1="94139" x2="36296" y2="92056"/>
                          <a14:foregroundMark x1="36296" y1="92056" x2="36402" y2="96573"/>
                          <a14:foregroundMark x1="37460" y1="98910" x2="37460" y2="97040"/>
                          <a14:foregroundMark x1="92381" y1="61215" x2="92381" y2="61215"/>
                          <a14:foregroundMark x1="95873" y1="61682" x2="95873" y2="61682"/>
                          <a14:backgroundMark x1="72275" y1="71963" x2="72275" y2="71963"/>
                          <a14:backgroundMark x1="77460" y1="72430" x2="77460" y2="72430"/>
                          <a14:backgroundMark x1="81587" y1="72118" x2="81587" y2="72118"/>
                          <a14:backgroundMark x1="87407" y1="72430" x2="87407" y2="72430"/>
                          <a14:backgroundMark x1="56402" y1="156" x2="56402" y2="156"/>
                          <a14:backgroundMark x1="18624" y1="78193" x2="30794" y2="96885"/>
                          <a14:backgroundMark x1="26138" y1="77103" x2="31958" y2="94393"/>
                          <a14:backgroundMark x1="28677" y1="79439" x2="31640" y2="98910"/>
                          <a14:backgroundMark x1="31640" y1="98910" x2="31640" y2="989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" t="496" r="47" b="-1"/>
            <a:stretch/>
          </p:blipFill>
          <p:spPr>
            <a:xfrm>
              <a:off x="-12655493" y="1995119"/>
              <a:ext cx="9000000" cy="6089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12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5</cp:revision>
  <dcterms:created xsi:type="dcterms:W3CDTF">2022-03-20T19:36:39Z</dcterms:created>
  <dcterms:modified xsi:type="dcterms:W3CDTF">2022-03-20T23:33:26Z</dcterms:modified>
</cp:coreProperties>
</file>