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1766" autoAdjust="0"/>
  </p:normalViewPr>
  <p:slideViewPr>
    <p:cSldViewPr snapToGrid="0">
      <p:cViewPr>
        <p:scale>
          <a:sx n="66" d="100"/>
          <a:sy n="66" d="100"/>
        </p:scale>
        <p:origin x="155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E58C4-5EBF-4AE5-B7DC-00FCB6192792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F8A2-6973-403B-B2EA-CDAB4471482A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09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9F8A2-6973-403B-B2EA-CDAB4471482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1F42B-ABA8-4F8B-AC02-635D32883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1C0816-145E-40EC-9FC2-00313BA84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BB4C6-F82A-40FB-B3D7-293D6A32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DD0C7-D29E-4342-892C-FEA3C6EB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C9196-48C2-4D68-AEB6-3100B28F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81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EA1C2-3EEE-49D6-A8C4-224B29EA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FB6EA0-6634-4677-9124-D116D9F05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B6B1E7-CAB3-45E9-8DED-6DD26163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E6C3B-0661-491D-AD37-615B4966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E03BF-3498-490F-B762-D9646865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8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989979-A1F0-44C9-BD97-7EC104840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3EBFD2-84B9-4AD4-A54D-FF1FB1F94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A3DDD-3398-41E5-8510-B70BF220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7EC60-9C8E-4FDE-A4FA-2E595892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05FA4-68D1-4FB9-BB19-F630CBB3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775D5-070F-4AEE-B59A-EDCE8B7A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0F2BD-F7F2-46BB-945B-93D310E2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67F1C-E496-4DA0-9F05-02DD4268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A76D74-40B0-43AE-B98A-00372271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F166FB-C1CE-498E-9AE4-4BBC7D8E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92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1EFE5-E690-42E0-8710-6CCE32F3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861141-3349-4A4E-B95A-14DD437D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E93988-2C1E-415D-8DA1-9B59805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F39CDF-55B1-4A12-B0FD-6AE29F05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61971-598D-4CA5-AD1B-A1C4676C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5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CC78F-CD57-4903-98E8-F5B98AD0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B0E91-9F7C-4136-BC8D-51022C8C6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A32807-BC28-42A2-9400-390D7293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94C0BD-36BE-4029-AF1A-27A82352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EB0E29-DCAC-4614-817B-B04CE259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0B7C6-9C22-4FCB-9D12-4349BD37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22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24934-D3D4-4425-A13E-5E71555B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73F3B-7F9B-4AF3-8548-B86BA9914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61D9FF-BAB0-4A97-A8B1-8873C071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08C0C8-A7BA-472B-BFF3-3E87B994E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A50D9F-5653-499D-ABB1-45EC03488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73E3E5-5A39-41A7-A790-0EBFB904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AB0314-D127-4179-B3B4-B16E023F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2FA3DA-5621-4365-911E-CC369EE6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91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A56AE-D66C-4468-84B5-E11350B4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5E8BDD-2B86-40A0-9583-CA0EC99F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C95112-9F8C-4139-A41E-70ED764E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1A42C-E999-49BE-B8F4-CD4E291E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5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7CC410-FFB8-4B5D-8FD3-80D65CA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2D1576-77D0-4850-A594-123E4F35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FCA8F3-7FBD-49CC-BD7F-3F4FBBBA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AE461-6A7D-4C29-972E-AC540593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7C2D4-1D18-4C3A-9CF7-F0222B46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F78380-A8E6-4469-86AE-E6644032B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E08DD-E91F-42F3-B416-2B8068DD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3776EB-DD7C-47E3-8188-F88C52DE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EFA599-C5F1-44FA-B54C-B35650F5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17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5B7DC-9C2D-4D7B-BD44-E04FBAB2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4AE2C8-F0B3-49F9-B377-1C05E8644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282C1-E9E1-49FD-803A-144FD15B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A70A3-C481-41BE-A645-C34A7911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27C128-2E9A-4F29-8CDF-9C631A54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13E7FB-E812-4D7F-B022-1BAA1CB0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17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C63CBB-C865-4663-81BA-56E18697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DEB68-B669-4D29-8E47-ACC79918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824F5C-EC63-4DCB-B113-2BE5AB7F3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6200E-0F32-41F2-92D7-043B887ED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A9A73-9368-4835-A207-1D38CB90B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4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85172E-EB18-45A0-A1D5-6B8839BFF23E}"/>
              </a:ext>
            </a:extLst>
          </p:cNvPr>
          <p:cNvSpPr/>
          <p:nvPr/>
        </p:nvSpPr>
        <p:spPr>
          <a:xfrm>
            <a:off x="-1929855" y="2976318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99ECE5-1B0B-491E-B223-52A55CBB7D25}"/>
              </a:ext>
            </a:extLst>
          </p:cNvPr>
          <p:cNvSpPr/>
          <p:nvPr/>
        </p:nvSpPr>
        <p:spPr>
          <a:xfrm>
            <a:off x="1670145" y="2976318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34196-F737-41C9-A472-703CF0BB2193}"/>
              </a:ext>
            </a:extLst>
          </p:cNvPr>
          <p:cNvSpPr/>
          <p:nvPr/>
        </p:nvSpPr>
        <p:spPr>
          <a:xfrm>
            <a:off x="8870145" y="2976318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F0EDD1-57AE-4901-A990-837C96549066}"/>
              </a:ext>
            </a:extLst>
          </p:cNvPr>
          <p:cNvSpPr/>
          <p:nvPr/>
        </p:nvSpPr>
        <p:spPr>
          <a:xfrm>
            <a:off x="5270145" y="2976318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C851882-8BF6-4EC2-8ABA-89EEF9D7AFDD}"/>
              </a:ext>
            </a:extLst>
          </p:cNvPr>
          <p:cNvGrpSpPr/>
          <p:nvPr/>
        </p:nvGrpSpPr>
        <p:grpSpPr>
          <a:xfrm>
            <a:off x="5270145" y="2387038"/>
            <a:ext cx="3600000" cy="2913676"/>
            <a:chOff x="5270145" y="2387038"/>
            <a:chExt cx="3600000" cy="2913676"/>
          </a:xfrm>
        </p:grpSpPr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4B678072-58D4-414B-90D4-2636D97F2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45" b="93156" l="9319" r="92115">
                          <a14:foregroundMark x1="34050" y1="90494" x2="39427" y2="84030"/>
                          <a14:foregroundMark x1="32975" y1="93536" x2="32975" y2="93536"/>
                          <a14:foregroundMark x1="56631" y1="93536" x2="56631" y2="93536"/>
                          <a14:foregroundMark x1="89964" y1="67681" x2="89964" y2="67681"/>
                          <a14:foregroundMark x1="92473" y1="67300" x2="92473" y2="67300"/>
                          <a14:foregroundMark x1="13620" y1="54753" x2="13620" y2="54753"/>
                          <a14:foregroundMark x1="15054" y1="41445" x2="15054" y2="41445"/>
                          <a14:foregroundMark x1="16129" y1="22814" x2="16129" y2="22814"/>
                          <a14:foregroundMark x1="18638" y1="8745" x2="18638" y2="8745"/>
                          <a14:foregroundMark x1="39427" y1="92395" x2="39427" y2="92395"/>
                          <a14:foregroundMark x1="63799" y1="92015" x2="63799" y2="92015"/>
                          <a14:backgroundMark x1="20789" y1="30038" x2="20789" y2="30038"/>
                          <a14:backgroundMark x1="54122" y1="34601" x2="54122" y2="34601"/>
                          <a14:backgroundMark x1="52330" y1="32319" x2="52330" y2="32319"/>
                          <a14:backgroundMark x1="51971" y1="31939" x2="51971" y2="31939"/>
                          <a14:backgroundMark x1="52330" y1="33080" x2="52330" y2="33080"/>
                          <a14:backgroundMark x1="51254" y1="30798" x2="51254" y2="30798"/>
                          <a14:backgroundMark x1="13620" y1="41065" x2="13620" y2="41065"/>
                          <a14:backgroundMark x1="13620" y1="41445" x2="13620" y2="41825"/>
                          <a14:backgroundMark x1="16487" y1="42205" x2="16487" y2="42205"/>
                          <a14:backgroundMark x1="15771" y1="42205" x2="15771" y2="42205"/>
                          <a14:backgroundMark x1="15771" y1="41825" x2="15771" y2="41825"/>
                          <a14:backgroundMark x1="15054" y1="19392" x2="14695" y2="21673"/>
                          <a14:backgroundMark x1="41577" y1="92776" x2="41577" y2="92776"/>
                          <a14:backgroundMark x1="43011" y1="90875" x2="43011" y2="90875"/>
                          <a14:backgroundMark x1="42652" y1="90875" x2="42652" y2="90875"/>
                        </a14:backgroundRemoval>
                      </a14:imgEffect>
                    </a14:imgLayer>
                  </a14:imgProps>
                </a:ext>
              </a:extLst>
            </a:blip>
            <a:srcRect l="-14559" r="-1" b="9537"/>
            <a:stretch/>
          </p:blipFill>
          <p:spPr>
            <a:xfrm>
              <a:off x="5270145" y="2387038"/>
              <a:ext cx="3600000" cy="2679758"/>
            </a:xfrm>
            <a:prstGeom prst="rect">
              <a:avLst/>
            </a:prstGeom>
          </p:spPr>
        </p:pic>
        <p:pic>
          <p:nvPicPr>
            <p:cNvPr id="208" name="Image 207">
              <a:extLst>
                <a:ext uri="{FF2B5EF4-FFF2-40B4-BE49-F238E27FC236}">
                  <a16:creationId xmlns:a16="http://schemas.microsoft.com/office/drawing/2014/main" id="{78797405-A43C-4A4F-8739-9C2A3F5BA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8049" b="97561" l="15417" r="65417">
                          <a14:foregroundMark x1="32917" y1="96748" x2="32917" y2="96748"/>
                          <a14:foregroundMark x1="60000" y1="96748" x2="60000" y2="96748"/>
                          <a14:foregroundMark x1="60833" y1="89431" x2="60833" y2="89431"/>
                          <a14:foregroundMark x1="61667" y1="89837" x2="61667" y2="89837"/>
                          <a14:foregroundMark x1="62917" y1="89837" x2="62917" y2="89837"/>
                          <a14:foregroundMark x1="61667" y1="87398" x2="61667" y2="87398"/>
                          <a14:foregroundMark x1="59583" y1="86585" x2="59583" y2="86585"/>
                          <a14:foregroundMark x1="24167" y1="81707" x2="24167" y2="81707"/>
                          <a14:foregroundMark x1="20000" y1="84959" x2="20000" y2="84959"/>
                          <a14:foregroundMark x1="19583" y1="89837" x2="19583" y2="89837"/>
                          <a14:foregroundMark x1="20417" y1="91463" x2="20417" y2="91463"/>
                          <a14:foregroundMark x1="17500" y1="90244" x2="17500" y2="90244"/>
                          <a14:foregroundMark x1="16667" y1="90244" x2="16667" y2="90244"/>
                          <a14:foregroundMark x1="27500" y1="80894" x2="27500" y2="80894"/>
                          <a14:foregroundMark x1="27500" y1="79675" x2="27500" y2="79675"/>
                          <a14:foregroundMark x1="24167" y1="79675" x2="24167" y2="79675"/>
                          <a14:foregroundMark x1="23333" y1="78455" x2="23333" y2="78455"/>
                          <a14:foregroundMark x1="25833" y1="78455" x2="25833" y2="78455"/>
                          <a14:foregroundMark x1="29583" y1="78862" x2="29583" y2="78862"/>
                          <a14:foregroundMark x1="30417" y1="80081" x2="30417" y2="80081"/>
                          <a14:foregroundMark x1="21217" y1="84796" x2="18750" y2="87805"/>
                          <a14:foregroundMark x1="18333" y1="87805" x2="17083" y2="84553"/>
                          <a14:foregroundMark x1="18333" y1="88211" x2="20000" y2="88211"/>
                          <a14:foregroundMark x1="18750" y1="89024" x2="15417" y2="87805"/>
                          <a14:backgroundMark x1="54167" y1="78049" x2="54167" y2="78049"/>
                          <a14:backgroundMark x1="62917" y1="83333" x2="62917" y2="83333"/>
                          <a14:backgroundMark x1="65000" y1="87398" x2="65000" y2="87398"/>
                          <a14:backgroundMark x1="27500" y1="78455" x2="27500" y2="78455"/>
                          <a14:backgroundMark x1="92500" y1="94309" x2="92500" y2="94309"/>
                          <a14:backgroundMark x1="13750" y1="80488" x2="14167" y2="84553"/>
                          <a14:backgroundMark x1="47083" y1="83740" x2="60000" y2="85772"/>
                          <a14:backgroundMark x1="59583" y1="89024" x2="52917" y2="87805"/>
                          <a14:backgroundMark x1="17500" y1="79268" x2="15833" y2="81707"/>
                        </a14:backgroundRemoval>
                      </a14:imgEffect>
                    </a14:imgLayer>
                  </a14:imgProps>
                </a:ext>
              </a:extLst>
            </a:blip>
            <a:srcRect l="12769" t="76856" r="28097"/>
            <a:stretch/>
          </p:blipFill>
          <p:spPr>
            <a:xfrm>
              <a:off x="6356581" y="4652714"/>
              <a:ext cx="1615263" cy="648000"/>
            </a:xfrm>
            <a:prstGeom prst="rect">
              <a:avLst/>
            </a:prstGeom>
          </p:spPr>
        </p:pic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61098538-B79B-4741-BE1B-162E1A69DA8B}"/>
              </a:ext>
            </a:extLst>
          </p:cNvPr>
          <p:cNvGrpSpPr/>
          <p:nvPr/>
        </p:nvGrpSpPr>
        <p:grpSpPr>
          <a:xfrm>
            <a:off x="-1929854" y="2387038"/>
            <a:ext cx="3600000" cy="2962269"/>
            <a:chOff x="-1074143" y="191276"/>
            <a:chExt cx="3600000" cy="2962269"/>
          </a:xfrm>
        </p:grpSpPr>
        <p:pic>
          <p:nvPicPr>
            <p:cNvPr id="168" name="Image 167">
              <a:extLst>
                <a:ext uri="{FF2B5EF4-FFF2-40B4-BE49-F238E27FC236}">
                  <a16:creationId xmlns:a16="http://schemas.microsoft.com/office/drawing/2014/main" id="{1F433CB9-0100-43D7-BE70-E4FB29636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45" b="93156" l="9319" r="92115">
                          <a14:foregroundMark x1="34050" y1="90494" x2="39427" y2="84030"/>
                          <a14:foregroundMark x1="32975" y1="93536" x2="32975" y2="93536"/>
                          <a14:foregroundMark x1="56631" y1="93536" x2="56631" y2="93536"/>
                          <a14:foregroundMark x1="89964" y1="67681" x2="89964" y2="67681"/>
                          <a14:foregroundMark x1="92473" y1="67300" x2="92473" y2="67300"/>
                          <a14:foregroundMark x1="13620" y1="54753" x2="13620" y2="54753"/>
                          <a14:foregroundMark x1="15054" y1="41445" x2="15054" y2="41445"/>
                          <a14:foregroundMark x1="16129" y1="22814" x2="16129" y2="22814"/>
                          <a14:foregroundMark x1="18638" y1="8745" x2="18638" y2="8745"/>
                          <a14:foregroundMark x1="39427" y1="92395" x2="39427" y2="92395"/>
                          <a14:foregroundMark x1="63799" y1="92015" x2="63799" y2="92015"/>
                          <a14:backgroundMark x1="20789" y1="30038" x2="20789" y2="30038"/>
                          <a14:backgroundMark x1="54122" y1="34601" x2="54122" y2="34601"/>
                          <a14:backgroundMark x1="52330" y1="32319" x2="52330" y2="32319"/>
                          <a14:backgroundMark x1="51971" y1="31939" x2="51971" y2="31939"/>
                          <a14:backgroundMark x1="52330" y1="33080" x2="52330" y2="33080"/>
                          <a14:backgroundMark x1="51254" y1="30798" x2="51254" y2="30798"/>
                          <a14:backgroundMark x1="13620" y1="41065" x2="13620" y2="41065"/>
                          <a14:backgroundMark x1="13620" y1="41445" x2="13620" y2="41825"/>
                          <a14:backgroundMark x1="16487" y1="42205" x2="16487" y2="42205"/>
                          <a14:backgroundMark x1="15771" y1="42205" x2="15771" y2="42205"/>
                          <a14:backgroundMark x1="15771" y1="41825" x2="15771" y2="41825"/>
                          <a14:backgroundMark x1="15054" y1="19392" x2="14695" y2="21673"/>
                          <a14:backgroundMark x1="41577" y1="92776" x2="41577" y2="92776"/>
                          <a14:backgroundMark x1="43011" y1="90875" x2="43011" y2="90875"/>
                          <a14:backgroundMark x1="42652" y1="90875" x2="42652" y2="90875"/>
                        </a14:backgroundRemoval>
                      </a14:imgEffect>
                    </a14:imgLayer>
                  </a14:imgProps>
                </a:ext>
              </a:extLst>
            </a:blip>
            <a:srcRect l="-14559" r="-1"/>
            <a:stretch/>
          </p:blipFill>
          <p:spPr>
            <a:xfrm>
              <a:off x="-1074143" y="191276"/>
              <a:ext cx="3600000" cy="2962269"/>
            </a:xfrm>
            <a:prstGeom prst="rect">
              <a:avLst/>
            </a:prstGeom>
          </p:spPr>
        </p:pic>
        <p:pic>
          <p:nvPicPr>
            <p:cNvPr id="175" name="Image 174">
              <a:extLst>
                <a:ext uri="{FF2B5EF4-FFF2-40B4-BE49-F238E27FC236}">
                  <a16:creationId xmlns:a16="http://schemas.microsoft.com/office/drawing/2014/main" id="{F8964E38-E7AE-475E-AA8F-B33A650307B0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86" b="93156" l="9319" r="92473">
                          <a14:foregroundMark x1="34050" y1="90494" x2="39427" y2="84030"/>
                          <a14:foregroundMark x1="32975" y1="93536" x2="32975" y2="93536"/>
                          <a14:foregroundMark x1="56631" y1="93536" x2="56631" y2="93536"/>
                          <a14:foregroundMark x1="89964" y1="67681" x2="89964" y2="67681"/>
                          <a14:foregroundMark x1="92473" y1="67300" x2="92473" y2="67300"/>
                          <a14:foregroundMark x1="16129" y1="21293" x2="16129" y2="21293"/>
                          <a14:foregroundMark x1="13620" y1="54753" x2="13620" y2="54753"/>
                          <a14:foregroundMark x1="15054" y1="41445" x2="15054" y2="41445"/>
                          <a14:backgroundMark x1="20789" y1="30038" x2="20789" y2="30038"/>
                          <a14:backgroundMark x1="54122" y1="34601" x2="54122" y2="34601"/>
                          <a14:backgroundMark x1="52330" y1="32319" x2="52330" y2="32319"/>
                          <a14:backgroundMark x1="51971" y1="31939" x2="51971" y2="31939"/>
                          <a14:backgroundMark x1="52330" y1="33080" x2="52330" y2="33080"/>
                          <a14:backgroundMark x1="51254" y1="30798" x2="51254" y2="30798"/>
                          <a14:backgroundMark x1="13620" y1="41065" x2="13620" y2="41065"/>
                          <a14:backgroundMark x1="13620" y1="41445" x2="13620" y2="41825"/>
                          <a14:backgroundMark x1="16487" y1="42205" x2="16487" y2="42205"/>
                          <a14:backgroundMark x1="15771" y1="42205" x2="15771" y2="42205"/>
                          <a14:backgroundMark x1="15771" y1="41825" x2="15771" y2="41825"/>
                          <a14:backgroundMark x1="15412" y1="20532" x2="15412" y2="20532"/>
                          <a14:backgroundMark x1="15054" y1="21673" x2="15054" y2="21673"/>
                        </a14:backgroundRemoval>
                      </a14:imgEffect>
                    </a14:imgLayer>
                  </a14:imgProps>
                </a:ext>
              </a:extLst>
            </a:blip>
            <a:srcRect l="12629" t="49556" r="85524" b="44236"/>
            <a:stretch/>
          </p:blipFill>
          <p:spPr>
            <a:xfrm>
              <a:off x="-161852" y="1201015"/>
              <a:ext cx="45719" cy="432000"/>
            </a:xfrm>
            <a:prstGeom prst="rect">
              <a:avLst/>
            </a:prstGeom>
          </p:spPr>
        </p:pic>
        <p:pic>
          <p:nvPicPr>
            <p:cNvPr id="178" name="Image 177">
              <a:extLst>
                <a:ext uri="{FF2B5EF4-FFF2-40B4-BE49-F238E27FC236}">
                  <a16:creationId xmlns:a16="http://schemas.microsoft.com/office/drawing/2014/main" id="{C0D9D015-FF3A-4F30-97B9-7A07BB52232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86" b="93156" l="9319" r="92473">
                          <a14:foregroundMark x1="34050" y1="90494" x2="39427" y2="84030"/>
                          <a14:foregroundMark x1="32975" y1="93536" x2="32975" y2="93536"/>
                          <a14:foregroundMark x1="56631" y1="93536" x2="56631" y2="93536"/>
                          <a14:foregroundMark x1="89964" y1="67681" x2="89964" y2="67681"/>
                          <a14:foregroundMark x1="92473" y1="67300" x2="92473" y2="67300"/>
                          <a14:foregroundMark x1="16129" y1="21293" x2="16129" y2="21293"/>
                          <a14:foregroundMark x1="13620" y1="54753" x2="13620" y2="54753"/>
                          <a14:foregroundMark x1="15054" y1="41445" x2="15054" y2="41445"/>
                          <a14:backgroundMark x1="20789" y1="30038" x2="20789" y2="30038"/>
                          <a14:backgroundMark x1="54122" y1="34601" x2="54122" y2="34601"/>
                          <a14:backgroundMark x1="52330" y1="32319" x2="52330" y2="32319"/>
                          <a14:backgroundMark x1="51971" y1="31939" x2="51971" y2="31939"/>
                          <a14:backgroundMark x1="52330" y1="33080" x2="52330" y2="33080"/>
                          <a14:backgroundMark x1="51254" y1="30798" x2="51254" y2="30798"/>
                          <a14:backgroundMark x1="13620" y1="41065" x2="13620" y2="41065"/>
                          <a14:backgroundMark x1="13620" y1="41445" x2="13620" y2="41825"/>
                          <a14:backgroundMark x1="16487" y1="42205" x2="16487" y2="42205"/>
                          <a14:backgroundMark x1="15771" y1="42205" x2="15771" y2="42205"/>
                          <a14:backgroundMark x1="15771" y1="41825" x2="15771" y2="41825"/>
                          <a14:backgroundMark x1="15412" y1="20532" x2="15412" y2="20532"/>
                          <a14:backgroundMark x1="15054" y1="21673" x2="15054" y2="21673"/>
                        </a14:backgroundRemoval>
                      </a14:imgEffect>
                    </a14:imgLayer>
                  </a14:imgProps>
                </a:ext>
              </a:extLst>
            </a:blip>
            <a:srcRect l="12629" t="49556" r="85524" b="44236"/>
            <a:stretch/>
          </p:blipFill>
          <p:spPr>
            <a:xfrm>
              <a:off x="-211381" y="1661590"/>
              <a:ext cx="45719" cy="396000"/>
            </a:xfrm>
            <a:prstGeom prst="rect">
              <a:avLst/>
            </a:prstGeom>
          </p:spPr>
        </p:pic>
        <p:pic>
          <p:nvPicPr>
            <p:cNvPr id="179" name="Image 178">
              <a:extLst>
                <a:ext uri="{FF2B5EF4-FFF2-40B4-BE49-F238E27FC236}">
                  <a16:creationId xmlns:a16="http://schemas.microsoft.com/office/drawing/2014/main" id="{AF911E63-7BD7-443A-ADC8-8FA79D093BD3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86" b="93156" l="9319" r="92473">
                          <a14:foregroundMark x1="34050" y1="90494" x2="39427" y2="84030"/>
                          <a14:foregroundMark x1="32975" y1="93536" x2="32975" y2="93536"/>
                          <a14:foregroundMark x1="56631" y1="93536" x2="56631" y2="93536"/>
                          <a14:foregroundMark x1="89964" y1="67681" x2="89964" y2="67681"/>
                          <a14:foregroundMark x1="92473" y1="67300" x2="92473" y2="67300"/>
                          <a14:foregroundMark x1="16129" y1="21293" x2="16129" y2="21293"/>
                          <a14:foregroundMark x1="13620" y1="54753" x2="13620" y2="54753"/>
                          <a14:foregroundMark x1="15054" y1="41445" x2="15054" y2="41445"/>
                          <a14:backgroundMark x1="20789" y1="30038" x2="20789" y2="30038"/>
                          <a14:backgroundMark x1="54122" y1="34601" x2="54122" y2="34601"/>
                          <a14:backgroundMark x1="52330" y1="32319" x2="52330" y2="32319"/>
                          <a14:backgroundMark x1="51971" y1="31939" x2="51971" y2="31939"/>
                          <a14:backgroundMark x1="52330" y1="33080" x2="52330" y2="33080"/>
                          <a14:backgroundMark x1="51254" y1="30798" x2="51254" y2="30798"/>
                          <a14:backgroundMark x1="13620" y1="41065" x2="13620" y2="41065"/>
                          <a14:backgroundMark x1="13620" y1="41445" x2="13620" y2="41825"/>
                          <a14:backgroundMark x1="16487" y1="42205" x2="16487" y2="42205"/>
                          <a14:backgroundMark x1="15771" y1="42205" x2="15771" y2="42205"/>
                          <a14:backgroundMark x1="15771" y1="41825" x2="15771" y2="41825"/>
                          <a14:backgroundMark x1="15412" y1="20532" x2="15412" y2="20532"/>
                          <a14:backgroundMark x1="15054" y1="21673" x2="15054" y2="21673"/>
                        </a14:backgroundRemoval>
                      </a14:imgEffect>
                    </a14:imgLayer>
                  </a14:imgProps>
                </a:ext>
              </a:extLst>
            </a:blip>
            <a:srcRect l="12629" t="49556" r="85524" b="46579"/>
            <a:stretch/>
          </p:blipFill>
          <p:spPr>
            <a:xfrm>
              <a:off x="-138993" y="761356"/>
              <a:ext cx="45719" cy="396000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43279F8-B240-4B7A-8E85-12EC75A065BF}"/>
              </a:ext>
            </a:extLst>
          </p:cNvPr>
          <p:cNvGrpSpPr/>
          <p:nvPr/>
        </p:nvGrpSpPr>
        <p:grpSpPr>
          <a:xfrm>
            <a:off x="1670145" y="2387038"/>
            <a:ext cx="3600000" cy="2889759"/>
            <a:chOff x="1670145" y="2387038"/>
            <a:chExt cx="3600000" cy="2889759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4217193E-2598-4528-8031-CBD4023C1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45" b="93156" l="9319" r="92115">
                          <a14:foregroundMark x1="34050" y1="90494" x2="39427" y2="84030"/>
                          <a14:foregroundMark x1="32975" y1="93536" x2="32975" y2="93536"/>
                          <a14:foregroundMark x1="56631" y1="93536" x2="56631" y2="93536"/>
                          <a14:foregroundMark x1="89964" y1="67681" x2="89964" y2="67681"/>
                          <a14:foregroundMark x1="92473" y1="67300" x2="92473" y2="67300"/>
                          <a14:foregroundMark x1="13620" y1="54753" x2="13620" y2="54753"/>
                          <a14:foregroundMark x1="15054" y1="41445" x2="15054" y2="41445"/>
                          <a14:foregroundMark x1="16129" y1="22814" x2="16129" y2="22814"/>
                          <a14:foregroundMark x1="18638" y1="8745" x2="18638" y2="8745"/>
                          <a14:foregroundMark x1="39427" y1="92395" x2="39427" y2="92395"/>
                          <a14:foregroundMark x1="63799" y1="92015" x2="63799" y2="92015"/>
                          <a14:backgroundMark x1="20789" y1="30038" x2="20789" y2="30038"/>
                          <a14:backgroundMark x1="54122" y1="34601" x2="54122" y2="34601"/>
                          <a14:backgroundMark x1="52330" y1="32319" x2="52330" y2="32319"/>
                          <a14:backgroundMark x1="51971" y1="31939" x2="51971" y2="31939"/>
                          <a14:backgroundMark x1="52330" y1="33080" x2="52330" y2="33080"/>
                          <a14:backgroundMark x1="51254" y1="30798" x2="51254" y2="30798"/>
                          <a14:backgroundMark x1="13620" y1="41065" x2="13620" y2="41065"/>
                          <a14:backgroundMark x1="13620" y1="41445" x2="13620" y2="41825"/>
                          <a14:backgroundMark x1="16487" y1="42205" x2="16487" y2="42205"/>
                          <a14:backgroundMark x1="15771" y1="42205" x2="15771" y2="42205"/>
                          <a14:backgroundMark x1="15771" y1="41825" x2="15771" y2="41825"/>
                          <a14:backgroundMark x1="15054" y1="19392" x2="14695" y2="21673"/>
                          <a14:backgroundMark x1="41577" y1="92776" x2="41577" y2="92776"/>
                          <a14:backgroundMark x1="43011" y1="90875" x2="43011" y2="90875"/>
                          <a14:backgroundMark x1="42652" y1="90875" x2="42652" y2="90875"/>
                        </a14:backgroundRemoval>
                      </a14:imgEffect>
                    </a14:imgLayer>
                  </a14:imgProps>
                </a:ext>
              </a:extLst>
            </a:blip>
            <a:srcRect l="-14559" r="-1" b="9537"/>
            <a:stretch/>
          </p:blipFill>
          <p:spPr>
            <a:xfrm>
              <a:off x="1670145" y="2387038"/>
              <a:ext cx="3600000" cy="2679758"/>
            </a:xfrm>
            <a:prstGeom prst="rect">
              <a:avLst/>
            </a:prstGeom>
          </p:spPr>
        </p:pic>
        <p:grpSp>
          <p:nvGrpSpPr>
            <p:cNvPr id="211" name="Groupe 210">
              <a:extLst>
                <a:ext uri="{FF2B5EF4-FFF2-40B4-BE49-F238E27FC236}">
                  <a16:creationId xmlns:a16="http://schemas.microsoft.com/office/drawing/2014/main" id="{3B1295B0-61A2-4F1C-B778-586292B02C4E}"/>
                </a:ext>
              </a:extLst>
            </p:cNvPr>
            <p:cNvGrpSpPr/>
            <p:nvPr/>
          </p:nvGrpSpPr>
          <p:grpSpPr>
            <a:xfrm>
              <a:off x="2532908" y="2957118"/>
              <a:ext cx="1695468" cy="2319679"/>
              <a:chOff x="3660208" y="137093"/>
              <a:chExt cx="1695468" cy="2319679"/>
            </a:xfrm>
          </p:grpSpPr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79B61E80-4364-4BBF-A140-B892CE6E070D}"/>
                  </a:ext>
                </a:extLst>
              </p:cNvPr>
              <p:cNvGrpSpPr/>
              <p:nvPr/>
            </p:nvGrpSpPr>
            <p:grpSpPr>
              <a:xfrm>
                <a:off x="3660208" y="137093"/>
                <a:ext cx="118107" cy="1296234"/>
                <a:chOff x="-211381" y="761356"/>
                <a:chExt cx="118107" cy="1296234"/>
              </a:xfrm>
            </p:grpSpPr>
            <p:pic>
              <p:nvPicPr>
                <p:cNvPr id="205" name="Image 204">
                  <a:extLst>
                    <a:ext uri="{FF2B5EF4-FFF2-40B4-BE49-F238E27FC236}">
                      <a16:creationId xmlns:a16="http://schemas.microsoft.com/office/drawing/2014/main" id="{506DA426-27F5-4EEA-81BE-B6A827C06F03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9886" b="93156" l="9319" r="92473">
                              <a14:foregroundMark x1="34050" y1="90494" x2="39427" y2="84030"/>
                              <a14:foregroundMark x1="32975" y1="93536" x2="32975" y2="93536"/>
                              <a14:foregroundMark x1="56631" y1="93536" x2="56631" y2="93536"/>
                              <a14:foregroundMark x1="89964" y1="67681" x2="89964" y2="67681"/>
                              <a14:foregroundMark x1="92473" y1="67300" x2="92473" y2="67300"/>
                              <a14:foregroundMark x1="16129" y1="21293" x2="16129" y2="21293"/>
                              <a14:foregroundMark x1="13620" y1="54753" x2="13620" y2="54753"/>
                              <a14:foregroundMark x1="15054" y1="41445" x2="15054" y2="41445"/>
                              <a14:backgroundMark x1="20789" y1="30038" x2="20789" y2="30038"/>
                              <a14:backgroundMark x1="54122" y1="34601" x2="54122" y2="34601"/>
                              <a14:backgroundMark x1="52330" y1="32319" x2="52330" y2="32319"/>
                              <a14:backgroundMark x1="51971" y1="31939" x2="51971" y2="31939"/>
                              <a14:backgroundMark x1="52330" y1="33080" x2="52330" y2="33080"/>
                              <a14:backgroundMark x1="51254" y1="30798" x2="51254" y2="30798"/>
                              <a14:backgroundMark x1="13620" y1="41065" x2="13620" y2="41065"/>
                              <a14:backgroundMark x1="13620" y1="41445" x2="13620" y2="41825"/>
                              <a14:backgroundMark x1="16487" y1="42205" x2="16487" y2="42205"/>
                              <a14:backgroundMark x1="15771" y1="42205" x2="15771" y2="42205"/>
                              <a14:backgroundMark x1="15771" y1="41825" x2="15771" y2="41825"/>
                              <a14:backgroundMark x1="15412" y1="20532" x2="15412" y2="20532"/>
                              <a14:backgroundMark x1="15054" y1="21673" x2="15054" y2="2167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2629" t="49556" r="85524" b="44236"/>
                <a:stretch/>
              </p:blipFill>
              <p:spPr>
                <a:xfrm>
                  <a:off x="-161852" y="1201015"/>
                  <a:ext cx="45719" cy="432000"/>
                </a:xfrm>
                <a:prstGeom prst="rect">
                  <a:avLst/>
                </a:prstGeom>
              </p:spPr>
            </p:pic>
            <p:pic>
              <p:nvPicPr>
                <p:cNvPr id="206" name="Image 205">
                  <a:extLst>
                    <a:ext uri="{FF2B5EF4-FFF2-40B4-BE49-F238E27FC236}">
                      <a16:creationId xmlns:a16="http://schemas.microsoft.com/office/drawing/2014/main" id="{67EC1A2C-CFFB-4138-A746-E7E33E3AE9AA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9886" b="93156" l="9319" r="92473">
                              <a14:foregroundMark x1="34050" y1="90494" x2="39427" y2="84030"/>
                              <a14:foregroundMark x1="32975" y1="93536" x2="32975" y2="93536"/>
                              <a14:foregroundMark x1="56631" y1="93536" x2="56631" y2="93536"/>
                              <a14:foregroundMark x1="89964" y1="67681" x2="89964" y2="67681"/>
                              <a14:foregroundMark x1="92473" y1="67300" x2="92473" y2="67300"/>
                              <a14:foregroundMark x1="16129" y1="21293" x2="16129" y2="21293"/>
                              <a14:foregroundMark x1="13620" y1="54753" x2="13620" y2="54753"/>
                              <a14:foregroundMark x1="15054" y1="41445" x2="15054" y2="41445"/>
                              <a14:backgroundMark x1="20789" y1="30038" x2="20789" y2="30038"/>
                              <a14:backgroundMark x1="54122" y1="34601" x2="54122" y2="34601"/>
                              <a14:backgroundMark x1="52330" y1="32319" x2="52330" y2="32319"/>
                              <a14:backgroundMark x1="51971" y1="31939" x2="51971" y2="31939"/>
                              <a14:backgroundMark x1="52330" y1="33080" x2="52330" y2="33080"/>
                              <a14:backgroundMark x1="51254" y1="30798" x2="51254" y2="30798"/>
                              <a14:backgroundMark x1="13620" y1="41065" x2="13620" y2="41065"/>
                              <a14:backgroundMark x1="13620" y1="41445" x2="13620" y2="41825"/>
                              <a14:backgroundMark x1="16487" y1="42205" x2="16487" y2="42205"/>
                              <a14:backgroundMark x1="15771" y1="42205" x2="15771" y2="42205"/>
                              <a14:backgroundMark x1="15771" y1="41825" x2="15771" y2="41825"/>
                              <a14:backgroundMark x1="15412" y1="20532" x2="15412" y2="20532"/>
                              <a14:backgroundMark x1="15054" y1="21673" x2="15054" y2="2167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2629" t="49556" r="85524" b="44236"/>
                <a:stretch/>
              </p:blipFill>
              <p:spPr>
                <a:xfrm>
                  <a:off x="-211381" y="1661590"/>
                  <a:ext cx="45719" cy="396000"/>
                </a:xfrm>
                <a:prstGeom prst="rect">
                  <a:avLst/>
                </a:prstGeom>
              </p:spPr>
            </p:pic>
            <p:pic>
              <p:nvPicPr>
                <p:cNvPr id="207" name="Image 206">
                  <a:extLst>
                    <a:ext uri="{FF2B5EF4-FFF2-40B4-BE49-F238E27FC236}">
                      <a16:creationId xmlns:a16="http://schemas.microsoft.com/office/drawing/2014/main" id="{E38D42E0-B960-4757-8919-F5496B304103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9886" b="93156" l="9319" r="92473">
                              <a14:foregroundMark x1="34050" y1="90494" x2="39427" y2="84030"/>
                              <a14:foregroundMark x1="32975" y1="93536" x2="32975" y2="93536"/>
                              <a14:foregroundMark x1="56631" y1="93536" x2="56631" y2="93536"/>
                              <a14:foregroundMark x1="89964" y1="67681" x2="89964" y2="67681"/>
                              <a14:foregroundMark x1="92473" y1="67300" x2="92473" y2="67300"/>
                              <a14:foregroundMark x1="16129" y1="21293" x2="16129" y2="21293"/>
                              <a14:foregroundMark x1="13620" y1="54753" x2="13620" y2="54753"/>
                              <a14:foregroundMark x1="15054" y1="41445" x2="15054" y2="41445"/>
                              <a14:backgroundMark x1="20789" y1="30038" x2="20789" y2="30038"/>
                              <a14:backgroundMark x1="54122" y1="34601" x2="54122" y2="34601"/>
                              <a14:backgroundMark x1="52330" y1="32319" x2="52330" y2="32319"/>
                              <a14:backgroundMark x1="51971" y1="31939" x2="51971" y2="31939"/>
                              <a14:backgroundMark x1="52330" y1="33080" x2="52330" y2="33080"/>
                              <a14:backgroundMark x1="51254" y1="30798" x2="51254" y2="30798"/>
                              <a14:backgroundMark x1="13620" y1="41065" x2="13620" y2="41065"/>
                              <a14:backgroundMark x1="13620" y1="41445" x2="13620" y2="41825"/>
                              <a14:backgroundMark x1="16487" y1="42205" x2="16487" y2="42205"/>
                              <a14:backgroundMark x1="15771" y1="42205" x2="15771" y2="42205"/>
                              <a14:backgroundMark x1="15771" y1="41825" x2="15771" y2="41825"/>
                              <a14:backgroundMark x1="15412" y1="20532" x2="15412" y2="20532"/>
                              <a14:backgroundMark x1="15054" y1="21673" x2="15054" y2="2167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2629" t="49556" r="85524" b="46579"/>
                <a:stretch/>
              </p:blipFill>
              <p:spPr>
                <a:xfrm>
                  <a:off x="-138993" y="761356"/>
                  <a:ext cx="45719" cy="396000"/>
                </a:xfrm>
                <a:prstGeom prst="rect">
                  <a:avLst/>
                </a:prstGeom>
              </p:spPr>
            </p:pic>
          </p:grpSp>
          <p:pic>
            <p:nvPicPr>
              <p:cNvPr id="210" name="Image 209">
                <a:extLst>
                  <a:ext uri="{FF2B5EF4-FFF2-40B4-BE49-F238E27FC236}">
                    <a16:creationId xmlns:a16="http://schemas.microsoft.com/office/drawing/2014/main" id="{C91C41EE-D87C-4601-B1F0-25E70567C9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80080" b="97610" l="18107" r="64198">
                            <a14:foregroundMark x1="26749" y1="83267" x2="26749" y2="83267"/>
                            <a14:foregroundMark x1="26749" y1="82869" x2="23457" y2="82869"/>
                            <a14:foregroundMark x1="23045" y1="84064" x2="22634" y2="87251"/>
                            <a14:foregroundMark x1="23457" y1="86056" x2="22634" y2="89243"/>
                            <a14:foregroundMark x1="24691" y1="92829" x2="24691" y2="96016"/>
                            <a14:foregroundMark x1="33745" y1="97610" x2="33745" y2="97610"/>
                            <a14:foregroundMark x1="58848" y1="94821" x2="58848" y2="94821"/>
                            <a14:foregroundMark x1="53909" y1="96414" x2="53909" y2="96414"/>
                            <a14:foregroundMark x1="64609" y1="95618" x2="64609" y2="95618"/>
                            <a14:foregroundMark x1="61317" y1="97610" x2="61317" y2="97610"/>
                            <a14:foregroundMark x1="22222" y1="82470" x2="22222" y2="82470"/>
                            <a14:foregroundMark x1="24280" y1="80876" x2="24280" y2="80876"/>
                            <a14:foregroundMark x1="26749" y1="80876" x2="26749" y2="80876"/>
                            <a14:foregroundMark x1="28395" y1="80478" x2="28395" y2="80478"/>
                            <a14:foregroundMark x1="25103" y1="81275" x2="24691" y2="81275"/>
                            <a14:foregroundMark x1="22222" y1="81673" x2="22222" y2="81673"/>
                            <a14:foregroundMark x1="21399" y1="83267" x2="20988" y2="83267"/>
                            <a14:foregroundMark x1="20576" y1="86454" x2="20576" y2="86454"/>
                            <a14:foregroundMark x1="18107" y1="90438" x2="18107" y2="90438"/>
                            <a14:foregroundMark x1="34156" y1="89641" x2="34156" y2="89641"/>
                            <a14:foregroundMark x1="38272" y1="89243" x2="38272" y2="89243"/>
                            <a14:foregroundMark x1="39506" y1="89243" x2="42387" y2="89641"/>
                            <a14:backgroundMark x1="58436" y1="95618" x2="58436" y2="95618"/>
                            <a14:backgroundMark x1="59259" y1="84861" x2="49794" y2="84861"/>
                            <a14:backgroundMark x1="18519" y1="83665" x2="18519" y2="83665"/>
                            <a14:backgroundMark x1="18519" y1="81275" x2="18519" y2="81275"/>
                          </a14:backgroundRemoval>
                        </a14:imgEffect>
                      </a14:imgLayer>
                    </a14:imgProps>
                  </a:ext>
                </a:extLst>
              </a:blip>
              <a:srcRect l="16366" t="80386" r="32497"/>
              <a:stretch/>
            </p:blipFill>
            <p:spPr>
              <a:xfrm>
                <a:off x="3958173" y="1903095"/>
                <a:ext cx="1397503" cy="553677"/>
              </a:xfrm>
              <a:prstGeom prst="rect">
                <a:avLst/>
              </a:prstGeom>
            </p:spPr>
          </p:pic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491EFFD-1439-4D8F-8845-01B2701EC4DA}"/>
              </a:ext>
            </a:extLst>
          </p:cNvPr>
          <p:cNvGrpSpPr/>
          <p:nvPr/>
        </p:nvGrpSpPr>
        <p:grpSpPr>
          <a:xfrm>
            <a:off x="8870145" y="2387038"/>
            <a:ext cx="3600000" cy="2963655"/>
            <a:chOff x="8870145" y="2387038"/>
            <a:chExt cx="3600000" cy="2963655"/>
          </a:xfrm>
        </p:grpSpPr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726132C2-DC2A-4D2C-B464-0507B77283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45" b="93156" l="9319" r="92115">
                          <a14:foregroundMark x1="34050" y1="90494" x2="39427" y2="84030"/>
                          <a14:foregroundMark x1="32975" y1="93536" x2="32975" y2="93536"/>
                          <a14:foregroundMark x1="56631" y1="93536" x2="56631" y2="93536"/>
                          <a14:foregroundMark x1="89964" y1="67681" x2="89964" y2="67681"/>
                          <a14:foregroundMark x1="92473" y1="67300" x2="92473" y2="67300"/>
                          <a14:foregroundMark x1="13620" y1="54753" x2="13620" y2="54753"/>
                          <a14:foregroundMark x1="15054" y1="41445" x2="15054" y2="41445"/>
                          <a14:foregroundMark x1="16129" y1="22814" x2="16129" y2="22814"/>
                          <a14:foregroundMark x1="18638" y1="8745" x2="18638" y2="8745"/>
                          <a14:foregroundMark x1="39427" y1="92395" x2="39427" y2="92395"/>
                          <a14:foregroundMark x1="63799" y1="92015" x2="63799" y2="92015"/>
                          <a14:backgroundMark x1="20789" y1="30038" x2="20789" y2="30038"/>
                          <a14:backgroundMark x1="54122" y1="34601" x2="54122" y2="34601"/>
                          <a14:backgroundMark x1="52330" y1="32319" x2="52330" y2="32319"/>
                          <a14:backgroundMark x1="51971" y1="31939" x2="51971" y2="31939"/>
                          <a14:backgroundMark x1="52330" y1="33080" x2="52330" y2="33080"/>
                          <a14:backgroundMark x1="51254" y1="30798" x2="51254" y2="30798"/>
                          <a14:backgroundMark x1="13620" y1="41065" x2="13620" y2="41065"/>
                          <a14:backgroundMark x1="13620" y1="41445" x2="13620" y2="41825"/>
                          <a14:backgroundMark x1="16487" y1="42205" x2="16487" y2="42205"/>
                          <a14:backgroundMark x1="15771" y1="42205" x2="15771" y2="42205"/>
                          <a14:backgroundMark x1="15771" y1="41825" x2="15771" y2="41825"/>
                          <a14:backgroundMark x1="15054" y1="19392" x2="14695" y2="21673"/>
                          <a14:backgroundMark x1="41577" y1="92776" x2="41577" y2="92776"/>
                          <a14:backgroundMark x1="43011" y1="90875" x2="43011" y2="90875"/>
                          <a14:backgroundMark x1="42652" y1="90875" x2="42652" y2="90875"/>
                        </a14:backgroundRemoval>
                      </a14:imgEffect>
                    </a14:imgLayer>
                  </a14:imgProps>
                </a:ext>
              </a:extLst>
            </a:blip>
            <a:srcRect l="-14559" r="-1" b="9537"/>
            <a:stretch/>
          </p:blipFill>
          <p:spPr>
            <a:xfrm>
              <a:off x="8870145" y="2387038"/>
              <a:ext cx="3600000" cy="2679758"/>
            </a:xfrm>
            <a:prstGeom prst="rect">
              <a:avLst/>
            </a:prstGeom>
          </p:spPr>
        </p:pic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AAB7F620-88AA-430F-A9A2-D93FE63877CF}"/>
                </a:ext>
              </a:extLst>
            </p:cNvPr>
            <p:cNvGrpSpPr/>
            <p:nvPr/>
          </p:nvGrpSpPr>
          <p:grpSpPr>
            <a:xfrm>
              <a:off x="9732908" y="2957118"/>
              <a:ext cx="1759592" cy="2393575"/>
              <a:chOff x="10099169" y="-191342"/>
              <a:chExt cx="1759592" cy="2393575"/>
            </a:xfrm>
          </p:grpSpPr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5C961E26-DD78-4B69-9997-5E03A54383A4}"/>
                  </a:ext>
                </a:extLst>
              </p:cNvPr>
              <p:cNvGrpSpPr/>
              <p:nvPr/>
            </p:nvGrpSpPr>
            <p:grpSpPr>
              <a:xfrm>
                <a:off x="10099169" y="-191342"/>
                <a:ext cx="118107" cy="1296234"/>
                <a:chOff x="-211381" y="761356"/>
                <a:chExt cx="118107" cy="1296234"/>
              </a:xfrm>
            </p:grpSpPr>
            <p:pic>
              <p:nvPicPr>
                <p:cNvPr id="193" name="Image 192">
                  <a:extLst>
                    <a:ext uri="{FF2B5EF4-FFF2-40B4-BE49-F238E27FC236}">
                      <a16:creationId xmlns:a16="http://schemas.microsoft.com/office/drawing/2014/main" id="{5E6FFD9C-9882-47F5-8C30-1CE37E37F9EC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9886" b="93156" l="9319" r="92473">
                              <a14:foregroundMark x1="34050" y1="90494" x2="39427" y2="84030"/>
                              <a14:foregroundMark x1="32975" y1="93536" x2="32975" y2="93536"/>
                              <a14:foregroundMark x1="56631" y1="93536" x2="56631" y2="93536"/>
                              <a14:foregroundMark x1="89964" y1="67681" x2="89964" y2="67681"/>
                              <a14:foregroundMark x1="92473" y1="67300" x2="92473" y2="67300"/>
                              <a14:foregroundMark x1="16129" y1="21293" x2="16129" y2="21293"/>
                              <a14:foregroundMark x1="13620" y1="54753" x2="13620" y2="54753"/>
                              <a14:foregroundMark x1="15054" y1="41445" x2="15054" y2="41445"/>
                              <a14:backgroundMark x1="20789" y1="30038" x2="20789" y2="30038"/>
                              <a14:backgroundMark x1="54122" y1="34601" x2="54122" y2="34601"/>
                              <a14:backgroundMark x1="52330" y1="32319" x2="52330" y2="32319"/>
                              <a14:backgroundMark x1="51971" y1="31939" x2="51971" y2="31939"/>
                              <a14:backgroundMark x1="52330" y1="33080" x2="52330" y2="33080"/>
                              <a14:backgroundMark x1="51254" y1="30798" x2="51254" y2="30798"/>
                              <a14:backgroundMark x1="13620" y1="41065" x2="13620" y2="41065"/>
                              <a14:backgroundMark x1="13620" y1="41445" x2="13620" y2="41825"/>
                              <a14:backgroundMark x1="16487" y1="42205" x2="16487" y2="42205"/>
                              <a14:backgroundMark x1="15771" y1="42205" x2="15771" y2="42205"/>
                              <a14:backgroundMark x1="15771" y1="41825" x2="15771" y2="41825"/>
                              <a14:backgroundMark x1="15412" y1="20532" x2="15412" y2="20532"/>
                              <a14:backgroundMark x1="15054" y1="21673" x2="15054" y2="2167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2629" t="49556" r="85524" b="44236"/>
                <a:stretch/>
              </p:blipFill>
              <p:spPr>
                <a:xfrm>
                  <a:off x="-161852" y="1201015"/>
                  <a:ext cx="45719" cy="432000"/>
                </a:xfrm>
                <a:prstGeom prst="rect">
                  <a:avLst/>
                </a:prstGeom>
              </p:spPr>
            </p:pic>
            <p:pic>
              <p:nvPicPr>
                <p:cNvPr id="194" name="Image 193">
                  <a:extLst>
                    <a:ext uri="{FF2B5EF4-FFF2-40B4-BE49-F238E27FC236}">
                      <a16:creationId xmlns:a16="http://schemas.microsoft.com/office/drawing/2014/main" id="{399F4E8B-BADE-4A01-8387-5B48D945A00D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9886" b="93156" l="9319" r="92473">
                              <a14:foregroundMark x1="34050" y1="90494" x2="39427" y2="84030"/>
                              <a14:foregroundMark x1="32975" y1="93536" x2="32975" y2="93536"/>
                              <a14:foregroundMark x1="56631" y1="93536" x2="56631" y2="93536"/>
                              <a14:foregroundMark x1="89964" y1="67681" x2="89964" y2="67681"/>
                              <a14:foregroundMark x1="92473" y1="67300" x2="92473" y2="67300"/>
                              <a14:foregroundMark x1="16129" y1="21293" x2="16129" y2="21293"/>
                              <a14:foregroundMark x1="13620" y1="54753" x2="13620" y2="54753"/>
                              <a14:foregroundMark x1="15054" y1="41445" x2="15054" y2="41445"/>
                              <a14:backgroundMark x1="20789" y1="30038" x2="20789" y2="30038"/>
                              <a14:backgroundMark x1="54122" y1="34601" x2="54122" y2="34601"/>
                              <a14:backgroundMark x1="52330" y1="32319" x2="52330" y2="32319"/>
                              <a14:backgroundMark x1="51971" y1="31939" x2="51971" y2="31939"/>
                              <a14:backgroundMark x1="52330" y1="33080" x2="52330" y2="33080"/>
                              <a14:backgroundMark x1="51254" y1="30798" x2="51254" y2="30798"/>
                              <a14:backgroundMark x1="13620" y1="41065" x2="13620" y2="41065"/>
                              <a14:backgroundMark x1="13620" y1="41445" x2="13620" y2="41825"/>
                              <a14:backgroundMark x1="16487" y1="42205" x2="16487" y2="42205"/>
                              <a14:backgroundMark x1="15771" y1="42205" x2="15771" y2="42205"/>
                              <a14:backgroundMark x1="15771" y1="41825" x2="15771" y2="41825"/>
                              <a14:backgroundMark x1="15412" y1="20532" x2="15412" y2="20532"/>
                              <a14:backgroundMark x1="15054" y1="21673" x2="15054" y2="2167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2629" t="49556" r="85524" b="44236"/>
                <a:stretch/>
              </p:blipFill>
              <p:spPr>
                <a:xfrm>
                  <a:off x="-211381" y="1661590"/>
                  <a:ext cx="45719" cy="396000"/>
                </a:xfrm>
                <a:prstGeom prst="rect">
                  <a:avLst/>
                </a:prstGeom>
              </p:spPr>
            </p:pic>
            <p:pic>
              <p:nvPicPr>
                <p:cNvPr id="195" name="Image 194">
                  <a:extLst>
                    <a:ext uri="{FF2B5EF4-FFF2-40B4-BE49-F238E27FC236}">
                      <a16:creationId xmlns:a16="http://schemas.microsoft.com/office/drawing/2014/main" id="{84488B2F-0152-47BD-BD50-B70900905F58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9886" b="93156" l="9319" r="92473">
                              <a14:foregroundMark x1="34050" y1="90494" x2="39427" y2="84030"/>
                              <a14:foregroundMark x1="32975" y1="93536" x2="32975" y2="93536"/>
                              <a14:foregroundMark x1="56631" y1="93536" x2="56631" y2="93536"/>
                              <a14:foregroundMark x1="89964" y1="67681" x2="89964" y2="67681"/>
                              <a14:foregroundMark x1="92473" y1="67300" x2="92473" y2="67300"/>
                              <a14:foregroundMark x1="16129" y1="21293" x2="16129" y2="21293"/>
                              <a14:foregroundMark x1="13620" y1="54753" x2="13620" y2="54753"/>
                              <a14:foregroundMark x1="15054" y1="41445" x2="15054" y2="41445"/>
                              <a14:backgroundMark x1="20789" y1="30038" x2="20789" y2="30038"/>
                              <a14:backgroundMark x1="54122" y1="34601" x2="54122" y2="34601"/>
                              <a14:backgroundMark x1="52330" y1="32319" x2="52330" y2="32319"/>
                              <a14:backgroundMark x1="51971" y1="31939" x2="51971" y2="31939"/>
                              <a14:backgroundMark x1="52330" y1="33080" x2="52330" y2="33080"/>
                              <a14:backgroundMark x1="51254" y1="30798" x2="51254" y2="30798"/>
                              <a14:backgroundMark x1="13620" y1="41065" x2="13620" y2="41065"/>
                              <a14:backgroundMark x1="13620" y1="41445" x2="13620" y2="41825"/>
                              <a14:backgroundMark x1="16487" y1="42205" x2="16487" y2="42205"/>
                              <a14:backgroundMark x1="15771" y1="42205" x2="15771" y2="42205"/>
                              <a14:backgroundMark x1="15771" y1="41825" x2="15771" y2="41825"/>
                              <a14:backgroundMark x1="15412" y1="20532" x2="15412" y2="20532"/>
                              <a14:backgroundMark x1="15054" y1="21673" x2="15054" y2="2167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2629" t="49556" r="85524" b="46579"/>
                <a:stretch/>
              </p:blipFill>
              <p:spPr>
                <a:xfrm>
                  <a:off x="-138993" y="761356"/>
                  <a:ext cx="45719" cy="396000"/>
                </a:xfrm>
                <a:prstGeom prst="rect">
                  <a:avLst/>
                </a:prstGeom>
              </p:spPr>
            </p:pic>
          </p:grpSp>
          <p:pic>
            <p:nvPicPr>
              <p:cNvPr id="196" name="Image 195">
                <a:extLst>
                  <a:ext uri="{FF2B5EF4-FFF2-40B4-BE49-F238E27FC236}">
                    <a16:creationId xmlns:a16="http://schemas.microsoft.com/office/drawing/2014/main" id="{92FE0FA8-6268-4E0B-B987-34EE77561B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6336" b="95802" l="20243" r="63968">
                            <a14:foregroundMark x1="23482" y1="87405" x2="23482" y2="87405"/>
                            <a14:foregroundMark x1="21053" y1="87405" x2="21053" y2="87405"/>
                            <a14:foregroundMark x1="61943" y1="86641" x2="61943" y2="86641"/>
                            <a14:foregroundMark x1="63563" y1="87405" x2="63563" y2="87405"/>
                            <a14:foregroundMark x1="28340" y1="78244" x2="28340" y2="78244"/>
                            <a14:foregroundMark x1="29150" y1="77481" x2="29150" y2="77481"/>
                            <a14:foregroundMark x1="30364" y1="77481" x2="30364" y2="77481"/>
                            <a14:foregroundMark x1="24291" y1="77099" x2="24291" y2="77099"/>
                            <a14:foregroundMark x1="24291" y1="80153" x2="24291" y2="80153"/>
                            <a14:foregroundMark x1="23077" y1="83206" x2="23077" y2="83206"/>
                            <a14:foregroundMark x1="22672" y1="81298" x2="22672" y2="81298"/>
                            <a14:foregroundMark x1="29960" y1="94656" x2="29960" y2="94656"/>
                            <a14:foregroundMark x1="57490" y1="94656" x2="57490" y2="94656"/>
                            <a14:foregroundMark x1="20243" y1="79389" x2="20243" y2="82824"/>
                            <a14:foregroundMark x1="22267" y1="76336" x2="22267" y2="76336"/>
                            <a14:foregroundMark x1="21457" y1="77863" x2="20648" y2="79771"/>
                            <a14:backgroundMark x1="65992" y1="78244" x2="65992" y2="85496"/>
                            <a14:backgroundMark x1="55466" y1="75954" x2="55466" y2="75954"/>
                            <a14:backgroundMark x1="21862" y1="76336" x2="21862" y2="76336"/>
                            <a14:backgroundMark x1="20648" y1="77481" x2="20648" y2="77481"/>
                            <a14:backgroundMark x1="46154" y1="80916" x2="46154" y2="80916"/>
                            <a14:backgroundMark x1="46154" y1="78626" x2="60729" y2="84351"/>
                            <a14:backgroundMark x1="56680" y1="84733" x2="50607" y2="843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9429" t="75359" r="30670" b="1497"/>
              <a:stretch/>
            </p:blipFill>
            <p:spPr>
              <a:xfrm>
                <a:off x="10468474" y="1518233"/>
                <a:ext cx="1390287" cy="684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28126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</dc:creator>
  <cp:lastModifiedBy>Félix</cp:lastModifiedBy>
  <cp:revision>20</cp:revision>
  <dcterms:created xsi:type="dcterms:W3CDTF">2022-03-20T19:36:39Z</dcterms:created>
  <dcterms:modified xsi:type="dcterms:W3CDTF">2022-03-21T15:40:18Z</dcterms:modified>
</cp:coreProperties>
</file>