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0C7"/>
    <a:srgbClr val="9D977F"/>
    <a:srgbClr val="BBB497"/>
    <a:srgbClr val="FFFAE5"/>
    <a:srgbClr val="D1C8A7"/>
    <a:srgbClr val="9B957D"/>
    <a:srgbClr val="C0B99C"/>
    <a:srgbClr val="C9C0A2"/>
    <a:srgbClr val="D2CAA6"/>
    <a:srgbClr val="C9C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96320-DE71-4BFF-A3B2-18260CE0F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7DA8AD-94CE-4D1A-9A8E-B65AEB9B2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BEBEC-1218-437C-AF4C-1970BBBA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8D2AE7-E31A-408A-8574-0BFC9184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0C7653-4D77-46C0-9492-E18FA51B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4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FB8AE-9BBD-447F-A699-765DB0DB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4446BE-1C41-47CC-8D29-FC5A4562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F82AF2-B92F-4924-AA02-612D35E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589E5E-2DF1-4186-BD43-830E7246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0BE0D-B313-4BB1-B067-770CD0BF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91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553A44-484D-4384-8AA3-CD6B9B6A8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7BA2AC-F953-4469-AB41-F6B0CE817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980C75-A5C5-4218-90A5-CAE372A7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FE0E6-2D44-4364-875E-A68DE76B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27C1D5-3727-4323-91AC-249AA05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9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13E64-1028-4EAF-BCF6-5539C2F9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64C24-EDBA-4647-874B-547A0483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96CD6F-6B97-47B7-AA07-35B3DC41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3D860-CC28-457E-81D9-7B54A938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3D3DB-E479-477E-9171-5742EA67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93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2AEC4-EB14-4C9F-97D5-148E24D1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4A9BE-C23F-404C-9E14-D8FB4278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E9B1D-79FC-4BEE-A27E-33CB8EE6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EA02B-CC1C-435F-9467-58E3F053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C3A79-F1BC-458C-AF57-31C13483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4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124A2-3986-433B-9CE0-10903870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8E4B8-B8FB-417B-9FF8-36B55DAD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56689F-6D40-4563-A8C2-D2B4F5CEE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BCCEF3-A0DD-488F-A025-C4DD3B1E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2D2236-A942-44F0-AA53-B4614808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0D1001-944C-4D7C-9CC7-D2F5981C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04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50643-5382-4961-8989-D1842D62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EAF66-58A1-44D2-838A-1764C5FA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432894-7BAB-4646-B3B3-47C55C08A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21E1A5-8B69-4A28-A559-6F8026925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258403-493D-40A9-BC2D-7D09F7220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05BE5D-5918-4946-B096-6A3FD573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F2496-7AD6-4167-98EC-CC2CA929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953CFB-E988-4170-9D06-90E591A4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72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DE7F8-E63D-4521-898A-8849D94D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0D3F5F-852B-4BB0-82AE-AAC61E7C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4C1036-EF11-4871-B81F-60A6872D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A69146-09FC-44C9-A9E7-60495C2F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F6F7D3-B215-420D-A951-604A1401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DC78F8-B2EF-427D-8EA5-0F84EB72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C747ED-3C57-47EE-BC74-3C396D95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1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E5BE1-1223-421F-AA04-C88FF9D3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58A1B-7447-48C9-8873-68EB4794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6AE8D-123C-4DCA-AFB1-3ADC62B87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7C8ECF-031B-45BA-8B04-BE8B5E6A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A8D0A4-0088-418C-B8EA-903AE31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025698-FF8D-485F-B9C4-6ABDA901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0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FAF7F-09B2-42B8-B427-53D5B6AA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6CCD68-A09A-44A9-8531-91112D629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63EE97-6138-4B33-8F80-7453DC28D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B3AFBE-114D-4B22-9E86-5F1A85ED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C1E50F-1E1C-448F-B777-3DEE7F67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5907BE-DE7A-4E2D-861B-4A39EBBA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68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8B5F1A-7FDB-4891-8BCB-6E77738F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83BA49-6C11-43CC-A853-45991D1FF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E0E23-D20C-492C-92C5-48F2B805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CDFA-966A-41B5-AD02-C59517D79A3D}" type="datetimeFigureOut">
              <a:rPr lang="de-DE" smtClean="0"/>
              <a:t>26.03.2022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97D19-8874-406B-9CDC-FEE13F46A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988056-27B4-4D31-A256-5312E6AFB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6E85-2898-4ECC-B0CE-9DB49A03F766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93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671DD41-1BCF-4380-8D51-1936B6660FDC}"/>
              </a:ext>
            </a:extLst>
          </p:cNvPr>
          <p:cNvGrpSpPr/>
          <p:nvPr/>
        </p:nvGrpSpPr>
        <p:grpSpPr>
          <a:xfrm>
            <a:off x="0" y="2756596"/>
            <a:ext cx="12192000" cy="569534"/>
            <a:chOff x="0" y="2756596"/>
            <a:chExt cx="12192000" cy="569534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01421959-57BB-4566-964B-C882BF05F35F}"/>
                </a:ext>
              </a:extLst>
            </p:cNvPr>
            <p:cNvGrpSpPr/>
            <p:nvPr/>
          </p:nvGrpSpPr>
          <p:grpSpPr>
            <a:xfrm>
              <a:off x="0" y="2756596"/>
              <a:ext cx="12192000" cy="569534"/>
              <a:chOff x="0" y="2756596"/>
              <a:chExt cx="12192000" cy="569534"/>
            </a:xfrm>
          </p:grpSpPr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15A67B7D-5902-4D70-A9BA-36EC90680BC8}"/>
                  </a:ext>
                </a:extLst>
              </p:cNvPr>
              <p:cNvGrpSpPr/>
              <p:nvPr/>
            </p:nvGrpSpPr>
            <p:grpSpPr>
              <a:xfrm>
                <a:off x="0" y="2756596"/>
                <a:ext cx="12192000" cy="569534"/>
                <a:chOff x="0" y="2756596"/>
                <a:chExt cx="12192000" cy="569534"/>
              </a:xfrm>
            </p:grpSpPr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8EF1B196-39B4-4CB9-8F16-847203B93522}"/>
                    </a:ext>
                  </a:extLst>
                </p:cNvPr>
                <p:cNvGrpSpPr/>
                <p:nvPr/>
              </p:nvGrpSpPr>
              <p:grpSpPr>
                <a:xfrm>
                  <a:off x="0" y="2756596"/>
                  <a:ext cx="12192000" cy="569534"/>
                  <a:chOff x="0" y="2756596"/>
                  <a:chExt cx="12192000" cy="569534"/>
                </a:xfrm>
              </p:grpSpPr>
              <p:grpSp>
                <p:nvGrpSpPr>
                  <p:cNvPr id="45" name="Groupe 44">
                    <a:extLst>
                      <a:ext uri="{FF2B5EF4-FFF2-40B4-BE49-F238E27FC236}">
                        <a16:creationId xmlns:a16="http://schemas.microsoft.com/office/drawing/2014/main" id="{68F70C3C-5F6B-4BB6-A521-122B8EA7F73E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756596"/>
                    <a:ext cx="12192000" cy="569534"/>
                    <a:chOff x="0" y="2756596"/>
                    <a:chExt cx="12192000" cy="569534"/>
                  </a:xfrm>
                </p:grpSpPr>
                <p:grpSp>
                  <p:nvGrpSpPr>
                    <p:cNvPr id="41" name="Groupe 40">
                      <a:extLst>
                        <a:ext uri="{FF2B5EF4-FFF2-40B4-BE49-F238E27FC236}">
                          <a16:creationId xmlns:a16="http://schemas.microsoft.com/office/drawing/2014/main" id="{FEAC7A2D-D8BB-45D5-B3FC-F12863EA70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756596"/>
                      <a:ext cx="12192000" cy="569534"/>
                      <a:chOff x="0" y="2756596"/>
                      <a:chExt cx="12192000" cy="569534"/>
                    </a:xfrm>
                  </p:grpSpPr>
                  <p:grpSp>
                    <p:nvGrpSpPr>
                      <p:cNvPr id="29" name="Groupe 28">
                        <a:extLst>
                          <a:ext uri="{FF2B5EF4-FFF2-40B4-BE49-F238E27FC236}">
                            <a16:creationId xmlns:a16="http://schemas.microsoft.com/office/drawing/2014/main" id="{8E36379B-C9F3-458F-B87F-E86432D46E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756596"/>
                        <a:ext cx="12192000" cy="569534"/>
                        <a:chOff x="0" y="2756596"/>
                        <a:chExt cx="12192000" cy="569534"/>
                      </a:xfrm>
                    </p:grpSpPr>
                    <p:pic>
                      <p:nvPicPr>
                        <p:cNvPr id="27" name="Image 26">
                          <a:extLst>
                            <a:ext uri="{FF2B5EF4-FFF2-40B4-BE49-F238E27FC236}">
                              <a16:creationId xmlns:a16="http://schemas.microsoft.com/office/drawing/2014/main" id="{B3C3184D-C930-412C-8D50-4C49EE47275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57649"/>
                        <a:stretch/>
                      </p:blipFill>
                      <p:spPr>
                        <a:xfrm>
                          <a:off x="0" y="2756596"/>
                          <a:ext cx="12192000" cy="56953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age 27">
                          <a:extLst>
                            <a:ext uri="{FF2B5EF4-FFF2-40B4-BE49-F238E27FC236}">
                              <a16:creationId xmlns:a16="http://schemas.microsoft.com/office/drawing/2014/main" id="{A80138CF-6E34-466F-9C9C-D903673A2FC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duotone>
                            <a:schemeClr val="accent4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4">
                                  <a14:imgEffect>
                                    <a14:backgroundRemoval t="3093" b="97732" l="2612" r="98507">
                                      <a14:foregroundMark x1="7836" y1="8247" x2="9328" y2="70515"/>
                                      <a14:foregroundMark x1="9328" y1="70515" x2="33209" y2="77732"/>
                                      <a14:foregroundMark x1="94403" y1="12577" x2="90858" y2="66598"/>
                                      <a14:foregroundMark x1="90858" y1="66598" x2="83769" y2="79175"/>
                                      <a14:foregroundMark x1="83769" y1="79175" x2="70336" y2="79175"/>
                                      <a14:foregroundMark x1="70336" y1="79175" x2="70336" y2="79175"/>
                                      <a14:foregroundMark x1="46269" y1="94227" x2="46269" y2="94227"/>
                                      <a14:foregroundMark x1="60448" y1="94433" x2="40858" y2="94845"/>
                                      <a14:foregroundMark x1="40858" y1="94845" x2="40858" y2="94845"/>
                                      <a14:foregroundMark x1="65299" y1="97320" x2="32463" y2="98144"/>
                                      <a14:foregroundMark x1="6157" y1="81237" x2="6343" y2="8454"/>
                                      <a14:foregroundMark x1="8582" y1="6804" x2="86194" y2="7010"/>
                                      <a14:foregroundMark x1="93657" y1="9072" x2="95149" y2="81649"/>
                                      <a14:foregroundMark x1="91231" y1="80619" x2="58582" y2="82474"/>
                                      <a14:foregroundMark x1="91604" y1="3093" x2="13060" y2="4948"/>
                                      <a14:foregroundMark x1="2799" y1="12371" x2="2612" y2="23711"/>
                                      <a14:foregroundMark x1="97575" y1="9897" x2="97575" y2="9897"/>
                                      <a14:foregroundMark x1="98321" y1="9485" x2="98507" y2="10515"/>
                                      <a14:backgroundMark x1="30224" y1="29278" x2="76119" y2="59588"/>
                                      <a14:backgroundMark x1="76119" y1="59588" x2="76119" y2="59588"/>
                                    </a14:backgroundRemoval>
                                  </a14:imgEffect>
                                  <a14:imgEffect>
                                    <a14:colorTemperature colorTemp="1500"/>
                                  </a14:imgEffect>
                                  <a14:imgEffect>
                                    <a14:saturation sat="40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1230" y="2960730"/>
                          <a:ext cx="129600" cy="117268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9" name="Image 38">
                        <a:extLst>
                          <a:ext uri="{FF2B5EF4-FFF2-40B4-BE49-F238E27FC236}">
                            <a16:creationId xmlns:a16="http://schemas.microsoft.com/office/drawing/2014/main" id="{30640107-E710-4DF8-8E3F-4134ED54244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duotone>
                          <a:prstClr val="black"/>
                          <a:srgbClr val="C9C3A3">
                            <a:tint val="45000"/>
                            <a:satMod val="400000"/>
                          </a:srgb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6">
                                <a14:imgEffect>
                                  <a14:backgroundRemoval t="69084" b="92366" l="25000" r="80000">
                                    <a14:foregroundMark x1="36000" y1="71374" x2="36000" y2="71374"/>
                                    <a14:foregroundMark x1="26000" y1="79008" x2="26000" y2="81679"/>
                                    <a14:foregroundMark x1="26000" y1="80534" x2="26000" y2="82824"/>
                                    <a14:foregroundMark x1="26000" y1="81298" x2="26000" y2="82061"/>
                                    <a14:foregroundMark x1="25000" y1="81679" x2="25000" y2="81679"/>
                                    <a14:foregroundMark x1="25000" y1="81298" x2="25000" y2="81298"/>
                                    <a14:foregroundMark x1="48000" y1="91985" x2="49000" y2="91985"/>
                                    <a14:foregroundMark x1="55000" y1="91985" x2="55000" y2="91985"/>
                                    <a14:foregroundMark x1="53000" y1="69466" x2="53000" y2="69466"/>
                                    <a14:foregroundMark x1="53000" y1="69466" x2="53000" y2="69466"/>
                                    <a14:foregroundMark x1="53000" y1="69466" x2="53000" y2="69466"/>
                                    <a14:foregroundMark x1="53000" y1="69466" x2="53000" y2="69466"/>
                                  </a14:backgroundRemoval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19924" t="66486" r="12245" b="4693"/>
                      <a:stretch/>
                    </p:blipFill>
                    <p:spPr>
                      <a:xfrm>
                        <a:off x="2402800" y="2952508"/>
                        <a:ext cx="81320" cy="11827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0" name="Image 39">
                        <a:extLst>
                          <a:ext uri="{FF2B5EF4-FFF2-40B4-BE49-F238E27FC236}">
                            <a16:creationId xmlns:a16="http://schemas.microsoft.com/office/drawing/2014/main" id="{4B50F18D-34B2-4F4C-AF33-B0A87FCB05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duotone>
                          <a:prstClr val="black"/>
                          <a:srgbClr val="C9C3A3">
                            <a:tint val="45000"/>
                            <a:satMod val="400000"/>
                          </a:srgb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6">
                                <a14:imgEffect>
                                  <a14:backgroundRemoval t="7551" b="30411" l="33426" r="64655">
                                    <a14:foregroundMark x1="54000" y1="30153" x2="54000" y2="30153"/>
                                    <a14:foregroundMark x1="54000" y1="7634" x2="54000" y2="7634"/>
                                  </a14:backgroundRemoval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29523" t="4693" r="31442" b="66731"/>
                      <a:stretch/>
                    </p:blipFill>
                    <p:spPr>
                      <a:xfrm>
                        <a:off x="2486660" y="2979808"/>
                        <a:ext cx="61140" cy="1172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4" name="Image 43">
                      <a:extLst>
                        <a:ext uri="{FF2B5EF4-FFF2-40B4-BE49-F238E27FC236}">
                          <a16:creationId xmlns:a16="http://schemas.microsoft.com/office/drawing/2014/main" id="{3447C14F-AE98-4D61-9EE9-FC55785B08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duotone>
                        <a:prstClr val="black"/>
                        <a:srgbClr val="D2CAA6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9">
                              <a14:imgEffect>
                                <a14:backgroundRemoval t="10000" b="90000" l="10000" r="9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22475" y="2920364"/>
                      <a:ext cx="198000" cy="1980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9" name="Image 48" descr="Une image contenant flèche&#10;&#10;Description générée automatiquement">
                    <a:extLst>
                      <a:ext uri="{FF2B5EF4-FFF2-40B4-BE49-F238E27FC236}">
                        <a16:creationId xmlns:a16="http://schemas.microsoft.com/office/drawing/2014/main" id="{9CE3F5B3-5258-448C-8CDE-B9792BFC13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duotone>
                      <a:prstClr val="black"/>
                      <a:srgbClr val="CFCBAE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41491" y="2944888"/>
                    <a:ext cx="158400" cy="158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Image 55">
                  <a:extLst>
                    <a:ext uri="{FF2B5EF4-FFF2-40B4-BE49-F238E27FC236}">
                      <a16:creationId xmlns:a16="http://schemas.microsoft.com/office/drawing/2014/main" id="{070BA167-7B08-4D9B-BA5E-19ACE85CBB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duotone>
                    <a:prstClr val="black"/>
                    <a:srgbClr val="C0B99C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21005" y="2950603"/>
                  <a:ext cx="158400" cy="149669"/>
                </a:xfrm>
                <a:prstGeom prst="rect">
                  <a:avLst/>
                </a:prstGeom>
              </p:spPr>
            </p:pic>
          </p:grpSp>
          <p:pic>
            <p:nvPicPr>
              <p:cNvPr id="64" name="Image 63">
                <a:extLst>
                  <a:ext uri="{FF2B5EF4-FFF2-40B4-BE49-F238E27FC236}">
                    <a16:creationId xmlns:a16="http://schemas.microsoft.com/office/drawing/2014/main" id="{525696B0-0F1E-42BC-8589-3DEB80096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rgbClr val="9D977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204" y="2956319"/>
                <a:ext cx="144000" cy="144000"/>
              </a:xfrm>
              <a:prstGeom prst="rect">
                <a:avLst/>
              </a:prstGeom>
            </p:spPr>
          </p:pic>
        </p:grp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4DCFF5B-DF93-48A5-878B-344F46C64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2424" y="2944888"/>
              <a:ext cx="162000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75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</dc:creator>
  <cp:lastModifiedBy>Félix</cp:lastModifiedBy>
  <cp:revision>8</cp:revision>
  <dcterms:created xsi:type="dcterms:W3CDTF">2022-03-23T21:42:45Z</dcterms:created>
  <dcterms:modified xsi:type="dcterms:W3CDTF">2022-03-26T22:49:53Z</dcterms:modified>
</cp:coreProperties>
</file>