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8"/>
    <a:srgbClr val="5F7FB3"/>
    <a:srgbClr val="A8CEF6"/>
    <a:srgbClr val="092369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390F9-8F7E-4EA7-883D-B85018946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66FA64-FEE4-4D48-B531-F5AAE826E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3800D-F06F-4462-92C5-0F8170E0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5D0EC-7D59-47CF-937F-5A5CA895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7C5221-3CA2-43F0-B584-F37E6D80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56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BC29C-F12F-4E87-B84E-9532C3FD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6AC924-B576-44FB-B289-224B93BCC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C043B-E6A6-4DF4-90C5-732D28E1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B0E518-CEF6-4AC6-A826-418139EB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CEA888-FA73-4182-9475-BDD77E07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57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C10172-0F2D-4C13-9D4A-05D1B507F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5B1E87-BC92-4E81-A2FF-AE5F39C7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7D8A38-4A44-4659-95D3-AB5442B1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62C0E-194C-4340-9880-05297C5C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2E7363-E94B-41FA-A4B1-91E61E6B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8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652C8-16F6-4F10-B895-2D24E95A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1F9AE9-28F4-4DC5-968D-0AD33C88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BEE18-FC25-4139-8FE4-F00A7C93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9E2589-5400-49DD-A318-BC18DA27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9B8B1-5033-4F4A-B785-2067A08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6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E2916-D392-435D-9CF4-6FE5711D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4CEF07-8557-4C49-A931-A47AC235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96D70-9793-4055-A2D1-EA8A6E96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13EF9-DDB4-493B-82DF-2E62619E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09977-20C2-414C-A677-1BF09368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E3A46-D846-4993-A395-E0B0F08E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58BBC-2B59-4B30-879C-438BF773D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9DEB6F-32D0-4F27-9E3F-EE55DCAD0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F5DCD1-742B-4960-85EE-0576A9A3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D659E8-A832-4D02-8796-1B4291A0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A41E1-7205-4FCD-A2EE-BC9C28DB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31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FE187-F930-4C48-867B-923F61FF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917156-813A-49CD-9E89-DB67EB72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781090-8153-431C-A2D1-7FA98832F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7FE12B-59DC-4C3C-A9F1-B3F6597D1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DEBF0F-C6BA-48AD-A8D4-76127AA42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752645-30D8-423A-8B1E-F0DA86B0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171B00-1A3F-4C5C-88DD-49959858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D0054E-77AD-419D-A6A3-B60B5EE5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45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A4E5D-2531-4E82-B6D0-5FA7E397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D4573E-F50D-4FE5-BD2E-42CBAEE7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EB13FC-E1F0-4287-89C9-E72E2876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57F5D4-864B-465E-BC8F-031035DF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9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7496E6-027F-44A9-97FF-3EECEB53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986F87-910A-41C6-8E76-E1E726B5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7E4A66-017B-4DAB-A347-2E5AFDDA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5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516EB-4383-4A43-977D-14F7D07D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1F01F-8937-4773-AD06-3CD82CD7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A25243-8D9D-4AD9-842C-061866E63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901F58-6809-422A-BC68-F7CF31B3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382BC-56A7-4A6D-AD10-0A58D1E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B9B2F6-EF93-45F1-BB15-25785FBB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49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94A61-2BEC-4C3A-BCB8-0BC8A0C0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011E72-1D89-409B-931E-D25493321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2D1FC6-E7BC-4CCC-9074-813687ABE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246EB0-FED3-420A-BC81-DA31B3D2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D42A42-B2FB-4B3A-8823-6DE99A9D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08D79-3386-42E7-B2C3-687BD6FC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36456A-01D7-4D30-BBFC-50153A0A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4780E-8F9B-4342-829F-1CD9E208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CD4F59-EF5F-488F-BD5F-0465E94DC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E293B-3107-42CC-B387-E77405A34BC2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D8DA90-AD29-41AC-9A0A-47CE3266D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8EEE1-D5E0-4AE9-84BB-59382C464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9E46-0C09-4B2A-8ED6-A1EA3957A09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6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>
            <a:extLst>
              <a:ext uri="{FF2B5EF4-FFF2-40B4-BE49-F238E27FC236}">
                <a16:creationId xmlns:a16="http://schemas.microsoft.com/office/drawing/2014/main" id="{BD23BF3F-6ECC-4ECD-B8D1-CA0FA6ED8945}"/>
              </a:ext>
            </a:extLst>
          </p:cNvPr>
          <p:cNvGrpSpPr/>
          <p:nvPr/>
        </p:nvGrpSpPr>
        <p:grpSpPr>
          <a:xfrm>
            <a:off x="4072414" y="927735"/>
            <a:ext cx="4676776" cy="4499610"/>
            <a:chOff x="4072414" y="927735"/>
            <a:chExt cx="4676776" cy="449961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7A31763-B11D-4B91-9BBD-099346CF0C2F}"/>
                </a:ext>
              </a:extLst>
            </p:cNvPr>
            <p:cNvGrpSpPr/>
            <p:nvPr/>
          </p:nvGrpSpPr>
          <p:grpSpPr>
            <a:xfrm>
              <a:off x="4072414" y="927735"/>
              <a:ext cx="4676776" cy="4499610"/>
              <a:chOff x="681036" y="1047750"/>
              <a:chExt cx="4676776" cy="4499610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121E1939-F921-4E0A-971C-81AD25F44FE2}"/>
                  </a:ext>
                </a:extLst>
              </p:cNvPr>
              <p:cNvGrpSpPr/>
              <p:nvPr/>
            </p:nvGrpSpPr>
            <p:grpSpPr>
              <a:xfrm>
                <a:off x="681036" y="1047750"/>
                <a:ext cx="4676776" cy="4499610"/>
                <a:chOff x="681036" y="1047750"/>
                <a:chExt cx="4676776" cy="4499610"/>
              </a:xfrm>
            </p:grpSpPr>
            <p:pic>
              <p:nvPicPr>
                <p:cNvPr id="5" name="Image 4" descr="Une image contenant texte&#10;&#10;Description générée automatiquement">
                  <a:extLst>
                    <a:ext uri="{FF2B5EF4-FFF2-40B4-BE49-F238E27FC236}">
                      <a16:creationId xmlns:a16="http://schemas.microsoft.com/office/drawing/2014/main" id="{10226721-C1FB-425F-892F-B254806D35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520"/>
                <a:stretch/>
              </p:blipFill>
              <p:spPr>
                <a:xfrm>
                  <a:off x="681037" y="1047750"/>
                  <a:ext cx="4676775" cy="4499610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9A36A95-B074-4029-A2EF-3337B0F4F5EE}"/>
                    </a:ext>
                  </a:extLst>
                </p:cNvPr>
                <p:cNvSpPr/>
                <p:nvPr/>
              </p:nvSpPr>
              <p:spPr>
                <a:xfrm>
                  <a:off x="707803" y="1093860"/>
                  <a:ext cx="4608000" cy="144000"/>
                </a:xfrm>
                <a:prstGeom prst="rect">
                  <a:avLst/>
                </a:prstGeom>
                <a:gradFill flip="none" rotWithShape="1">
                  <a:gsLst>
                    <a:gs pos="50000">
                      <a:srgbClr val="5F7FB3"/>
                    </a:gs>
                    <a:gs pos="0">
                      <a:srgbClr val="092369"/>
                    </a:gs>
                    <a:gs pos="100000">
                      <a:srgbClr val="A8CEF6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8" name="Image 7" descr="Une image contenant texte&#10;&#10;Description générée automatiquement">
                  <a:extLst>
                    <a:ext uri="{FF2B5EF4-FFF2-40B4-BE49-F238E27FC236}">
                      <a16:creationId xmlns:a16="http://schemas.microsoft.com/office/drawing/2014/main" id="{3640236B-C6B9-439C-83A3-D1399C578C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8800"/>
                <a:stretch/>
              </p:blipFill>
              <p:spPr>
                <a:xfrm>
                  <a:off x="681036" y="5490210"/>
                  <a:ext cx="4676775" cy="57150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FEB6E3-0E3A-4AAA-A018-80708E18BD33}"/>
                  </a:ext>
                </a:extLst>
              </p:cNvPr>
              <p:cNvSpPr/>
              <p:nvPr/>
            </p:nvSpPr>
            <p:spPr>
              <a:xfrm>
                <a:off x="800099" y="1586865"/>
                <a:ext cx="4175761" cy="3421380"/>
              </a:xfrm>
              <a:prstGeom prst="rect">
                <a:avLst/>
              </a:prstGeom>
              <a:solidFill>
                <a:srgbClr val="D4D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9D2A63F4-1A84-4FC1-B74A-A261699C255B}"/>
                </a:ext>
              </a:extLst>
            </p:cNvPr>
            <p:cNvGrpSpPr/>
            <p:nvPr/>
          </p:nvGrpSpPr>
          <p:grpSpPr>
            <a:xfrm>
              <a:off x="4899660" y="1218027"/>
              <a:ext cx="748665" cy="200026"/>
              <a:chOff x="5442585" y="1285875"/>
              <a:chExt cx="748665" cy="200026"/>
            </a:xfrm>
          </p:grpSpPr>
          <p:pic>
            <p:nvPicPr>
              <p:cNvPr id="25" name="Image 24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E483282E-E801-4BED-BEF7-84A8497882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35" t="6124" r="61456" b="89676"/>
              <a:stretch/>
            </p:blipFill>
            <p:spPr>
              <a:xfrm>
                <a:off x="5442585" y="1285875"/>
                <a:ext cx="748665" cy="200026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C275688-FB6D-476C-80FF-FCA4B67357AB}"/>
                  </a:ext>
                </a:extLst>
              </p:cNvPr>
              <p:cNvSpPr/>
              <p:nvPr/>
            </p:nvSpPr>
            <p:spPr>
              <a:xfrm>
                <a:off x="5469717" y="1321313"/>
                <a:ext cx="660573" cy="122678"/>
              </a:xfrm>
              <a:prstGeom prst="rect">
                <a:avLst/>
              </a:prstGeom>
              <a:solidFill>
                <a:srgbClr val="D4D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881A5B6D-8046-4312-AF2B-A0C3180AFF66}"/>
                </a:ext>
              </a:extLst>
            </p:cNvPr>
            <p:cNvGrpSpPr/>
            <p:nvPr/>
          </p:nvGrpSpPr>
          <p:grpSpPr>
            <a:xfrm>
              <a:off x="4185747" y="1191259"/>
              <a:ext cx="721533" cy="167837"/>
              <a:chOff x="5469717" y="1276154"/>
              <a:chExt cx="721533" cy="167837"/>
            </a:xfrm>
          </p:grpSpPr>
          <p:pic>
            <p:nvPicPr>
              <p:cNvPr id="30" name="Image 29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01B6109E-3258-4AD3-9306-2FECFFBA25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15" t="5920" r="61456" b="90634"/>
              <a:stretch/>
            </p:blipFill>
            <p:spPr>
              <a:xfrm>
                <a:off x="5469717" y="1276154"/>
                <a:ext cx="721533" cy="164185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C26241-9962-4722-9FB8-D6DB46D5CECB}"/>
                  </a:ext>
                </a:extLst>
              </p:cNvPr>
              <p:cNvSpPr/>
              <p:nvPr/>
            </p:nvSpPr>
            <p:spPr>
              <a:xfrm>
                <a:off x="5469717" y="1321313"/>
                <a:ext cx="660573" cy="122678"/>
              </a:xfrm>
              <a:prstGeom prst="rect">
                <a:avLst/>
              </a:prstGeom>
              <a:solidFill>
                <a:srgbClr val="D4D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A3C79B9-7FB1-4490-9FD2-51902DF1B981}"/>
                </a:ext>
              </a:extLst>
            </p:cNvPr>
            <p:cNvGrpSpPr/>
            <p:nvPr/>
          </p:nvGrpSpPr>
          <p:grpSpPr>
            <a:xfrm>
              <a:off x="5638165" y="1218027"/>
              <a:ext cx="748665" cy="200026"/>
              <a:chOff x="5442585" y="1285875"/>
              <a:chExt cx="748665" cy="200026"/>
            </a:xfrm>
          </p:grpSpPr>
          <p:pic>
            <p:nvPicPr>
              <p:cNvPr id="33" name="Image 32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226F5536-8E0D-42B3-8D9C-560E64A14B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35" t="6124" r="61456" b="89676"/>
              <a:stretch/>
            </p:blipFill>
            <p:spPr>
              <a:xfrm>
                <a:off x="5442585" y="1285875"/>
                <a:ext cx="748665" cy="200026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DA3E796-2A9D-4633-8211-5C1EA30BF9A2}"/>
                  </a:ext>
                </a:extLst>
              </p:cNvPr>
              <p:cNvSpPr/>
              <p:nvPr/>
            </p:nvSpPr>
            <p:spPr>
              <a:xfrm>
                <a:off x="5469717" y="1321313"/>
                <a:ext cx="660573" cy="122678"/>
              </a:xfrm>
              <a:prstGeom prst="rect">
                <a:avLst/>
              </a:prstGeom>
              <a:solidFill>
                <a:srgbClr val="D4D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598FBD-C447-4205-A28A-8F8660A93EEE}"/>
                </a:ext>
              </a:extLst>
            </p:cNvPr>
            <p:cNvSpPr/>
            <p:nvPr/>
          </p:nvSpPr>
          <p:spPr>
            <a:xfrm>
              <a:off x="6386830" y="1195130"/>
              <a:ext cx="1812290" cy="200026"/>
            </a:xfrm>
            <a:prstGeom prst="rect">
              <a:avLst/>
            </a:prstGeom>
            <a:solidFill>
              <a:srgbClr val="D4D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1" name="Image 40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2BDCE902-6619-4CFD-9810-C534C13B4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4" t="7292" r="87288" b="89591"/>
            <a:stretch/>
          </p:blipFill>
          <p:spPr>
            <a:xfrm>
              <a:off x="4861791" y="1271429"/>
              <a:ext cx="45719" cy="148529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13738B0-D07F-46C8-BA10-501B25C19AE1}"/>
                </a:ext>
              </a:extLst>
            </p:cNvPr>
            <p:cNvSpPr/>
            <p:nvPr/>
          </p:nvSpPr>
          <p:spPr>
            <a:xfrm>
              <a:off x="4557857" y="1333817"/>
              <a:ext cx="318135" cy="122678"/>
            </a:xfrm>
            <a:prstGeom prst="rect">
              <a:avLst/>
            </a:prstGeom>
            <a:solidFill>
              <a:srgbClr val="D4D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07748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</dc:creator>
  <cp:lastModifiedBy>Félix</cp:lastModifiedBy>
  <cp:revision>1</cp:revision>
  <dcterms:created xsi:type="dcterms:W3CDTF">2021-12-30T11:00:10Z</dcterms:created>
  <dcterms:modified xsi:type="dcterms:W3CDTF">2021-12-30T11:13:27Z</dcterms:modified>
</cp:coreProperties>
</file>