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BD"/>
    <a:srgbClr val="474437"/>
    <a:srgbClr val="4B473E"/>
    <a:srgbClr val="EDE8C0"/>
    <a:srgbClr val="C7C19F"/>
    <a:srgbClr val="CEC5A4"/>
    <a:srgbClr val="CBC2A3"/>
    <a:srgbClr val="A4938B"/>
    <a:srgbClr val="4F4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2E537-6EF7-4235-AF76-50292C44F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8BB649-F0EB-4A56-8232-8CD460BBF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66F13-A561-40FE-97FF-5DDB3D4F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7393F-13D8-426E-B7A3-5A90C077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9C9686-04C9-4F62-8EE4-20AEA1EE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4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BAA6C-7584-49AA-B49C-57EB923B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D2B7CF-8F49-4179-AE72-605E1FF3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73ABE-58F2-48EC-9564-5BD36CDF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0F5E27-A18F-493C-9BBE-2F434BC4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B1B2E-3D60-4A19-83C5-342407C7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48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8ABDBB-163A-4775-812B-595DB8A05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662CAA-C2E0-4565-9293-AABB81DA1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BA4A4-C3C9-4ABB-A10E-0D4D76D9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B7FC9F-501D-43C0-8F9F-4A1D3905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91562-7DDB-4D1A-A0C9-8D12B15B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31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CD068-B76E-4B7E-B0C9-FEAC19DC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65B80-DD8C-4A69-96F4-434093D0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FFF45-0D33-4D06-8970-3F8BD61D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D7804-7B4F-4F65-9D11-F0966B63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F241A-D57E-4044-863A-5A73522A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09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F7B0C-7E2A-40D8-AAF2-EE011C07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203ED2-A843-4653-845D-52071993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6C956-7CF3-490B-948F-652CE30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D8044-9F39-41B4-B32A-64ED2E81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BF7072-DF44-4649-8EEC-FFF8C714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6307E-8737-465E-8F08-54959890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EA3F-2EE6-48B5-ACF4-F4459E14D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6873D-7514-416A-BA15-70C1AF19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214677-B0D0-41E7-998C-7C904EE1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023B03-46E7-4A59-9ADF-EDBF039E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DB8AFB-E2A6-42C6-B6DC-1C83D3CB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963E0-F7D1-460F-A950-4BCCBC97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00B3E-4FC9-455E-82E5-1F708D99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31458-E729-475B-80A6-1398772D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FA35D2-0EA0-481B-93AF-5A8C2051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87AC50-3E33-408A-B24D-348DF7838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D6E0D9-3AF4-4EA9-B8D0-1ECAB150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D7C40D-2E4B-4744-BF61-FE31D007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77D769-67E7-4AC5-A0EA-9E510505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7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DD8CF-513A-4CA2-800A-B36E744F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882C01-4778-4D62-AC9A-07848909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BE1B6C-349F-43FE-BA55-41AC2B16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0E15A2-ED05-445C-800F-6408AB3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7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EF0440-CCD6-44AC-9276-77CB270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3A0693-C127-46D3-A319-80284844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DA7F56-B10E-4C34-9AE5-BADDBF0E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49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AE9BE-77A2-48CA-9187-E0AD9E3A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470DA-DC50-408B-B7A6-C6F83644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FBE7A9-4A43-40EA-9EDF-28F7ADD10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3B2573-FC1B-474F-AD75-510488C5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4B5FEE-0522-41E0-B724-24EEED0E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75605D-D413-4900-B8CB-C2CCBD69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09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A7160-4C08-40AD-B5FB-16496210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4E445B-2A88-4048-B404-70C033F40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977C0-DB7D-443E-BB4E-C6ABC330A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16F8E-E782-429D-B978-C0A3BD29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386D72-910A-4E55-A149-77A91F0A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A1BA9-A8B8-4843-A5CA-5947DA4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6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E5134A-3C4A-40C9-A81E-E006C458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655FC7-A8E1-4617-9DCD-C04F6737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D81125-AF9B-4A78-A866-98B6568D2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BF94-6306-4774-815C-70554A78915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D517E-34E6-41FC-BB2A-291489703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41659-1828-407C-8F53-69E864B9D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17CB-41F9-4DCA-8B27-D51AF205F6C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llipse 95">
            <a:extLst>
              <a:ext uri="{FF2B5EF4-FFF2-40B4-BE49-F238E27FC236}">
                <a16:creationId xmlns:a16="http://schemas.microsoft.com/office/drawing/2014/main" id="{24C54BA3-F6F2-4F23-B0B6-E96805345710}"/>
              </a:ext>
            </a:extLst>
          </p:cNvPr>
          <p:cNvSpPr/>
          <p:nvPr/>
        </p:nvSpPr>
        <p:spPr>
          <a:xfrm>
            <a:off x="-3471217" y="228901"/>
            <a:ext cx="2520000" cy="252000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01600">
            <a:solidFill>
              <a:srgbClr val="4744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6" name="Image 115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30A4DC51-6A17-4CC8-B702-433286605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08" y="-2463179"/>
            <a:ext cx="1080000" cy="1080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866A92B1-6E42-4CAB-86DF-0A5CA2114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08" y="-2680417"/>
            <a:ext cx="1080000" cy="10800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38100">
            <a:solidFill>
              <a:srgbClr val="4B473E"/>
            </a:solidFill>
          </a:ln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693C0E3A-518C-4195-99C2-2C648DD62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21" y="-3161259"/>
            <a:ext cx="1080000" cy="108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3AEC1663-AA29-4331-BBFE-91A44C859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184" y="-1800391"/>
            <a:ext cx="1080000" cy="108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5" name="Image 124">
            <a:extLst>
              <a:ext uri="{FF2B5EF4-FFF2-40B4-BE49-F238E27FC236}">
                <a16:creationId xmlns:a16="http://schemas.microsoft.com/office/drawing/2014/main" id="{2EF58D4F-E7C7-4A5D-84DD-5081F9FCD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05" y="-1952921"/>
            <a:ext cx="1080000" cy="108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7" name="Image 126">
            <a:extLst>
              <a:ext uri="{FF2B5EF4-FFF2-40B4-BE49-F238E27FC236}">
                <a16:creationId xmlns:a16="http://schemas.microsoft.com/office/drawing/2014/main" id="{2E6C080B-0036-437F-A743-D61E2AFF78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24" y="-2268874"/>
            <a:ext cx="1080000" cy="1080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99B62B18-3745-48AD-9BC1-8DCB20AD72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50" y="-2140417"/>
            <a:ext cx="1080000" cy="10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1EA2191E-2CD6-4E09-BDBD-C1CF657A1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97" y="-2492921"/>
            <a:ext cx="1080000" cy="10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F7E29122-AA77-456F-AA0C-3F56310AC7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21" y="-2680417"/>
            <a:ext cx="1080000" cy="10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55A15660-4083-4257-A44F-611A0FC720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1217" y="-1600200"/>
            <a:ext cx="1080000" cy="1080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492221A-7241-43A1-82BB-122E207FA3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8873" y="4759833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B3F7DE0-CAE6-456B-96CB-8CDCA3831D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508" y="326654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818966-738A-47C9-BF86-1E88E2E371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4699" y="7581573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28E0A9-F3B6-475E-8609-1F58163832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2195" y="8909052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DF9A56-122C-4B7D-A4DE-DC3893F801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5204" y="5954347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4" name="Image 13" descr="Une image contenant tasse, intérieur&#10;&#10;Description générée automatiquement">
            <a:extLst>
              <a:ext uri="{FF2B5EF4-FFF2-40B4-BE49-F238E27FC236}">
                <a16:creationId xmlns:a16="http://schemas.microsoft.com/office/drawing/2014/main" id="{92B1554F-DC53-426F-AEF8-A03C3CF643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6846" y="8909052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A66272A-1664-4175-9458-2243A0BD9C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1073" y="7635679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9C377FD-CDAB-46F7-8011-559B6FA3366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3228" y="463939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7B476C5-5F04-447D-B876-8AC45CB13D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0455" y="6178031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EA5CD3E-39DA-4595-821D-C30362690E2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1604" y="3282806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0794D54-EA7D-4CF9-830E-3CC9A8EA43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7061" y="892611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8844EDF-5A1D-4460-966D-74A05501904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3228" y="6233928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F637240-0299-4BF3-A0A2-D82B26798B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650" y="-464459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44CD11E-01D7-4312-BB0F-66245293852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1951" y="753561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38" name="Image 37" descr="Une image contenant texte, meubles, fauteuil, table&#10;&#10;Description générée automatiquement">
            <a:extLst>
              <a:ext uri="{FF2B5EF4-FFF2-40B4-BE49-F238E27FC236}">
                <a16:creationId xmlns:a16="http://schemas.microsoft.com/office/drawing/2014/main" id="{2EA495C5-BECF-41DA-A124-A4F2433D22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5083" y="3384215"/>
            <a:ext cx="864000" cy="864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2CA80E64-CCBE-4BC8-91C6-F67EA69C901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7969" y="3390853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9070560D-6F3C-4C29-A301-DD3A30FBA4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650" y="-520200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8C702589-E858-4720-9959-C2E0F16E8CE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8850" y="4880363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5E80E2D5-1B9E-4BAB-BB8D-478001B55FF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3202" y="3244144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15589C7-3EA9-4219-B69F-3EF2A4CDEF2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8929" y="7639008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966C31A-4B15-4E5C-9C6A-49EC0D1C02C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8850" y="6010767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AAACDD9D-8A0F-4DE9-88B3-43AEF59B819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15354" y="8959440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EB082B50-703F-4195-A7B6-42E920F0708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7800" y="8977234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FDB9DD13-75E9-4A22-A964-E136DF31EE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396" y="4942583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8BE2A182-9C2F-4F62-920F-11812CD589A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508" y="6184258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5E5B4C9-E72A-47FE-A01E-B6F38BA7C6A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9567" y="3275449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2" name="Image 6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E781C8-71E2-4F0B-BD4D-A3B62472DDC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646" y="9082144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FDE6A751-A27A-4002-AE1D-66383203144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6077" y="6204471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558C1123-F2F3-4D35-810C-33931789337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2913" y="7622543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1F0D2E43-2518-4FEB-B8BF-D1FE23B09C7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333" y="7582781"/>
            <a:ext cx="864000" cy="8640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38100">
            <a:solidFill>
              <a:srgbClr val="474437"/>
            </a:solidFill>
          </a:ln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0D02DE7D-FBCB-4B69-9AFD-A7FC4C8D10B2}"/>
              </a:ext>
            </a:extLst>
          </p:cNvPr>
          <p:cNvGrpSpPr/>
          <p:nvPr/>
        </p:nvGrpSpPr>
        <p:grpSpPr>
          <a:xfrm>
            <a:off x="903137" y="628351"/>
            <a:ext cx="4902446" cy="7058611"/>
            <a:chOff x="903137" y="628351"/>
            <a:chExt cx="4902446" cy="705861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6109579-0BFB-4464-B97B-49D8BE13F854}"/>
                </a:ext>
              </a:extLst>
            </p:cNvPr>
            <p:cNvSpPr/>
            <p:nvPr/>
          </p:nvSpPr>
          <p:spPr>
            <a:xfrm>
              <a:off x="977495" y="696525"/>
              <a:ext cx="1817615" cy="3495218"/>
            </a:xfrm>
            <a:prstGeom prst="rect">
              <a:avLst/>
            </a:prstGeom>
            <a:blipFill dpi="0" rotWithShape="1">
              <a:blip r:embed="rId44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3526BB-7783-4B7C-91E1-621AC41F18EB}"/>
                </a:ext>
              </a:extLst>
            </p:cNvPr>
            <p:cNvSpPr/>
            <p:nvPr/>
          </p:nvSpPr>
          <p:spPr>
            <a:xfrm>
              <a:off x="2792779" y="696525"/>
              <a:ext cx="1817615" cy="3495218"/>
            </a:xfrm>
            <a:prstGeom prst="rect">
              <a:avLst/>
            </a:prstGeom>
            <a:blipFill dpi="0" rotWithShape="1">
              <a:blip r:embed="rId44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64D9937-72CE-4F73-A243-6B50361E7222}"/>
                </a:ext>
              </a:extLst>
            </p:cNvPr>
            <p:cNvSpPr/>
            <p:nvPr/>
          </p:nvSpPr>
          <p:spPr>
            <a:xfrm>
              <a:off x="2792779" y="4191744"/>
              <a:ext cx="1817615" cy="3495218"/>
            </a:xfrm>
            <a:prstGeom prst="rect">
              <a:avLst/>
            </a:prstGeom>
            <a:blipFill dpi="0" rotWithShape="1">
              <a:blip r:embed="rId44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2C0EC98-9493-4C7D-B912-30DFCB8EA1C5}"/>
                </a:ext>
              </a:extLst>
            </p:cNvPr>
            <p:cNvSpPr/>
            <p:nvPr/>
          </p:nvSpPr>
          <p:spPr>
            <a:xfrm>
              <a:off x="977495" y="4191744"/>
              <a:ext cx="1817615" cy="3495218"/>
            </a:xfrm>
            <a:prstGeom prst="rect">
              <a:avLst/>
            </a:prstGeom>
            <a:blipFill dpi="0" rotWithShape="1">
              <a:blip r:embed="rId44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1FFDDA-A2A3-45B0-AE05-25B21390C28F}"/>
                </a:ext>
              </a:extLst>
            </p:cNvPr>
            <p:cNvSpPr/>
            <p:nvPr/>
          </p:nvSpPr>
          <p:spPr>
            <a:xfrm>
              <a:off x="982240" y="703417"/>
              <a:ext cx="4747056" cy="6908933"/>
            </a:xfrm>
            <a:prstGeom prst="rect">
              <a:avLst/>
            </a:prstGeom>
            <a:gradFill flip="none" rotWithShape="1">
              <a:gsLst>
                <a:gs pos="60000">
                  <a:srgbClr val="000000">
                    <a:alpha val="0"/>
                  </a:srgbClr>
                </a:gs>
                <a:gs pos="40000">
                  <a:srgbClr val="000000">
                    <a:alpha val="0"/>
                  </a:srgbClr>
                </a:gs>
                <a:gs pos="5000">
                  <a:schemeClr val="tx1">
                    <a:alpha val="10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23B459-E194-44DA-819E-7219A1FBE65B}"/>
                </a:ext>
              </a:extLst>
            </p:cNvPr>
            <p:cNvSpPr/>
            <p:nvPr/>
          </p:nvSpPr>
          <p:spPr>
            <a:xfrm>
              <a:off x="3938538" y="696525"/>
              <a:ext cx="1817615" cy="3495218"/>
            </a:xfrm>
            <a:prstGeom prst="rect">
              <a:avLst/>
            </a:prstGeom>
            <a:blipFill dpi="0" rotWithShape="1">
              <a:blip r:embed="rId44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82C84A-934A-4F46-B4AE-2CF8477AE6CC}"/>
                </a:ext>
              </a:extLst>
            </p:cNvPr>
            <p:cNvSpPr/>
            <p:nvPr/>
          </p:nvSpPr>
          <p:spPr>
            <a:xfrm>
              <a:off x="3938538" y="4191744"/>
              <a:ext cx="1817615" cy="3495218"/>
            </a:xfrm>
            <a:prstGeom prst="rect">
              <a:avLst/>
            </a:prstGeom>
            <a:blipFill dpi="0" rotWithShape="1">
              <a:blip r:embed="rId44"/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2118046C-64CE-4D2B-8F24-479DD1D5CA2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3" t="6099" b="6"/>
            <a:stretch/>
          </p:blipFill>
          <p:spPr>
            <a:xfrm rot="16200000">
              <a:off x="3317297" y="-1781379"/>
              <a:ext cx="72000" cy="4896000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CA986823-EC19-43F7-842A-4176919BDB3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3" t="6099" b="6"/>
            <a:stretch/>
          </p:blipFill>
          <p:spPr>
            <a:xfrm rot="10800000">
              <a:off x="5733583" y="628351"/>
              <a:ext cx="72000" cy="7056000"/>
            </a:xfrm>
            <a:prstGeom prst="rect">
              <a:avLst/>
            </a:prstGeom>
          </p:spPr>
        </p:pic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7A7A2609-BB25-4FF2-A4F9-67EF73BAAAF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3" t="6099" b="6"/>
            <a:stretch/>
          </p:blipFill>
          <p:spPr>
            <a:xfrm rot="16200000">
              <a:off x="3317859" y="5202919"/>
              <a:ext cx="72000" cy="4896000"/>
            </a:xfrm>
            <a:prstGeom prst="rect">
              <a:avLst/>
            </a:prstGeom>
          </p:spPr>
        </p:pic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C2D367AB-86DF-4E26-8F03-04D73D1127F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53" t="6099" b="6"/>
            <a:stretch/>
          </p:blipFill>
          <p:spPr>
            <a:xfrm rot="10800000">
              <a:off x="903137" y="629825"/>
              <a:ext cx="72000" cy="70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054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Félix</dc:creator>
  <cp:lastModifiedBy>Félix</cp:lastModifiedBy>
  <cp:revision>10</cp:revision>
  <dcterms:created xsi:type="dcterms:W3CDTF">2022-03-26T12:05:00Z</dcterms:created>
  <dcterms:modified xsi:type="dcterms:W3CDTF">2022-04-05T13:01:11Z</dcterms:modified>
</cp:coreProperties>
</file>