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3"/>
  </p:notesMasterIdLst>
  <p:sldIdLst>
    <p:sldId id="257" r:id="rId2"/>
    <p:sldId id="259" r:id="rId3"/>
    <p:sldId id="258" r:id="rId4"/>
    <p:sldId id="260" r:id="rId5"/>
    <p:sldId id="262" r:id="rId6"/>
    <p:sldId id="263" r:id="rId7"/>
    <p:sldId id="286" r:id="rId8"/>
    <p:sldId id="264" r:id="rId9"/>
    <p:sldId id="285" r:id="rId10"/>
    <p:sldId id="265" r:id="rId11"/>
    <p:sldId id="267" r:id="rId12"/>
    <p:sldId id="287" r:id="rId13"/>
    <p:sldId id="268" r:id="rId14"/>
    <p:sldId id="269" r:id="rId15"/>
    <p:sldId id="284" r:id="rId16"/>
    <p:sldId id="292" r:id="rId17"/>
    <p:sldId id="296" r:id="rId18"/>
    <p:sldId id="297" r:id="rId19"/>
    <p:sldId id="272" r:id="rId20"/>
    <p:sldId id="278" r:id="rId21"/>
    <p:sldId id="273" r:id="rId22"/>
    <p:sldId id="298" r:id="rId23"/>
    <p:sldId id="274" r:id="rId24"/>
    <p:sldId id="300" r:id="rId25"/>
    <p:sldId id="275" r:id="rId26"/>
    <p:sldId id="281" r:id="rId27"/>
    <p:sldId id="282" r:id="rId28"/>
    <p:sldId id="301" r:id="rId29"/>
    <p:sldId id="283" r:id="rId30"/>
    <p:sldId id="277" r:id="rId31"/>
    <p:sldId id="295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3"/>
    <a:srgbClr val="F0F0F4"/>
    <a:srgbClr val="F1F1F1"/>
    <a:srgbClr val="8F99BB"/>
    <a:srgbClr val="DBDEE7"/>
    <a:srgbClr val="3E416F"/>
    <a:srgbClr val="53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A14E-1DA4-4A60-AE30-4364D806A56A}" v="132" dt="2025-07-14T10:43:0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700"/>
  </p:normalViewPr>
  <p:slideViewPr>
    <p:cSldViewPr snapToGrid="0">
      <p:cViewPr varScale="1">
        <p:scale>
          <a:sx n="104" d="100"/>
          <a:sy n="104" d="100"/>
        </p:scale>
        <p:origin x="188" y="10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oricone" userId="03378c1ee231c927" providerId="LiveId" clId="{1266A14E-1DA4-4A60-AE30-4364D806A56A}"/>
    <pc:docChg chg="undo redo custSel addSld delSld modSld">
      <pc:chgData name="Lorenzo Soricone" userId="03378c1ee231c927" providerId="LiveId" clId="{1266A14E-1DA4-4A60-AE30-4364D806A56A}" dt="2025-07-14T10:50:13.508" v="2198" actId="20577"/>
      <pc:docMkLst>
        <pc:docMk/>
      </pc:docMkLst>
      <pc:sldChg chg="modSp mod">
        <pc:chgData name="Lorenzo Soricone" userId="03378c1ee231c927" providerId="LiveId" clId="{1266A14E-1DA4-4A60-AE30-4364D806A56A}" dt="2025-07-14T09:32:21.262" v="201" actId="20577"/>
        <pc:sldMkLst>
          <pc:docMk/>
          <pc:sldMk cId="2083303802" sldId="258"/>
        </pc:sldMkLst>
        <pc:spChg chg="mod">
          <ac:chgData name="Lorenzo Soricone" userId="03378c1ee231c927" providerId="LiveId" clId="{1266A14E-1DA4-4A60-AE30-4364D806A56A}" dt="2025-07-14T09:32:21.262" v="201" actId="20577"/>
          <ac:spMkLst>
            <pc:docMk/>
            <pc:sldMk cId="2083303802" sldId="258"/>
            <ac:spMk id="477" creationId="{0BFC2617-1579-BBA2-4758-9497F57FCF65}"/>
          </ac:spMkLst>
        </pc:spChg>
        <pc:picChg chg="mod">
          <ac:chgData name="Lorenzo Soricone" userId="03378c1ee231c927" providerId="LiveId" clId="{1266A14E-1DA4-4A60-AE30-4364D806A56A}" dt="2025-07-14T09:30:18.993" v="137" actId="1076"/>
          <ac:picMkLst>
            <pc:docMk/>
            <pc:sldMk cId="2083303802" sldId="258"/>
            <ac:picMk id="479" creationId="{FA5F681D-AC5F-4584-9AA4-6F2A56D548DF}"/>
          </ac:picMkLst>
        </pc:picChg>
      </pc:sldChg>
      <pc:sldChg chg="modSp">
        <pc:chgData name="Lorenzo Soricone" userId="03378c1ee231c927" providerId="LiveId" clId="{1266A14E-1DA4-4A60-AE30-4364D806A56A}" dt="2025-07-14T09:32:32.226" v="202" actId="113"/>
        <pc:sldMkLst>
          <pc:docMk/>
          <pc:sldMk cId="580834357" sldId="259"/>
        </pc:sldMkLst>
        <pc:spChg chg="mod">
          <ac:chgData name="Lorenzo Soricone" userId="03378c1ee231c927" providerId="LiveId" clId="{1266A14E-1DA4-4A60-AE30-4364D806A56A}" dt="2025-07-14T09:32:32.226" v="202" actId="113"/>
          <ac:spMkLst>
            <pc:docMk/>
            <pc:sldMk cId="580834357" sldId="259"/>
            <ac:spMk id="4" creationId="{B994585A-9420-B3F8-5304-54F67CB73D42}"/>
          </ac:spMkLst>
        </pc:spChg>
      </pc:sldChg>
      <pc:sldChg chg="addSp delSp modSp mod">
        <pc:chgData name="Lorenzo Soricone" userId="03378c1ee231c927" providerId="LiveId" clId="{1266A14E-1DA4-4A60-AE30-4364D806A56A}" dt="2025-07-14T09:32:16.010" v="193" actId="20577"/>
        <pc:sldMkLst>
          <pc:docMk/>
          <pc:sldMk cId="2401421166" sldId="260"/>
        </pc:sldMkLst>
        <pc:spChg chg="add del mod">
          <ac:chgData name="Lorenzo Soricone" userId="03378c1ee231c927" providerId="LiveId" clId="{1266A14E-1DA4-4A60-AE30-4364D806A56A}" dt="2025-07-14T09:28:53.982" v="130" actId="478"/>
          <ac:spMkLst>
            <pc:docMk/>
            <pc:sldMk cId="2401421166" sldId="260"/>
            <ac:spMk id="2" creationId="{6F6A91DB-47C1-E07F-0415-AD68B559238A}"/>
          </ac:spMkLst>
        </pc:spChg>
        <pc:spChg chg="add del mod">
          <ac:chgData name="Lorenzo Soricone" userId="03378c1ee231c927" providerId="LiveId" clId="{1266A14E-1DA4-4A60-AE30-4364D806A56A}" dt="2025-07-14T09:29:16.730" v="133" actId="478"/>
          <ac:spMkLst>
            <pc:docMk/>
            <pc:sldMk cId="2401421166" sldId="260"/>
            <ac:spMk id="3" creationId="{CF57F9D7-D6F6-B36F-23F1-D93A847C2A58}"/>
          </ac:spMkLst>
        </pc:spChg>
        <pc:spChg chg="del mod">
          <ac:chgData name="Lorenzo Soricone" userId="03378c1ee231c927" providerId="LiveId" clId="{1266A14E-1DA4-4A60-AE30-4364D806A56A}" dt="2025-07-14T09:28:56.282" v="131" actId="478"/>
          <ac:spMkLst>
            <pc:docMk/>
            <pc:sldMk cId="2401421166" sldId="260"/>
            <ac:spMk id="5" creationId="{3E2F9A92-132A-89CD-5E99-672A9C902408}"/>
          </ac:spMkLst>
        </pc:spChg>
        <pc:spChg chg="add mod">
          <ac:chgData name="Lorenzo Soricone" userId="03378c1ee231c927" providerId="LiveId" clId="{1266A14E-1DA4-4A60-AE30-4364D806A56A}" dt="2025-07-14T09:32:16.010" v="193" actId="20577"/>
          <ac:spMkLst>
            <pc:docMk/>
            <pc:sldMk cId="2401421166" sldId="260"/>
            <ac:spMk id="7" creationId="{CEE901C0-2B7A-C963-C2C6-232601CC50EA}"/>
          </ac:spMkLst>
        </pc:spChg>
        <pc:spChg chg="mod">
          <ac:chgData name="Lorenzo Soricone" userId="03378c1ee231c927" providerId="LiveId" clId="{1266A14E-1DA4-4A60-AE30-4364D806A56A}" dt="2025-07-14T09:30:37.623" v="141" actId="1076"/>
          <ac:spMkLst>
            <pc:docMk/>
            <pc:sldMk cId="2401421166" sldId="260"/>
            <ac:spMk id="8" creationId="{EA5B9737-214A-E013-554F-CC74A3FBBA87}"/>
          </ac:spMkLst>
        </pc:spChg>
        <pc:spChg chg="mod">
          <ac:chgData name="Lorenzo Soricone" userId="03378c1ee231c927" providerId="LiveId" clId="{1266A14E-1DA4-4A60-AE30-4364D806A56A}" dt="2025-07-14T09:30:52.916" v="145" actId="1076"/>
          <ac:spMkLst>
            <pc:docMk/>
            <pc:sldMk cId="2401421166" sldId="260"/>
            <ac:spMk id="10" creationId="{95CCC6CD-9624-50B1-6FDC-0AA15218A3B9}"/>
          </ac:spMkLst>
        </pc:spChg>
        <pc:spChg chg="mod">
          <ac:chgData name="Lorenzo Soricone" userId="03378c1ee231c927" providerId="LiveId" clId="{1266A14E-1DA4-4A60-AE30-4364D806A56A}" dt="2025-07-14T09:31:08.226" v="149" actId="1076"/>
          <ac:spMkLst>
            <pc:docMk/>
            <pc:sldMk cId="2401421166" sldId="260"/>
            <ac:spMk id="12" creationId="{C44A5B8B-A4EA-D39C-585E-33FE65D11AF9}"/>
          </ac:spMkLst>
        </pc:spChg>
        <pc:spChg chg="mod">
          <ac:chgData name="Lorenzo Soricone" userId="03378c1ee231c927" providerId="LiveId" clId="{1266A14E-1DA4-4A60-AE30-4364D806A56A}" dt="2025-07-14T09:31:26.729" v="153" actId="1076"/>
          <ac:spMkLst>
            <pc:docMk/>
            <pc:sldMk cId="2401421166" sldId="260"/>
            <ac:spMk id="18" creationId="{2717D405-51C6-DBFB-6E73-992B7FF436D0}"/>
          </ac:spMkLst>
        </pc:spChg>
        <pc:picChg chg="mod">
          <ac:chgData name="Lorenzo Soricone" userId="03378c1ee231c927" providerId="LiveId" clId="{1266A14E-1DA4-4A60-AE30-4364D806A56A}" dt="2025-07-14T09:30:31.460" v="139" actId="1076"/>
          <ac:picMkLst>
            <pc:docMk/>
            <pc:sldMk cId="2401421166" sldId="260"/>
            <ac:picMk id="4" creationId="{F9D94D9B-FB52-D4DF-3758-BF393D420700}"/>
          </ac:picMkLst>
        </pc:picChg>
        <pc:picChg chg="mod">
          <ac:chgData name="Lorenzo Soricone" userId="03378c1ee231c927" providerId="LiveId" clId="{1266A14E-1DA4-4A60-AE30-4364D806A56A}" dt="2025-07-14T09:31:22.523" v="151" actId="1076"/>
          <ac:picMkLst>
            <pc:docMk/>
            <pc:sldMk cId="2401421166" sldId="260"/>
            <ac:picMk id="6" creationId="{ECC21470-9DE8-8BF9-E52E-D49B758AD1E0}"/>
          </ac:picMkLst>
        </pc:picChg>
        <pc:picChg chg="add del mod">
          <ac:chgData name="Lorenzo Soricone" userId="03378c1ee231c927" providerId="LiveId" clId="{1266A14E-1DA4-4A60-AE30-4364D806A56A}" dt="2025-07-14T09:30:33.535" v="140" actId="478"/>
          <ac:picMkLst>
            <pc:docMk/>
            <pc:sldMk cId="2401421166" sldId="260"/>
            <ac:picMk id="9" creationId="{DE4284B1-2A50-2C2B-0E05-473635E42395}"/>
          </ac:picMkLst>
        </pc:picChg>
        <pc:picChg chg="add del mod">
          <ac:chgData name="Lorenzo Soricone" userId="03378c1ee231c927" providerId="LiveId" clId="{1266A14E-1DA4-4A60-AE30-4364D806A56A}" dt="2025-07-14T09:30:49.508" v="144" actId="478"/>
          <ac:picMkLst>
            <pc:docMk/>
            <pc:sldMk cId="2401421166" sldId="260"/>
            <ac:picMk id="11" creationId="{2325302D-8948-3447-CE35-C394672F8639}"/>
          </ac:picMkLst>
        </pc:picChg>
        <pc:picChg chg="mod">
          <ac:chgData name="Lorenzo Soricone" userId="03378c1ee231c927" providerId="LiveId" clId="{1266A14E-1DA4-4A60-AE30-4364D806A56A}" dt="2025-07-14T09:31:02.207" v="147" actId="1076"/>
          <ac:picMkLst>
            <pc:docMk/>
            <pc:sldMk cId="2401421166" sldId="260"/>
            <ac:picMk id="13" creationId="{4CC9E438-A1EF-EFDA-351F-498535E63DCA}"/>
          </ac:picMkLst>
        </pc:picChg>
        <pc:picChg chg="mod">
          <ac:chgData name="Lorenzo Soricone" userId="03378c1ee231c927" providerId="LiveId" clId="{1266A14E-1DA4-4A60-AE30-4364D806A56A}" dt="2025-07-14T09:31:39.331" v="154" actId="1076"/>
          <ac:picMkLst>
            <pc:docMk/>
            <pc:sldMk cId="2401421166" sldId="260"/>
            <ac:picMk id="14" creationId="{34086EAD-B7E9-04BD-84E5-BD8FA2AEE665}"/>
          </ac:picMkLst>
        </pc:picChg>
        <pc:picChg chg="add del mod">
          <ac:chgData name="Lorenzo Soricone" userId="03378c1ee231c927" providerId="LiveId" clId="{1266A14E-1DA4-4A60-AE30-4364D806A56A}" dt="2025-07-14T09:31:03.828" v="148" actId="478"/>
          <ac:picMkLst>
            <pc:docMk/>
            <pc:sldMk cId="2401421166" sldId="260"/>
            <ac:picMk id="15" creationId="{24CFAD3D-D68C-1FD2-6D88-A6FCE2A9EA9C}"/>
          </ac:picMkLst>
        </pc:picChg>
        <pc:picChg chg="add del mod">
          <ac:chgData name="Lorenzo Soricone" userId="03378c1ee231c927" providerId="LiveId" clId="{1266A14E-1DA4-4A60-AE30-4364D806A56A}" dt="2025-07-14T09:31:24.164" v="152" actId="478"/>
          <ac:picMkLst>
            <pc:docMk/>
            <pc:sldMk cId="2401421166" sldId="260"/>
            <ac:picMk id="16" creationId="{6EA028B9-27D3-B9A4-0CE7-25D06B9422A0}"/>
          </ac:picMkLst>
        </pc:picChg>
      </pc:sldChg>
      <pc:sldChg chg="addSp delSp modSp mod">
        <pc:chgData name="Lorenzo Soricone" userId="03378c1ee231c927" providerId="LiveId" clId="{1266A14E-1DA4-4A60-AE30-4364D806A56A}" dt="2025-07-14T09:32:09.446" v="185" actId="20577"/>
        <pc:sldMkLst>
          <pc:docMk/>
          <pc:sldMk cId="974747445" sldId="262"/>
        </pc:sldMkLst>
        <pc:spChg chg="add del mod">
          <ac:chgData name="Lorenzo Soricone" userId="03378c1ee231c927" providerId="LiveId" clId="{1266A14E-1DA4-4A60-AE30-4364D806A56A}" dt="2025-07-14T09:32:01.778" v="166" actId="478"/>
          <ac:spMkLst>
            <pc:docMk/>
            <pc:sldMk cId="974747445" sldId="262"/>
            <ac:spMk id="2" creationId="{1D699ABB-ECAB-2711-3236-11D3000DE760}"/>
          </ac:spMkLst>
        </pc:spChg>
        <pc:spChg chg="add mod">
          <ac:chgData name="Lorenzo Soricone" userId="03378c1ee231c927" providerId="LiveId" clId="{1266A14E-1DA4-4A60-AE30-4364D806A56A}" dt="2025-07-14T09:32:09.446" v="185" actId="20577"/>
          <ac:spMkLst>
            <pc:docMk/>
            <pc:sldMk cId="974747445" sldId="262"/>
            <ac:spMk id="3" creationId="{51108CFE-E616-07E9-434A-2CEF8C240BB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8" creationId="{2DA6479D-D5EE-3063-F681-F30071AF3D0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9" creationId="{8E38108E-9CC7-B582-AA27-5047860A7142}"/>
          </ac:spMkLst>
        </pc:spChg>
        <pc:spChg chg="del mod">
          <ac:chgData name="Lorenzo Soricone" userId="03378c1ee231c927" providerId="LiveId" clId="{1266A14E-1DA4-4A60-AE30-4364D806A56A}" dt="2025-07-14T09:27:52.965" v="122" actId="478"/>
          <ac:spMkLst>
            <pc:docMk/>
            <pc:sldMk cId="974747445" sldId="262"/>
            <ac:spMk id="477" creationId="{6B6D2EF8-FDD8-EAA8-1739-957A94A8F492}"/>
          </ac:spMkLst>
        </pc:spChg>
      </pc:sldChg>
      <pc:sldChg chg="addSp delSp modSp mod">
        <pc:chgData name="Lorenzo Soricone" userId="03378c1ee231c927" providerId="LiveId" clId="{1266A14E-1DA4-4A60-AE30-4364D806A56A}" dt="2025-07-14T10:50:13.508" v="2198" actId="20577"/>
        <pc:sldMkLst>
          <pc:docMk/>
          <pc:sldMk cId="387817815" sldId="263"/>
        </pc:sldMkLst>
        <pc:spChg chg="del">
          <ac:chgData name="Lorenzo Soricone" userId="03378c1ee231c927" providerId="LiveId" clId="{1266A14E-1DA4-4A60-AE30-4364D806A56A}" dt="2025-07-14T09:32:46.278" v="203" actId="478"/>
          <ac:spMkLst>
            <pc:docMk/>
            <pc:sldMk cId="387817815" sldId="263"/>
            <ac:spMk id="2" creationId="{714EA1E6-00DD-A444-7402-ACCDEFFC0FAC}"/>
          </ac:spMkLst>
        </pc:spChg>
        <pc:spChg chg="mod ord">
          <ac:chgData name="Lorenzo Soricone" userId="03378c1ee231c927" providerId="LiveId" clId="{1266A14E-1DA4-4A60-AE30-4364D806A56A}" dt="2025-07-14T10:21:16.104" v="1441" actId="20577"/>
          <ac:spMkLst>
            <pc:docMk/>
            <pc:sldMk cId="387817815" sldId="263"/>
            <ac:spMk id="3" creationId="{91FD0811-322F-085B-603B-E951BCFDAAC6}"/>
          </ac:spMkLst>
        </pc:spChg>
        <pc:spChg chg="add mod">
          <ac:chgData name="Lorenzo Soricone" userId="03378c1ee231c927" providerId="LiveId" clId="{1266A14E-1DA4-4A60-AE30-4364D806A56A}" dt="2025-07-14T09:36:01.469" v="267" actId="1076"/>
          <ac:spMkLst>
            <pc:docMk/>
            <pc:sldMk cId="387817815" sldId="263"/>
            <ac:spMk id="5" creationId="{799FE170-FF23-1D1A-40C2-27FB9EB1CF74}"/>
          </ac:spMkLst>
        </pc:spChg>
        <pc:spChg chg="add mod">
          <ac:chgData name="Lorenzo Soricone" userId="03378c1ee231c927" providerId="LiveId" clId="{1266A14E-1DA4-4A60-AE30-4364D806A56A}" dt="2025-07-14T10:50:13.508" v="2198" actId="20577"/>
          <ac:spMkLst>
            <pc:docMk/>
            <pc:sldMk cId="387817815" sldId="263"/>
            <ac:spMk id="6" creationId="{8AAA7E0E-648E-8FEE-1379-8EE45419D7A5}"/>
          </ac:spMkLst>
        </pc:spChg>
        <pc:spChg chg="mod ord">
          <ac:chgData name="Lorenzo Soricone" userId="03378c1ee231c927" providerId="LiveId" clId="{1266A14E-1DA4-4A60-AE30-4364D806A56A}" dt="2025-07-14T10:22:35.155" v="1458" actId="1076"/>
          <ac:spMkLst>
            <pc:docMk/>
            <pc:sldMk cId="387817815" sldId="263"/>
            <ac:spMk id="8" creationId="{18106CF4-B09B-21E6-1E6B-9B9632F9052A}"/>
          </ac:spMkLst>
        </pc:spChg>
        <pc:spChg chg="mod">
          <ac:chgData name="Lorenzo Soricone" userId="03378c1ee231c927" providerId="LiveId" clId="{1266A14E-1DA4-4A60-AE30-4364D806A56A}" dt="2025-07-14T10:20:05.366" v="1423" actId="5793"/>
          <ac:spMkLst>
            <pc:docMk/>
            <pc:sldMk cId="387817815" sldId="263"/>
            <ac:spMk id="9" creationId="{9D2102E0-B091-B693-24FC-DFD91361D2CC}"/>
          </ac:spMkLst>
        </pc:spChg>
        <pc:grpChg chg="add mod">
          <ac:chgData name="Lorenzo Soricone" userId="03378c1ee231c927" providerId="LiveId" clId="{1266A14E-1DA4-4A60-AE30-4364D806A56A}" dt="2025-07-14T10:20:49.519" v="1432" actId="1076"/>
          <ac:grpSpMkLst>
            <pc:docMk/>
            <pc:sldMk cId="387817815" sldId="263"/>
            <ac:grpSpMk id="7" creationId="{25E634D3-0C94-F736-79F5-D5CE3309C03D}"/>
          </ac:grpSpMkLst>
        </pc:grpChg>
        <pc:picChg chg="mod modCrop">
          <ac:chgData name="Lorenzo Soricone" userId="03378c1ee231c927" providerId="LiveId" clId="{1266A14E-1DA4-4A60-AE30-4364D806A56A}" dt="2025-07-14T09:35:58.649" v="266" actId="1076"/>
          <ac:picMkLst>
            <pc:docMk/>
            <pc:sldMk cId="387817815" sldId="263"/>
            <ac:picMk id="4" creationId="{97CA67FA-760B-4CD9-3EB4-78C2173B2E79}"/>
          </ac:picMkLst>
        </pc:picChg>
        <pc:picChg chg="add del mod">
          <ac:chgData name="Lorenzo Soricone" userId="03378c1ee231c927" providerId="LiveId" clId="{1266A14E-1DA4-4A60-AE30-4364D806A56A}" dt="2025-07-14T09:33:19.518" v="218" actId="478"/>
          <ac:picMkLst>
            <pc:docMk/>
            <pc:sldMk cId="387817815" sldId="263"/>
            <ac:picMk id="2050" creationId="{A8C12DFA-C338-997E-9E61-ABD318D78913}"/>
          </ac:picMkLst>
        </pc:picChg>
        <pc:picChg chg="add mod">
          <ac:chgData name="Lorenzo Soricone" userId="03378c1ee231c927" providerId="LiveId" clId="{1266A14E-1DA4-4A60-AE30-4364D806A56A}" dt="2025-07-14T09:35:55.388" v="265" actId="1076"/>
          <ac:picMkLst>
            <pc:docMk/>
            <pc:sldMk cId="387817815" sldId="263"/>
            <ac:picMk id="2052" creationId="{58FEE4AC-B63B-D6AE-B125-0B0B4CF6A521}"/>
          </ac:picMkLst>
        </pc:picChg>
      </pc:sldChg>
      <pc:sldChg chg="addSp delSp modSp mod">
        <pc:chgData name="Lorenzo Soricone" userId="03378c1ee231c927" providerId="LiveId" clId="{1266A14E-1DA4-4A60-AE30-4364D806A56A}" dt="2025-07-14T09:39:09.212" v="325" actId="1076"/>
        <pc:sldMkLst>
          <pc:docMk/>
          <pc:sldMk cId="979494471" sldId="264"/>
        </pc:sldMkLst>
        <pc:spChg chg="del">
          <ac:chgData name="Lorenzo Soricone" userId="03378c1ee231c927" providerId="LiveId" clId="{1266A14E-1DA4-4A60-AE30-4364D806A56A}" dt="2025-07-14T09:37:19.652" v="305" actId="478"/>
          <ac:spMkLst>
            <pc:docMk/>
            <pc:sldMk cId="979494471" sldId="264"/>
            <ac:spMk id="2" creationId="{BD8A27EA-4179-A15C-987C-A6D7076107DD}"/>
          </ac:spMkLst>
        </pc:spChg>
        <pc:spChg chg="add mod">
          <ac:chgData name="Lorenzo Soricone" userId="03378c1ee231c927" providerId="LiveId" clId="{1266A14E-1DA4-4A60-AE30-4364D806A56A}" dt="2025-07-14T09:37:15.924" v="304"/>
          <ac:spMkLst>
            <pc:docMk/>
            <pc:sldMk cId="979494471" sldId="264"/>
            <ac:spMk id="4" creationId="{F427CF17-10FE-A5F1-1573-2994570C5173}"/>
          </ac:spMkLst>
        </pc:spChg>
        <pc:spChg chg="add mod">
          <ac:chgData name="Lorenzo Soricone" userId="03378c1ee231c927" providerId="LiveId" clId="{1266A14E-1DA4-4A60-AE30-4364D806A56A}" dt="2025-07-14T09:39:09.212" v="325" actId="1076"/>
          <ac:spMkLst>
            <pc:docMk/>
            <pc:sldMk cId="979494471" sldId="264"/>
            <ac:spMk id="6" creationId="{117F3C9D-9449-8C9F-6CB2-9AF0386336FD}"/>
          </ac:spMkLst>
        </pc:spChg>
      </pc:sldChg>
      <pc:sldChg chg="addSp modSp mod">
        <pc:chgData name="Lorenzo Soricone" userId="03378c1ee231c927" providerId="LiveId" clId="{1266A14E-1DA4-4A60-AE30-4364D806A56A}" dt="2025-07-14T09:39:43.036" v="330" actId="1076"/>
        <pc:sldMkLst>
          <pc:docMk/>
          <pc:sldMk cId="53531227" sldId="265"/>
        </pc:sldMkLst>
        <pc:spChg chg="mod">
          <ac:chgData name="Lorenzo Soricone" userId="03378c1ee231c927" providerId="LiveId" clId="{1266A14E-1DA4-4A60-AE30-4364D806A56A}" dt="2025-07-14T09:39:37.931" v="329" actId="1076"/>
          <ac:spMkLst>
            <pc:docMk/>
            <pc:sldMk cId="53531227" sldId="265"/>
            <ac:spMk id="2" creationId="{D03A40DC-CD87-1D3D-6375-C822074658CB}"/>
          </ac:spMkLst>
        </pc:spChg>
        <pc:spChg chg="mod">
          <ac:chgData name="Lorenzo Soricone" userId="03378c1ee231c927" providerId="LiveId" clId="{1266A14E-1DA4-4A60-AE30-4364D806A56A}" dt="2025-07-14T09:38:34.671" v="320" actId="1076"/>
          <ac:spMkLst>
            <pc:docMk/>
            <pc:sldMk cId="53531227" sldId="265"/>
            <ac:spMk id="4" creationId="{9F418E30-6436-53E0-39D6-A90ED13A64BC}"/>
          </ac:spMkLst>
        </pc:spChg>
        <pc:spChg chg="add mod">
          <ac:chgData name="Lorenzo Soricone" userId="03378c1ee231c927" providerId="LiveId" clId="{1266A14E-1DA4-4A60-AE30-4364D806A56A}" dt="2025-07-14T09:38:03.424" v="313"/>
          <ac:spMkLst>
            <pc:docMk/>
            <pc:sldMk cId="53531227" sldId="265"/>
            <ac:spMk id="6" creationId="{4C5E9918-02DD-09D1-099B-C3C13E9CAA46}"/>
          </ac:spMkLst>
        </pc:spChg>
        <pc:spChg chg="mod">
          <ac:chgData name="Lorenzo Soricone" userId="03378c1ee231c927" providerId="LiveId" clId="{1266A14E-1DA4-4A60-AE30-4364D806A56A}" dt="2025-07-14T09:39:43.036" v="330" actId="1076"/>
          <ac:spMkLst>
            <pc:docMk/>
            <pc:sldMk cId="53531227" sldId="265"/>
            <ac:spMk id="7" creationId="{242EA30F-5583-24CF-7885-52FDE7869440}"/>
          </ac:spMkLst>
        </pc:spChg>
        <pc:picChg chg="mod modCrop">
          <ac:chgData name="Lorenzo Soricone" userId="03378c1ee231c927" providerId="LiveId" clId="{1266A14E-1DA4-4A60-AE30-4364D806A56A}" dt="2025-07-14T09:39:34.619" v="328" actId="1076"/>
          <ac:picMkLst>
            <pc:docMk/>
            <pc:sldMk cId="53531227" sldId="265"/>
            <ac:picMk id="3" creationId="{0356CB91-29CC-97BF-5B85-40D13C0C594C}"/>
          </ac:picMkLst>
        </pc:picChg>
        <pc:picChg chg="mod modCrop">
          <ac:chgData name="Lorenzo Soricone" userId="03378c1ee231c927" providerId="LiveId" clId="{1266A14E-1DA4-4A60-AE30-4364D806A56A}" dt="2025-07-14T09:38:17.668" v="316" actId="732"/>
          <ac:picMkLst>
            <pc:docMk/>
            <pc:sldMk cId="53531227" sldId="265"/>
            <ac:picMk id="5" creationId="{7DC91B5D-09B8-F622-3F94-087E5CB3F500}"/>
          </ac:picMkLst>
        </pc:picChg>
      </pc:sldChg>
      <pc:sldChg chg="modSp mod">
        <pc:chgData name="Lorenzo Soricone" userId="03378c1ee231c927" providerId="LiveId" clId="{1266A14E-1DA4-4A60-AE30-4364D806A56A}" dt="2025-07-14T09:40:10.387" v="334" actId="1076"/>
        <pc:sldMkLst>
          <pc:docMk/>
          <pc:sldMk cId="2888123815" sldId="267"/>
        </pc:sldMkLst>
        <pc:picChg chg="mod">
          <ac:chgData name="Lorenzo Soricone" userId="03378c1ee231c927" providerId="LiveId" clId="{1266A14E-1DA4-4A60-AE30-4364D806A56A}" dt="2025-07-14T09:40:10.387" v="334" actId="1076"/>
          <ac:picMkLst>
            <pc:docMk/>
            <pc:sldMk cId="2888123815" sldId="267"/>
            <ac:picMk id="2" creationId="{776C9FB3-54F0-0DD4-FFE1-89088BFB5404}"/>
          </ac:picMkLst>
        </pc:picChg>
        <pc:picChg chg="mod">
          <ac:chgData name="Lorenzo Soricone" userId="03378c1ee231c927" providerId="LiveId" clId="{1266A14E-1DA4-4A60-AE30-4364D806A56A}" dt="2025-07-14T09:40:01.389" v="331" actId="1076"/>
          <ac:picMkLst>
            <pc:docMk/>
            <pc:sldMk cId="2888123815" sldId="267"/>
            <ac:picMk id="3" creationId="{7E6F5731-1E54-6470-19A3-AABCB70CE8D4}"/>
          </ac:picMkLst>
        </pc:picChg>
        <pc:picChg chg="mod">
          <ac:chgData name="Lorenzo Soricone" userId="03378c1ee231c927" providerId="LiveId" clId="{1266A14E-1DA4-4A60-AE30-4364D806A56A}" dt="2025-07-14T09:40:05.656" v="332" actId="1076"/>
          <ac:picMkLst>
            <pc:docMk/>
            <pc:sldMk cId="2888123815" sldId="267"/>
            <ac:picMk id="5" creationId="{20C747B7-1133-6C78-B45D-30DC5B2F438D}"/>
          </ac:picMkLst>
        </pc:picChg>
        <pc:picChg chg="mod">
          <ac:chgData name="Lorenzo Soricone" userId="03378c1ee231c927" providerId="LiveId" clId="{1266A14E-1DA4-4A60-AE30-4364D806A56A}" dt="2025-07-14T09:40:08.183" v="333" actId="1076"/>
          <ac:picMkLst>
            <pc:docMk/>
            <pc:sldMk cId="2888123815" sldId="267"/>
            <ac:picMk id="6" creationId="{D057B18D-7379-8F77-D1F9-D6DECED1C6EB}"/>
          </ac:picMkLst>
        </pc:picChg>
      </pc:sldChg>
      <pc:sldChg chg="addSp modSp mod">
        <pc:chgData name="Lorenzo Soricone" userId="03378c1ee231c927" providerId="LiveId" clId="{1266A14E-1DA4-4A60-AE30-4364D806A56A}" dt="2025-07-14T09:42:58.615" v="394" actId="1076"/>
        <pc:sldMkLst>
          <pc:docMk/>
          <pc:sldMk cId="135641891" sldId="269"/>
        </pc:sldMkLst>
        <pc:spChg chg="mod">
          <ac:chgData name="Lorenzo Soricone" userId="03378c1ee231c927" providerId="LiveId" clId="{1266A14E-1DA4-4A60-AE30-4364D806A56A}" dt="2025-07-14T09:41:14.133" v="340" actId="20577"/>
          <ac:spMkLst>
            <pc:docMk/>
            <pc:sldMk cId="135641891" sldId="269"/>
            <ac:spMk id="2" creationId="{C9D3650F-60F2-5CF4-0C2A-820B804408DD}"/>
          </ac:spMkLst>
        </pc:spChg>
        <pc:spChg chg="mod">
          <ac:chgData name="Lorenzo Soricone" userId="03378c1ee231c927" providerId="LiveId" clId="{1266A14E-1DA4-4A60-AE30-4364D806A56A}" dt="2025-07-14T09:41:37.173" v="355" actId="20577"/>
          <ac:spMkLst>
            <pc:docMk/>
            <pc:sldMk cId="135641891" sldId="269"/>
            <ac:spMk id="4" creationId="{56BBD426-264A-8B5D-1B8B-EB81D0AFD733}"/>
          </ac:spMkLst>
        </pc:spChg>
        <pc:spChg chg="add mod">
          <ac:chgData name="Lorenzo Soricone" userId="03378c1ee231c927" providerId="LiveId" clId="{1266A14E-1DA4-4A60-AE30-4364D806A56A}" dt="2025-07-14T09:42:01.134" v="357" actId="1076"/>
          <ac:spMkLst>
            <pc:docMk/>
            <pc:sldMk cId="135641891" sldId="269"/>
            <ac:spMk id="6" creationId="{1503A2A0-2018-33CA-1A62-80458C988C57}"/>
          </ac:spMkLst>
        </pc:spChg>
        <pc:spChg chg="add mod">
          <ac:chgData name="Lorenzo Soricone" userId="03378c1ee231c927" providerId="LiveId" clId="{1266A14E-1DA4-4A60-AE30-4364D806A56A}" dt="2025-07-14T09:42:58.615" v="394" actId="1076"/>
          <ac:spMkLst>
            <pc:docMk/>
            <pc:sldMk cId="135641891" sldId="269"/>
            <ac:spMk id="7" creationId="{945F2BC3-4A73-C9F6-2AA4-B7141BB19C36}"/>
          </ac:spMkLst>
        </pc:spChg>
      </pc:sldChg>
      <pc:sldChg chg="addSp delSp modSp mod">
        <pc:chgData name="Lorenzo Soricone" userId="03378c1ee231c927" providerId="LiveId" clId="{1266A14E-1DA4-4A60-AE30-4364D806A56A}" dt="2025-07-14T10:50:01.752" v="2176" actId="20577"/>
        <pc:sldMkLst>
          <pc:docMk/>
          <pc:sldMk cId="3806014162" sldId="284"/>
        </pc:sldMkLst>
        <pc:spChg chg="add mod">
          <ac:chgData name="Lorenzo Soricone" userId="03378c1ee231c927" providerId="LiveId" clId="{1266A14E-1DA4-4A60-AE30-4364D806A56A}" dt="2025-07-14T10:50:01.752" v="2176" actId="20577"/>
          <ac:spMkLst>
            <pc:docMk/>
            <pc:sldMk cId="3806014162" sldId="284"/>
            <ac:spMk id="2" creationId="{DFF19F71-D9F8-6589-D54E-DBF17D4A2053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3" creationId="{0DE2502A-2396-5DA6-D488-B4904A76C31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" creationId="{366516BE-8AC3-143F-69FB-CBCAAF7E3D82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" creationId="{1179DB34-4E39-1090-A00C-2F6156D7AA18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7" creationId="{E741F559-4B33-1DC5-6E69-6C5149CC2174}"/>
          </ac:spMkLst>
        </pc:spChg>
        <pc:spChg chg="del mod">
          <ac:chgData name="Lorenzo Soricone" userId="03378c1ee231c927" providerId="LiveId" clId="{1266A14E-1DA4-4A60-AE30-4364D806A56A}" dt="2025-07-14T09:46:05.439" v="434" actId="478"/>
          <ac:spMkLst>
            <pc:docMk/>
            <pc:sldMk cId="3806014162" sldId="284"/>
            <ac:spMk id="9" creationId="{4F549708-3FCC-7DBA-B48C-6D037D0A9812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20" creationId="{A3C55B58-25EB-F868-6335-6756B98B2263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50" creationId="{ED664E2D-0C83-6448-FB63-341C34E81711}"/>
          </ac:spMkLst>
        </pc:spChg>
        <pc:spChg chg="add del mod">
          <ac:chgData name="Lorenzo Soricone" userId="03378c1ee231c927" providerId="LiveId" clId="{1266A14E-1DA4-4A60-AE30-4364D806A56A}" dt="2025-07-14T09:57:25.530" v="719" actId="478"/>
          <ac:spMkLst>
            <pc:docMk/>
            <pc:sldMk cId="3806014162" sldId="284"/>
            <ac:spMk id="51" creationId="{2D54B4A9-4196-609A-131F-FFEC591E860C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0" creationId="{26A2E61E-B200-4159-8FB0-A33E95D05B44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61" creationId="{91AE75CF-99A5-B1CE-2A64-86A06937C12F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467" creationId="{0EA20BB8-E9CD-B323-0A1E-71E9DCBEADD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68" creationId="{54E02844-D89A-30E5-D819-4226BC46C7CA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2" creationId="{522769ED-D4ED-10C2-FCB4-19AD97555E39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3" creationId="{BC9BDCB3-E6AC-313F-6842-6495E97007EB}"/>
          </ac:spMkLst>
        </pc:spChg>
        <pc:spChg chg="add mod">
          <ac:chgData name="Lorenzo Soricone" userId="03378c1ee231c927" providerId="LiveId" clId="{1266A14E-1DA4-4A60-AE30-4364D806A56A}" dt="2025-07-14T10:05:46.958" v="1059" actId="1076"/>
          <ac:spMkLst>
            <pc:docMk/>
            <pc:sldMk cId="3806014162" sldId="284"/>
            <ac:spMk id="584" creationId="{569BF568-CBDD-93E4-CE34-4B5CC73DA0A3}"/>
          </ac:spMkLst>
        </pc:spChg>
        <pc:spChg chg="add mod">
          <ac:chgData name="Lorenzo Soricone" userId="03378c1ee231c927" providerId="LiveId" clId="{1266A14E-1DA4-4A60-AE30-4364D806A56A}" dt="2025-07-14T10:28:37.227" v="1560" actId="1076"/>
          <ac:spMkLst>
            <pc:docMk/>
            <pc:sldMk cId="3806014162" sldId="284"/>
            <ac:spMk id="627" creationId="{C4D5274D-A021-D038-85DF-A6F4F12F9E75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39" creationId="{EDDB94F8-D75D-2C9A-8704-2DBA67579AAA}"/>
          </ac:spMkLst>
        </pc:spChg>
        <pc:spChg chg="add mod">
          <ac:chgData name="Lorenzo Soricone" userId="03378c1ee231c927" providerId="LiveId" clId="{1266A14E-1DA4-4A60-AE30-4364D806A56A}" dt="2025-07-14T10:11:11.057" v="1223" actId="1076"/>
          <ac:spMkLst>
            <pc:docMk/>
            <pc:sldMk cId="3806014162" sldId="284"/>
            <ac:spMk id="646" creationId="{804446A6-C882-9299-02FB-23311B613327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0" creationId="{D5A13544-3EF4-8087-E766-6A420DB0BF80}"/>
          </ac:spMkLst>
        </pc:spChg>
        <pc:spChg chg="add mod">
          <ac:chgData name="Lorenzo Soricone" userId="03378c1ee231c927" providerId="LiveId" clId="{1266A14E-1DA4-4A60-AE30-4364D806A56A}" dt="2025-07-14T10:26:36.861" v="1516" actId="14100"/>
          <ac:spMkLst>
            <pc:docMk/>
            <pc:sldMk cId="3806014162" sldId="284"/>
            <ac:spMk id="655" creationId="{185D20F3-F14F-5CB0-2456-B613A694E544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6" creationId="{72585757-955A-64DE-594A-6992DEF7B1F9}"/>
          </ac:spMkLst>
        </pc:spChg>
        <pc:picChg chg="del mod">
          <ac:chgData name="Lorenzo Soricone" userId="03378c1ee231c927" providerId="LiveId" clId="{1266A14E-1DA4-4A60-AE30-4364D806A56A}" dt="2025-07-14T09:45:43.498" v="412" actId="478"/>
          <ac:picMkLst>
            <pc:docMk/>
            <pc:sldMk cId="3806014162" sldId="284"/>
            <ac:picMk id="5" creationId="{E5759021-34B3-8438-631E-B5C67B754098}"/>
          </ac:picMkLst>
        </pc:picChg>
        <pc:cxnChg chg="add mod">
          <ac:chgData name="Lorenzo Soricone" userId="03378c1ee231c927" providerId="LiveId" clId="{1266A14E-1DA4-4A60-AE30-4364D806A56A}" dt="2025-07-14T09:56:44.985" v="692" actId="1076"/>
          <ac:cxnSpMkLst>
            <pc:docMk/>
            <pc:sldMk cId="3806014162" sldId="284"/>
            <ac:cxnSpMk id="10" creationId="{6661A5F8-EFEE-279F-1A7D-D302FAD34BF8}"/>
          </ac:cxnSpMkLst>
        </pc:cxnChg>
        <pc:cxnChg chg="add del mod">
          <ac:chgData name="Lorenzo Soricone" userId="03378c1ee231c927" providerId="LiveId" clId="{1266A14E-1DA4-4A60-AE30-4364D806A56A}" dt="2025-07-14T09:50:59.762" v="559" actId="478"/>
          <ac:cxnSpMkLst>
            <pc:docMk/>
            <pc:sldMk cId="3806014162" sldId="284"/>
            <ac:cxnSpMk id="11" creationId="{F876BA6F-0F46-C4DF-1A31-652715CAA5E7}"/>
          </ac:cxnSpMkLst>
        </pc:cxnChg>
        <pc:cxnChg chg="add del mod">
          <ac:chgData name="Lorenzo Soricone" userId="03378c1ee231c927" providerId="LiveId" clId="{1266A14E-1DA4-4A60-AE30-4364D806A56A}" dt="2025-07-14T09:51:00.926" v="560" actId="478"/>
          <ac:cxnSpMkLst>
            <pc:docMk/>
            <pc:sldMk cId="3806014162" sldId="284"/>
            <ac:cxnSpMk id="14" creationId="{7C49D056-1324-1FE9-FFDC-FE46A90127EF}"/>
          </ac:cxnSpMkLst>
        </pc:cxnChg>
        <pc:cxnChg chg="add del mod">
          <ac:chgData name="Lorenzo Soricone" userId="03378c1ee231c927" providerId="LiveId" clId="{1266A14E-1DA4-4A60-AE30-4364D806A56A}" dt="2025-07-14T09:51:01.757" v="561" actId="478"/>
          <ac:cxnSpMkLst>
            <pc:docMk/>
            <pc:sldMk cId="3806014162" sldId="284"/>
            <ac:cxnSpMk id="15" creationId="{1C451048-479E-F32E-0A0B-4E32D7FA8A6E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16" creationId="{22A5343E-96EB-DA16-71AF-509D6CE18479}"/>
          </ac:cxnSpMkLst>
        </pc:cxnChg>
        <pc:cxnChg chg="add mod">
          <ac:chgData name="Lorenzo Soricone" userId="03378c1ee231c927" providerId="LiveId" clId="{1266A14E-1DA4-4A60-AE30-4364D806A56A}" dt="2025-07-14T10:00:12.151" v="803" actId="14100"/>
          <ac:cxnSpMkLst>
            <pc:docMk/>
            <pc:sldMk cId="3806014162" sldId="284"/>
            <ac:cxnSpMk id="22" creationId="{EAEF2C20-C338-47D9-20E5-E4311A068DC7}"/>
          </ac:cxnSpMkLst>
        </pc:cxnChg>
        <pc:cxnChg chg="add mod">
          <ac:chgData name="Lorenzo Soricone" userId="03378c1ee231c927" providerId="LiveId" clId="{1266A14E-1DA4-4A60-AE30-4364D806A56A}" dt="2025-07-14T09:56:49.033" v="693" actId="14100"/>
          <ac:cxnSpMkLst>
            <pc:docMk/>
            <pc:sldMk cId="3806014162" sldId="284"/>
            <ac:cxnSpMk id="24" creationId="{1CB3ACE9-CF32-E3F0-C86F-AE0C7B6F47DF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29" creationId="{94D9D24A-2077-549F-E48E-DC2FE9B456F2}"/>
          </ac:cxnSpMkLst>
        </pc:cxnChg>
        <pc:cxnChg chg="add del mod">
          <ac:chgData name="Lorenzo Soricone" userId="03378c1ee231c927" providerId="LiveId" clId="{1266A14E-1DA4-4A60-AE30-4364D806A56A}" dt="2025-07-14T09:53:41.379" v="634" actId="11529"/>
          <ac:cxnSpMkLst>
            <pc:docMk/>
            <pc:sldMk cId="3806014162" sldId="284"/>
            <ac:cxnSpMk id="34" creationId="{D758180F-A628-C060-9FEC-E11ACD9866AE}"/>
          </ac:cxnSpMkLst>
        </pc:cxnChg>
        <pc:cxnChg chg="add mod">
          <ac:chgData name="Lorenzo Soricone" userId="03378c1ee231c927" providerId="LiveId" clId="{1266A14E-1DA4-4A60-AE30-4364D806A56A}" dt="2025-07-14T09:59:58.610" v="799" actId="14100"/>
          <ac:cxnSpMkLst>
            <pc:docMk/>
            <pc:sldMk cId="3806014162" sldId="284"/>
            <ac:cxnSpMk id="36" creationId="{0AC3B875-211E-60EA-FEE4-1CA0AA656F98}"/>
          </ac:cxnSpMkLst>
        </pc:cxnChg>
        <pc:cxnChg chg="add mod">
          <ac:chgData name="Lorenzo Soricone" userId="03378c1ee231c927" providerId="LiveId" clId="{1266A14E-1DA4-4A60-AE30-4364D806A56A}" dt="2025-07-14T09:58:18.750" v="782" actId="1076"/>
          <ac:cxnSpMkLst>
            <pc:docMk/>
            <pc:sldMk cId="3806014162" sldId="284"/>
            <ac:cxnSpMk id="52" creationId="{67FC9612-D612-DF90-981A-70A7D14FC4B1}"/>
          </ac:cxnSpMkLst>
        </pc:cxnChg>
        <pc:cxnChg chg="add mod">
          <ac:chgData name="Lorenzo Soricone" userId="03378c1ee231c927" providerId="LiveId" clId="{1266A14E-1DA4-4A60-AE30-4364D806A56A}" dt="2025-07-14T10:06:33.064" v="1066" actId="1076"/>
          <ac:cxnSpMkLst>
            <pc:docMk/>
            <pc:sldMk cId="3806014162" sldId="284"/>
            <ac:cxnSpMk id="55" creationId="{FB623A28-0587-2469-3ABA-B55F04937E6A}"/>
          </ac:cxnSpMkLst>
        </pc:cxnChg>
        <pc:cxnChg chg="add mod">
          <ac:chgData name="Lorenzo Soricone" userId="03378c1ee231c927" providerId="LiveId" clId="{1266A14E-1DA4-4A60-AE30-4364D806A56A}" dt="2025-07-14T10:04:26.160" v="1014" actId="14100"/>
          <ac:cxnSpMkLst>
            <pc:docMk/>
            <pc:sldMk cId="3806014162" sldId="284"/>
            <ac:cxnSpMk id="469" creationId="{EA21EFA9-0A85-EBB5-77DE-71722B985DFB}"/>
          </ac:cxnSpMkLst>
        </pc:cxnChg>
        <pc:cxnChg chg="add mod">
          <ac:chgData name="Lorenzo Soricone" userId="03378c1ee231c927" providerId="LiveId" clId="{1266A14E-1DA4-4A60-AE30-4364D806A56A}" dt="2025-07-14T10:04:30.695" v="1015" actId="14100"/>
          <ac:cxnSpMkLst>
            <pc:docMk/>
            <pc:sldMk cId="3806014162" sldId="284"/>
            <ac:cxnSpMk id="471" creationId="{5483777A-0D9E-7853-7A3A-27FBC5DB307A}"/>
          </ac:cxnSpMkLst>
        </pc:cxnChg>
        <pc:cxnChg chg="add mod">
          <ac:chgData name="Lorenzo Soricone" userId="03378c1ee231c927" providerId="LiveId" clId="{1266A14E-1DA4-4A60-AE30-4364D806A56A}" dt="2025-07-14T10:05:46.958" v="1059" actId="1076"/>
          <ac:cxnSpMkLst>
            <pc:docMk/>
            <pc:sldMk cId="3806014162" sldId="284"/>
            <ac:cxnSpMk id="582" creationId="{CD061322-1A5E-6CA4-9284-A4E50D849908}"/>
          </ac:cxnSpMkLst>
        </pc:cxnChg>
        <pc:cxnChg chg="add del mod">
          <ac:chgData name="Lorenzo Soricone" userId="03378c1ee231c927" providerId="LiveId" clId="{1266A14E-1DA4-4A60-AE30-4364D806A56A}" dt="2025-07-14T10:06:11.892" v="1062" actId="478"/>
          <ac:cxnSpMkLst>
            <pc:docMk/>
            <pc:sldMk cId="3806014162" sldId="284"/>
            <ac:cxnSpMk id="590" creationId="{240B96DA-78E7-DBA2-A464-29C1197A73EA}"/>
          </ac:cxnSpMkLst>
        </pc:cxnChg>
        <pc:cxnChg chg="add mod">
          <ac:chgData name="Lorenzo Soricone" userId="03378c1ee231c927" providerId="LiveId" clId="{1266A14E-1DA4-4A60-AE30-4364D806A56A}" dt="2025-07-14T10:08:25.680" v="1129" actId="208"/>
          <ac:cxnSpMkLst>
            <pc:docMk/>
            <pc:sldMk cId="3806014162" sldId="284"/>
            <ac:cxnSpMk id="622" creationId="{86E179EC-EE92-1A4E-769B-D989680778F0}"/>
          </ac:cxnSpMkLst>
        </pc:cxnChg>
        <pc:cxnChg chg="add mod">
          <ac:chgData name="Lorenzo Soricone" userId="03378c1ee231c927" providerId="LiveId" clId="{1266A14E-1DA4-4A60-AE30-4364D806A56A}" dt="2025-07-14T10:08:41.797" v="1133" actId="1076"/>
          <ac:cxnSpMkLst>
            <pc:docMk/>
            <pc:sldMk cId="3806014162" sldId="284"/>
            <ac:cxnSpMk id="628" creationId="{D5952CCF-046D-3318-DF50-0997886D8F3D}"/>
          </ac:cxnSpMkLst>
        </pc:cxnChg>
        <pc:cxnChg chg="add mod">
          <ac:chgData name="Lorenzo Soricone" userId="03378c1ee231c927" providerId="LiveId" clId="{1266A14E-1DA4-4A60-AE30-4364D806A56A}" dt="2025-07-14T10:28:17.786" v="1558" actId="14100"/>
          <ac:cxnSpMkLst>
            <pc:docMk/>
            <pc:sldMk cId="3806014162" sldId="284"/>
            <ac:cxnSpMk id="635" creationId="{B214E9CA-14AD-988B-D4D0-79119014DC5F}"/>
          </ac:cxnSpMkLst>
        </pc:cxnChg>
        <pc:cxnChg chg="add mod">
          <ac:chgData name="Lorenzo Soricone" userId="03378c1ee231c927" providerId="LiveId" clId="{1266A14E-1DA4-4A60-AE30-4364D806A56A}" dt="2025-07-14T10:10:59.309" v="1220" actId="1076"/>
          <ac:cxnSpMkLst>
            <pc:docMk/>
            <pc:sldMk cId="3806014162" sldId="284"/>
            <ac:cxnSpMk id="641" creationId="{F1C0D995-F233-E98B-2694-7A4D3432E82E}"/>
          </ac:cxnSpMkLst>
        </pc:cxnChg>
        <pc:cxnChg chg="add mod">
          <ac:chgData name="Lorenzo Soricone" userId="03378c1ee231c927" providerId="LiveId" clId="{1266A14E-1DA4-4A60-AE30-4364D806A56A}" dt="2025-07-14T10:11:19.417" v="1226" actId="1076"/>
          <ac:cxnSpMkLst>
            <pc:docMk/>
            <pc:sldMk cId="3806014162" sldId="284"/>
            <ac:cxnSpMk id="647" creationId="{AADDDCC0-EA47-0FF8-E0A4-5C08256D54F1}"/>
          </ac:cxnSpMkLst>
        </pc:cxnChg>
        <pc:cxnChg chg="add del">
          <ac:chgData name="Lorenzo Soricone" userId="03378c1ee231c927" providerId="LiveId" clId="{1266A14E-1DA4-4A60-AE30-4364D806A56A}" dt="2025-07-14T10:27:10.022" v="1544" actId="11529"/>
          <ac:cxnSpMkLst>
            <pc:docMk/>
            <pc:sldMk cId="3806014162" sldId="284"/>
            <ac:cxnSpMk id="658" creationId="{52DABFC7-7CBA-8ACB-2986-7F394DB170F3}"/>
          </ac:cxnSpMkLst>
        </pc:cxnChg>
        <pc:cxnChg chg="add mod">
          <ac:chgData name="Lorenzo Soricone" userId="03378c1ee231c927" providerId="LiveId" clId="{1266A14E-1DA4-4A60-AE30-4364D806A56A}" dt="2025-07-14T10:27:53.410" v="1554" actId="1582"/>
          <ac:cxnSpMkLst>
            <pc:docMk/>
            <pc:sldMk cId="3806014162" sldId="284"/>
            <ac:cxnSpMk id="660" creationId="{F7161497-B07B-08CE-03CD-76D99AD1EEA8}"/>
          </ac:cxnSpMkLst>
        </pc:cxnChg>
        <pc:cxnChg chg="add mod">
          <ac:chgData name="Lorenzo Soricone" userId="03378c1ee231c927" providerId="LiveId" clId="{1266A14E-1DA4-4A60-AE30-4364D806A56A}" dt="2025-07-14T10:28:07.705" v="1557" actId="14100"/>
          <ac:cxnSpMkLst>
            <pc:docMk/>
            <pc:sldMk cId="3806014162" sldId="284"/>
            <ac:cxnSpMk id="662" creationId="{582BAB13-DC91-94EB-E62E-AC8AC03ECFD1}"/>
          </ac:cxnSpMkLst>
        </pc:cxnChg>
      </pc:sldChg>
      <pc:sldChg chg="addSp delSp modSp mod">
        <pc:chgData name="Lorenzo Soricone" userId="03378c1ee231c927" providerId="LiveId" clId="{1266A14E-1DA4-4A60-AE30-4364D806A56A}" dt="2025-07-14T09:39:01.385" v="322" actId="1076"/>
        <pc:sldMkLst>
          <pc:docMk/>
          <pc:sldMk cId="1122967893" sldId="285"/>
        </pc:sldMkLst>
        <pc:spChg chg="del">
          <ac:chgData name="Lorenzo Soricone" userId="03378c1ee231c927" providerId="LiveId" clId="{1266A14E-1DA4-4A60-AE30-4364D806A56A}" dt="2025-07-14T09:37:53.162" v="312" actId="478"/>
          <ac:spMkLst>
            <pc:docMk/>
            <pc:sldMk cId="1122967893" sldId="285"/>
            <ac:spMk id="2" creationId="{84C97B02-651D-29A8-E0C9-5FC9640A2D7F}"/>
          </ac:spMkLst>
        </pc:spChg>
        <pc:spChg chg="mod">
          <ac:chgData name="Lorenzo Soricone" userId="03378c1ee231c927" providerId="LiveId" clId="{1266A14E-1DA4-4A60-AE30-4364D806A56A}" dt="2025-07-14T09:37:29.416" v="306" actId="1076"/>
          <ac:spMkLst>
            <pc:docMk/>
            <pc:sldMk cId="1122967893" sldId="285"/>
            <ac:spMk id="4" creationId="{DB9F4496-D3EF-D65C-9BDF-A7687EABD4F0}"/>
          </ac:spMkLst>
        </pc:spChg>
        <pc:spChg chg="add mod">
          <ac:chgData name="Lorenzo Soricone" userId="03378c1ee231c927" providerId="LiveId" clId="{1266A14E-1DA4-4A60-AE30-4364D806A56A}" dt="2025-07-14T09:37:49.944" v="311"/>
          <ac:spMkLst>
            <pc:docMk/>
            <pc:sldMk cId="1122967893" sldId="285"/>
            <ac:spMk id="5" creationId="{D4D5AF0B-12FD-5F7B-D9AE-4246EAB574A1}"/>
          </ac:spMkLst>
        </pc:spChg>
        <pc:spChg chg="add mod">
          <ac:chgData name="Lorenzo Soricone" userId="03378c1ee231c927" providerId="LiveId" clId="{1266A14E-1DA4-4A60-AE30-4364D806A56A}" dt="2025-07-14T09:39:01.385" v="322" actId="1076"/>
          <ac:spMkLst>
            <pc:docMk/>
            <pc:sldMk cId="1122967893" sldId="285"/>
            <ac:spMk id="6" creationId="{814DCA47-CE24-A3AF-385F-1CC2FBD56843}"/>
          </ac:spMkLst>
        </pc:spChg>
      </pc:sldChg>
      <pc:sldChg chg="addSp delSp modSp mod">
        <pc:chgData name="Lorenzo Soricone" userId="03378c1ee231c927" providerId="LiveId" clId="{1266A14E-1DA4-4A60-AE30-4364D806A56A}" dt="2025-07-14T09:39:15.367" v="327" actId="1076"/>
        <pc:sldMkLst>
          <pc:docMk/>
          <pc:sldMk cId="516622519" sldId="286"/>
        </pc:sldMkLst>
        <pc:spChg chg="del mod">
          <ac:chgData name="Lorenzo Soricone" userId="03378c1ee231c927" providerId="LiveId" clId="{1266A14E-1DA4-4A60-AE30-4364D806A56A}" dt="2025-07-14T09:36:24.763" v="269" actId="478"/>
          <ac:spMkLst>
            <pc:docMk/>
            <pc:sldMk cId="516622519" sldId="286"/>
            <ac:spMk id="2" creationId="{1FF5587A-EF68-F7C3-949D-A8675C2CA513}"/>
          </ac:spMkLst>
        </pc:spChg>
        <pc:spChg chg="mod">
          <ac:chgData name="Lorenzo Soricone" userId="03378c1ee231c927" providerId="LiveId" clId="{1266A14E-1DA4-4A60-AE30-4364D806A56A}" dt="2025-07-14T09:37:07.740" v="303" actId="1076"/>
          <ac:spMkLst>
            <pc:docMk/>
            <pc:sldMk cId="516622519" sldId="286"/>
            <ac:spMk id="4" creationId="{A3FF280D-A7C9-5C45-5265-0E0236382966}"/>
          </ac:spMkLst>
        </pc:spChg>
        <pc:spChg chg="add mod">
          <ac:chgData name="Lorenzo Soricone" userId="03378c1ee231c927" providerId="LiveId" clId="{1266A14E-1DA4-4A60-AE30-4364D806A56A}" dt="2025-07-14T09:36:31.548" v="282" actId="20577"/>
          <ac:spMkLst>
            <pc:docMk/>
            <pc:sldMk cId="516622519" sldId="286"/>
            <ac:spMk id="5" creationId="{3A5959AC-1516-2557-8A45-11B5D5B2F57E}"/>
          </ac:spMkLst>
        </pc:spChg>
        <pc:spChg chg="add mod">
          <ac:chgData name="Lorenzo Soricone" userId="03378c1ee231c927" providerId="LiveId" clId="{1266A14E-1DA4-4A60-AE30-4364D806A56A}" dt="2025-07-14T09:39:15.367" v="327" actId="1076"/>
          <ac:spMkLst>
            <pc:docMk/>
            <pc:sldMk cId="516622519" sldId="286"/>
            <ac:spMk id="6" creationId="{7E890E90-E9BB-B142-7918-A11B4D09DE55}"/>
          </ac:spMkLst>
        </pc:spChg>
      </pc:sldChg>
      <pc:sldChg chg="addSp delSp modSp mod">
        <pc:chgData name="Lorenzo Soricone" userId="03378c1ee231c927" providerId="LiveId" clId="{1266A14E-1DA4-4A60-AE30-4364D806A56A}" dt="2025-07-14T10:31:18.329" v="1707" actId="20577"/>
        <pc:sldMkLst>
          <pc:docMk/>
          <pc:sldMk cId="2472810025" sldId="292"/>
        </pc:sldMkLst>
        <pc:spChg chg="del mod">
          <ac:chgData name="Lorenzo Soricone" userId="03378c1ee231c927" providerId="LiveId" clId="{1266A14E-1DA4-4A60-AE30-4364D806A56A}" dt="2025-07-14T10:12:36.523" v="1230" actId="478"/>
          <ac:spMkLst>
            <pc:docMk/>
            <pc:sldMk cId="2472810025" sldId="292"/>
            <ac:spMk id="2" creationId="{AD880621-4F4E-3948-6DCF-50E12AB42965}"/>
          </ac:spMkLst>
        </pc:spChg>
        <pc:spChg chg="mod">
          <ac:chgData name="Lorenzo Soricone" userId="03378c1ee231c927" providerId="LiveId" clId="{1266A14E-1DA4-4A60-AE30-4364D806A56A}" dt="2025-07-14T10:19:33.350" v="1420" actId="14100"/>
          <ac:spMkLst>
            <pc:docMk/>
            <pc:sldMk cId="2472810025" sldId="292"/>
            <ac:spMk id="3" creationId="{19511A5C-5D2B-86D0-E782-458D55E96945}"/>
          </ac:spMkLst>
        </pc:spChg>
        <pc:spChg chg="add mod">
          <ac:chgData name="Lorenzo Soricone" userId="03378c1ee231c927" providerId="LiveId" clId="{1266A14E-1DA4-4A60-AE30-4364D806A56A}" dt="2025-07-14T10:14:00.163" v="1267" actId="14100"/>
          <ac:spMkLst>
            <pc:docMk/>
            <pc:sldMk cId="2472810025" sldId="292"/>
            <ac:spMk id="4" creationId="{E209286C-7B13-6F6A-1313-8780388D89AB}"/>
          </ac:spMkLst>
        </pc:spChg>
        <pc:spChg chg="mod">
          <ac:chgData name="Lorenzo Soricone" userId="03378c1ee231c927" providerId="LiveId" clId="{1266A14E-1DA4-4A60-AE30-4364D806A56A}" dt="2025-07-14T10:31:18.329" v="1707" actId="20577"/>
          <ac:spMkLst>
            <pc:docMk/>
            <pc:sldMk cId="2472810025" sldId="292"/>
            <ac:spMk id="7" creationId="{3E7B33B2-E340-CB40-70B7-01DCAFC4CC58}"/>
          </ac:spMkLst>
        </pc:spChg>
        <pc:spChg chg="add del mod">
          <ac:chgData name="Lorenzo Soricone" userId="03378c1ee231c927" providerId="LiveId" clId="{1266A14E-1DA4-4A60-AE30-4364D806A56A}" dt="2025-07-14T10:24:22.323" v="1474" actId="478"/>
          <ac:spMkLst>
            <pc:docMk/>
            <pc:sldMk cId="2472810025" sldId="292"/>
            <ac:spMk id="17" creationId="{26D4EFCE-8074-422B-D94B-A60BDAD93EA0}"/>
          </ac:spMkLst>
        </pc:spChg>
        <pc:spChg chg="add del mod">
          <ac:chgData name="Lorenzo Soricone" userId="03378c1ee231c927" providerId="LiveId" clId="{1266A14E-1DA4-4A60-AE30-4364D806A56A}" dt="2025-07-14T10:24:24.868" v="1475" actId="478"/>
          <ac:spMkLst>
            <pc:docMk/>
            <pc:sldMk cId="2472810025" sldId="292"/>
            <ac:spMk id="18" creationId="{D2569838-02B2-5662-33A8-AFE7B1DD8DC9}"/>
          </ac:spMkLst>
        </pc:spChg>
        <pc:grpChg chg="add mod">
          <ac:chgData name="Lorenzo Soricone" userId="03378c1ee231c927" providerId="LiveId" clId="{1266A14E-1DA4-4A60-AE30-4364D806A56A}" dt="2025-07-14T10:19:29.894" v="1419" actId="14100"/>
          <ac:grpSpMkLst>
            <pc:docMk/>
            <pc:sldMk cId="2472810025" sldId="292"/>
            <ac:grpSpMk id="14" creationId="{B781A3A9-2652-D530-4D6E-DDA005CA14F3}"/>
          </ac:grpSpMkLst>
        </pc:grpChg>
        <pc:cxnChg chg="mod">
          <ac:chgData name="Lorenzo Soricone" userId="03378c1ee231c927" providerId="LiveId" clId="{1266A14E-1DA4-4A60-AE30-4364D806A56A}" dt="2025-07-14T10:19:33.350" v="1420" actId="14100"/>
          <ac:cxnSpMkLst>
            <pc:docMk/>
            <pc:sldMk cId="2472810025" sldId="292"/>
            <ac:cxnSpMk id="12" creationId="{E51B3D87-623A-EE9C-4571-17FE3E1C881D}"/>
          </ac:cxnSpMkLst>
        </pc:cxnChg>
      </pc:sldChg>
      <pc:sldChg chg="addSp delSp modSp del mod">
        <pc:chgData name="Lorenzo Soricone" userId="03378c1ee231c927" providerId="LiveId" clId="{1266A14E-1DA4-4A60-AE30-4364D806A56A}" dt="2025-07-14T10:24:13.837" v="1473" actId="47"/>
        <pc:sldMkLst>
          <pc:docMk/>
          <pc:sldMk cId="1556780260" sldId="293"/>
        </pc:sldMkLst>
        <pc:spChg chg="add del">
          <ac:chgData name="Lorenzo Soricone" userId="03378c1ee231c927" providerId="LiveId" clId="{1266A14E-1DA4-4A60-AE30-4364D806A56A}" dt="2025-07-14T10:23:10.291" v="1461" actId="478"/>
          <ac:spMkLst>
            <pc:docMk/>
            <pc:sldMk cId="1556780260" sldId="293"/>
            <ac:spMk id="3" creationId="{A936FD63-AB14-B70F-17A8-31222BAF6E28}"/>
          </ac:spMkLst>
        </pc:spChg>
        <pc:spChg chg="add mod">
          <ac:chgData name="Lorenzo Soricone" userId="03378c1ee231c927" providerId="LiveId" clId="{1266A14E-1DA4-4A60-AE30-4364D806A56A}" dt="2025-07-14T10:21:41.105" v="1443"/>
          <ac:spMkLst>
            <pc:docMk/>
            <pc:sldMk cId="1556780260" sldId="293"/>
            <ac:spMk id="4" creationId="{079A7DB1-57E2-6EFF-F96C-6DA62A339D5D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6" creationId="{49A6CFC1-3D4E-6041-416F-072DFFB6047A}"/>
          </ac:spMkLst>
        </pc:spChg>
        <pc:spChg chg="del">
          <ac:chgData name="Lorenzo Soricone" userId="03378c1ee231c927" providerId="LiveId" clId="{1266A14E-1DA4-4A60-AE30-4364D806A56A}" dt="2025-07-14T10:23:14.658" v="1462" actId="478"/>
          <ac:spMkLst>
            <pc:docMk/>
            <pc:sldMk cId="1556780260" sldId="293"/>
            <ac:spMk id="7" creationId="{63FDFEDA-E93C-387F-3B61-1F893E99AA5F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8" creationId="{7A986759-015C-6A05-CCAB-29CB0759D22D}"/>
          </ac:spMkLst>
        </pc:spChg>
        <pc:spChg chg="mod">
          <ac:chgData name="Lorenzo Soricone" userId="03378c1ee231c927" providerId="LiveId" clId="{1266A14E-1DA4-4A60-AE30-4364D806A56A}" dt="2025-07-14T10:21:48.965" v="1444"/>
          <ac:spMkLst>
            <pc:docMk/>
            <pc:sldMk cId="1556780260" sldId="293"/>
            <ac:spMk id="9" creationId="{1579AF1E-DE3F-8CF2-F116-654645D2B889}"/>
          </ac:spMkLst>
        </pc:spChg>
        <pc:spChg chg="mod">
          <ac:chgData name="Lorenzo Soricone" userId="03378c1ee231c927" providerId="LiveId" clId="{1266A14E-1DA4-4A60-AE30-4364D806A56A}" dt="2025-07-14T10:22:27.575" v="1452" actId="1076"/>
          <ac:spMkLst>
            <pc:docMk/>
            <pc:sldMk cId="1556780260" sldId="293"/>
            <ac:spMk id="10" creationId="{F6D22CF8-E9E4-7318-B654-7919FBA3CE24}"/>
          </ac:spMkLst>
        </pc:spChg>
        <pc:spChg chg="add mod">
          <ac:chgData name="Lorenzo Soricone" userId="03378c1ee231c927" providerId="LiveId" clId="{1266A14E-1DA4-4A60-AE30-4364D806A56A}" dt="2025-07-14T10:23:44.735" v="1468" actId="1076"/>
          <ac:spMkLst>
            <pc:docMk/>
            <pc:sldMk cId="1556780260" sldId="293"/>
            <ac:spMk id="13" creationId="{CF55A0BD-027E-447D-8230-A084A966C1CC}"/>
          </ac:spMkLst>
        </pc:spChg>
        <pc:spChg chg="add mod ord">
          <ac:chgData name="Lorenzo Soricone" userId="03378c1ee231c927" providerId="LiveId" clId="{1266A14E-1DA4-4A60-AE30-4364D806A56A}" dt="2025-07-14T10:23:38.466" v="1467" actId="1076"/>
          <ac:spMkLst>
            <pc:docMk/>
            <pc:sldMk cId="1556780260" sldId="293"/>
            <ac:spMk id="14" creationId="{64A70E84-671C-3C5D-5DA8-E8D636CBFA73}"/>
          </ac:spMkLst>
        </pc:spChg>
        <pc:grpChg chg="add del mod">
          <ac:chgData name="Lorenzo Soricone" userId="03378c1ee231c927" providerId="LiveId" clId="{1266A14E-1DA4-4A60-AE30-4364D806A56A}" dt="2025-07-14T10:22:29.088" v="1455" actId="1076"/>
          <ac:grpSpMkLst>
            <pc:docMk/>
            <pc:sldMk cId="1556780260" sldId="293"/>
            <ac:grpSpMk id="5" creationId="{4F648B64-4D97-C3B6-8677-841B9214ABDC}"/>
          </ac:grpSpMkLst>
        </pc:grpChg>
        <pc:grpChg chg="add mod">
          <ac:chgData name="Lorenzo Soricone" userId="03378c1ee231c927" providerId="LiveId" clId="{1266A14E-1DA4-4A60-AE30-4364D806A56A}" dt="2025-07-14T10:22:53.417" v="1459" actId="164"/>
          <ac:grpSpMkLst>
            <pc:docMk/>
            <pc:sldMk cId="1556780260" sldId="293"/>
            <ac:grpSpMk id="11" creationId="{B80AE127-85BD-F968-27E1-1F2189A2D6DA}"/>
          </ac:grpSpMkLst>
        </pc:grpChg>
        <pc:cxnChg chg="mod">
          <ac:chgData name="Lorenzo Soricone" userId="03378c1ee231c927" providerId="LiveId" clId="{1266A14E-1DA4-4A60-AE30-4364D806A56A}" dt="2025-07-14T10:22:28.343" v="1454" actId="1076"/>
          <ac:cxnSpMkLst>
            <pc:docMk/>
            <pc:sldMk cId="1556780260" sldId="293"/>
            <ac:cxnSpMk id="15" creationId="{E863B908-8169-C671-BECC-642F017D613A}"/>
          </ac:cxnSpMkLst>
        </pc:cxnChg>
      </pc:sldChg>
      <pc:sldChg chg="del">
        <pc:chgData name="Lorenzo Soricone" userId="03378c1ee231c927" providerId="LiveId" clId="{1266A14E-1DA4-4A60-AE30-4364D806A56A}" dt="2025-07-14T10:30:16.977" v="1667" actId="2696"/>
        <pc:sldMkLst>
          <pc:docMk/>
          <pc:sldMk cId="626566956" sldId="294"/>
        </pc:sldMkLst>
      </pc:sldChg>
      <pc:sldChg chg="addSp delSp modSp mod">
        <pc:chgData name="Lorenzo Soricone" userId="03378c1ee231c927" providerId="LiveId" clId="{1266A14E-1DA4-4A60-AE30-4364D806A56A}" dt="2025-07-14T10:44:08.085" v="2155" actId="1076"/>
        <pc:sldMkLst>
          <pc:docMk/>
          <pc:sldMk cId="3710147873" sldId="295"/>
        </pc:sldMkLst>
        <pc:spChg chg="add mod">
          <ac:chgData name="Lorenzo Soricone" userId="03378c1ee231c927" providerId="LiveId" clId="{1266A14E-1DA4-4A60-AE30-4364D806A56A}" dt="2025-07-14T10:44:08.085" v="2155" actId="1076"/>
          <ac:spMkLst>
            <pc:docMk/>
            <pc:sldMk cId="3710147873" sldId="295"/>
            <ac:spMk id="8" creationId="{0F4DB703-7CE7-6A9D-CDDD-447DFE3A63DB}"/>
          </ac:spMkLst>
        </pc:spChg>
        <pc:grpChg chg="add mod">
          <ac:chgData name="Lorenzo Soricone" userId="03378c1ee231c927" providerId="LiveId" clId="{1266A14E-1DA4-4A60-AE30-4364D806A56A}" dt="2025-07-14T10:40:17.196" v="2081" actId="1076"/>
          <ac:grpSpMkLst>
            <pc:docMk/>
            <pc:sldMk cId="3710147873" sldId="295"/>
            <ac:grpSpMk id="3" creationId="{4E9DFCEE-93AB-5630-0F3F-04EE57D5A9CE}"/>
          </ac:grpSpMkLst>
        </pc:grpChg>
        <pc:picChg chg="add mod modCrop">
          <ac:chgData name="Lorenzo Soricone" userId="03378c1ee231c927" providerId="LiveId" clId="{1266A14E-1DA4-4A60-AE30-4364D806A56A}" dt="2025-07-14T10:39:56.962" v="2076" actId="732"/>
          <ac:picMkLst>
            <pc:docMk/>
            <pc:sldMk cId="3710147873" sldId="295"/>
            <ac:picMk id="2" creationId="{DD5783C7-9D24-DCF9-EF94-42BD14B11375}"/>
          </ac:picMkLst>
        </pc:picChg>
        <pc:picChg chg="mod modCrop">
          <ac:chgData name="Lorenzo Soricone" userId="03378c1ee231c927" providerId="LiveId" clId="{1266A14E-1DA4-4A60-AE30-4364D806A56A}" dt="2025-07-14T10:39:49.479" v="2075" actId="732"/>
          <ac:picMkLst>
            <pc:docMk/>
            <pc:sldMk cId="3710147873" sldId="295"/>
            <ac:picMk id="4" creationId="{ED1ADF94-B625-18DB-0CE4-FFFC60D74F92}"/>
          </ac:picMkLst>
        </pc:picChg>
        <pc:picChg chg="del mod">
          <ac:chgData name="Lorenzo Soricone" userId="03378c1ee231c927" providerId="LiveId" clId="{1266A14E-1DA4-4A60-AE30-4364D806A56A}" dt="2025-07-14T10:39:05.384" v="2066" actId="21"/>
          <ac:picMkLst>
            <pc:docMk/>
            <pc:sldMk cId="3710147873" sldId="295"/>
            <ac:picMk id="5" creationId="{76048AFE-37AF-6C4C-ECB9-F9C17155F608}"/>
          </ac:picMkLst>
        </pc:picChg>
        <pc:picChg chg="del">
          <ac:chgData name="Lorenzo Soricone" userId="03378c1ee231c927" providerId="LiveId" clId="{1266A14E-1DA4-4A60-AE30-4364D806A56A}" dt="2025-07-14T10:39:14.225" v="2069" actId="478"/>
          <ac:picMkLst>
            <pc:docMk/>
            <pc:sldMk cId="3710147873" sldId="295"/>
            <ac:picMk id="6" creationId="{D3A48D6E-729A-A8FF-F7A8-0C14DF251615}"/>
          </ac:picMkLst>
        </pc:picChg>
        <pc:picChg chg="del">
          <ac:chgData name="Lorenzo Soricone" userId="03378c1ee231c927" providerId="LiveId" clId="{1266A14E-1DA4-4A60-AE30-4364D806A56A}" dt="2025-07-14T10:39:13.674" v="2068" actId="478"/>
          <ac:picMkLst>
            <pc:docMk/>
            <pc:sldMk cId="3710147873" sldId="295"/>
            <ac:picMk id="7" creationId="{DF52E093-2986-1DFE-CA1E-4D48D01EA14D}"/>
          </ac:picMkLst>
        </pc:picChg>
        <pc:picChg chg="add mod">
          <ac:chgData name="Lorenzo Soricone" userId="03378c1ee231c927" providerId="LiveId" clId="{1266A14E-1DA4-4A60-AE30-4364D806A56A}" dt="2025-07-14T10:37:43.610" v="2047" actId="14100"/>
          <ac:picMkLst>
            <pc:docMk/>
            <pc:sldMk cId="3710147873" sldId="295"/>
            <ac:picMk id="3074" creationId="{F1D53DA6-C724-15B9-909C-DBEDC02B2B56}"/>
          </ac:picMkLst>
        </pc:picChg>
        <pc:picChg chg="add del mod">
          <ac:chgData name="Lorenzo Soricone" userId="03378c1ee231c927" providerId="LiveId" clId="{1266A14E-1DA4-4A60-AE30-4364D806A56A}" dt="2025-07-14T10:41:45.737" v="2083" actId="478"/>
          <ac:picMkLst>
            <pc:docMk/>
            <pc:sldMk cId="3710147873" sldId="295"/>
            <ac:picMk id="3076" creationId="{9B67B6E8-5D78-5069-77E1-983F889F578D}"/>
          </ac:picMkLst>
        </pc:picChg>
        <pc:picChg chg="add mod">
          <ac:chgData name="Lorenzo Soricone" userId="03378c1ee231c927" providerId="LiveId" clId="{1266A14E-1DA4-4A60-AE30-4364D806A56A}" dt="2025-07-14T10:41:55.939" v="2088" actId="1076"/>
          <ac:picMkLst>
            <pc:docMk/>
            <pc:sldMk cId="3710147873" sldId="295"/>
            <ac:picMk id="3078" creationId="{A45B5D06-4463-0AFB-AE60-95E41ECFE82B}"/>
          </ac:picMkLst>
        </pc:picChg>
        <pc:picChg chg="add mod">
          <ac:chgData name="Lorenzo Soricone" userId="03378c1ee231c927" providerId="LiveId" clId="{1266A14E-1DA4-4A60-AE30-4364D806A56A}" dt="2025-07-14T10:42:42.701" v="2098" actId="14100"/>
          <ac:picMkLst>
            <pc:docMk/>
            <pc:sldMk cId="3710147873" sldId="295"/>
            <ac:picMk id="3080" creationId="{0A4930FE-D08B-A4FE-EABF-55FFEF05768B}"/>
          </ac:picMkLst>
        </pc:picChg>
        <pc:picChg chg="add mod">
          <ac:chgData name="Lorenzo Soricone" userId="03378c1ee231c927" providerId="LiveId" clId="{1266A14E-1DA4-4A60-AE30-4364D806A56A}" dt="2025-07-14T10:42:54.056" v="2102" actId="1076"/>
          <ac:picMkLst>
            <pc:docMk/>
            <pc:sldMk cId="3710147873" sldId="295"/>
            <ac:picMk id="3082" creationId="{F23FD07C-9A60-C646-5BC5-36F665547505}"/>
          </ac:picMkLst>
        </pc:picChg>
      </pc:sldChg>
      <pc:sldChg chg="add del">
        <pc:chgData name="Lorenzo Soricone" userId="03378c1ee231c927" providerId="LiveId" clId="{1266A14E-1DA4-4A60-AE30-4364D806A56A}" dt="2025-07-14T10:12:12.276" v="1227" actId="2696"/>
        <pc:sldMkLst>
          <pc:docMk/>
          <pc:sldMk cId="1484074439" sldId="296"/>
        </pc:sldMkLst>
      </pc:sldChg>
      <pc:sldChg chg="addSp modSp add mod">
        <pc:chgData name="Lorenzo Soricone" userId="03378c1ee231c927" providerId="LiveId" clId="{1266A14E-1DA4-4A60-AE30-4364D806A56A}" dt="2025-07-14T10:32:16.891" v="1766" actId="5793"/>
        <pc:sldMkLst>
          <pc:docMk/>
          <pc:sldMk cId="1754105208" sldId="296"/>
        </pc:sldMkLst>
        <pc:spChg chg="mod">
          <ac:chgData name="Lorenzo Soricone" userId="03378c1ee231c927" providerId="LiveId" clId="{1266A14E-1DA4-4A60-AE30-4364D806A56A}" dt="2025-07-14T10:31:24.004" v="1708"/>
          <ac:spMkLst>
            <pc:docMk/>
            <pc:sldMk cId="1754105208" sldId="296"/>
            <ac:spMk id="7" creationId="{F3A3F237-4434-1F90-552F-869AF1FDF3B7}"/>
          </ac:spMkLst>
        </pc:spChg>
        <pc:spChg chg="mod">
          <ac:chgData name="Lorenzo Soricone" userId="03378c1ee231c927" providerId="LiveId" clId="{1266A14E-1DA4-4A60-AE30-4364D806A56A}" dt="2025-07-14T10:25:51.675" v="1489" actId="1076"/>
          <ac:spMkLst>
            <pc:docMk/>
            <pc:sldMk cId="1754105208" sldId="296"/>
            <ac:spMk id="17" creationId="{C2A647D1-9EFF-6E4B-4FF0-7285120B8082}"/>
          </ac:spMkLst>
        </pc:spChg>
        <pc:spChg chg="mod">
          <ac:chgData name="Lorenzo Soricone" userId="03378c1ee231c927" providerId="LiveId" clId="{1266A14E-1DA4-4A60-AE30-4364D806A56A}" dt="2025-07-14T10:32:16.891" v="1766" actId="5793"/>
          <ac:spMkLst>
            <pc:docMk/>
            <pc:sldMk cId="1754105208" sldId="296"/>
            <ac:spMk id="18" creationId="{2D6D58D2-8047-5A0F-CBE4-6C42773E8886}"/>
          </ac:spMkLst>
        </pc:spChg>
        <pc:cxnChg chg="add mod">
          <ac:chgData name="Lorenzo Soricone" userId="03378c1ee231c927" providerId="LiveId" clId="{1266A14E-1DA4-4A60-AE30-4364D806A56A}" dt="2025-07-14T10:26:02.180" v="1492" actId="14100"/>
          <ac:cxnSpMkLst>
            <pc:docMk/>
            <pc:sldMk cId="1754105208" sldId="296"/>
            <ac:cxnSpMk id="2" creationId="{34EB556C-9498-EF52-E198-512260D69001}"/>
          </ac:cxnSpMkLst>
        </pc:cxnChg>
        <pc:cxnChg chg="mod">
          <ac:chgData name="Lorenzo Soricone" userId="03378c1ee231c927" providerId="LiveId" clId="{1266A14E-1DA4-4A60-AE30-4364D806A56A}" dt="2025-07-14T10:25:40.925" v="1488" actId="14100"/>
          <ac:cxnSpMkLst>
            <pc:docMk/>
            <pc:sldMk cId="1754105208" sldId="296"/>
            <ac:cxnSpMk id="12" creationId="{26A0B631-7BB4-6101-392A-A2276E326E79}"/>
          </ac:cxnSpMkLst>
        </pc:cxnChg>
      </pc:sldChg>
      <pc:sldChg chg="addSp delSp modSp add mod">
        <pc:chgData name="Lorenzo Soricone" userId="03378c1ee231c927" providerId="LiveId" clId="{1266A14E-1DA4-4A60-AE30-4364D806A56A}" dt="2025-07-14T10:45:14.298" v="2157" actId="1076"/>
        <pc:sldMkLst>
          <pc:docMk/>
          <pc:sldMk cId="3992219264" sldId="297"/>
        </pc:sldMkLst>
        <pc:spChg chg="del topLvl">
          <ac:chgData name="Lorenzo Soricone" userId="03378c1ee231c927" providerId="LiveId" clId="{1266A14E-1DA4-4A60-AE30-4364D806A56A}" dt="2025-07-14T10:30:26.739" v="1672" actId="478"/>
          <ac:spMkLst>
            <pc:docMk/>
            <pc:sldMk cId="3992219264" sldId="297"/>
            <ac:spMk id="3" creationId="{35636B82-2973-24FF-21F2-749918D8610B}"/>
          </ac:spMkLst>
        </pc:spChg>
        <pc:spChg chg="mod">
          <ac:chgData name="Lorenzo Soricone" userId="03378c1ee231c927" providerId="LiveId" clId="{1266A14E-1DA4-4A60-AE30-4364D806A56A}" dt="2025-07-14T10:30:45.214" v="1697" actId="27636"/>
          <ac:spMkLst>
            <pc:docMk/>
            <pc:sldMk cId="3992219264" sldId="297"/>
            <ac:spMk id="4" creationId="{7C9BD142-ADCA-9B58-B4FE-0D36259EAC95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5" creationId="{A021AD77-4B0B-2091-773D-E9616D9DAD64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6" creationId="{A3733FA4-14D2-BC4E-97C2-B108CD40236A}"/>
          </ac:spMkLst>
        </pc:spChg>
        <pc:spChg chg="del mod topLvl">
          <ac:chgData name="Lorenzo Soricone" userId="03378c1ee231c927" providerId="LiveId" clId="{1266A14E-1DA4-4A60-AE30-4364D806A56A}" dt="2025-07-14T10:30:28.724" v="1674" actId="478"/>
          <ac:spMkLst>
            <pc:docMk/>
            <pc:sldMk cId="3992219264" sldId="297"/>
            <ac:spMk id="7" creationId="{4D1B17AE-E1DA-CDF2-B469-69F5DF2DA3C0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8" creationId="{865D9336-141D-4EFD-9709-F48D5007F373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9" creationId="{25DF6BB8-3142-46A6-314F-F5C0BC980B71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7" creationId="{844D8386-5665-A6B4-4DFA-2AB884CB4344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8" creationId="{F7B74652-7193-DA84-0892-83F86E47BB2C}"/>
          </ac:spMkLst>
        </pc:spChg>
        <pc:grpChg chg="del">
          <ac:chgData name="Lorenzo Soricone" userId="03378c1ee231c927" providerId="LiveId" clId="{1266A14E-1DA4-4A60-AE30-4364D806A56A}" dt="2025-07-14T10:30:26.739" v="1672" actId="478"/>
          <ac:grpSpMkLst>
            <pc:docMk/>
            <pc:sldMk cId="3992219264" sldId="297"/>
            <ac:grpSpMk id="14" creationId="{F835A76F-AE66-8640-9654-95EC683520D1}"/>
          </ac:grpSpMkLst>
        </pc:grpChg>
        <pc:cxnChg chg="del mod">
          <ac:chgData name="Lorenzo Soricone" userId="03378c1ee231c927" providerId="LiveId" clId="{1266A14E-1DA4-4A60-AE30-4364D806A56A}" dt="2025-07-14T10:30:30.590" v="1676" actId="478"/>
          <ac:cxnSpMkLst>
            <pc:docMk/>
            <pc:sldMk cId="3992219264" sldId="297"/>
            <ac:cxnSpMk id="2" creationId="{4C3385BF-2DB4-502C-378C-8B4660CB2E23}"/>
          </ac:cxnSpMkLst>
        </pc:cxnChg>
        <pc:cxnChg chg="del mod">
          <ac:chgData name="Lorenzo Soricone" userId="03378c1ee231c927" providerId="LiveId" clId="{1266A14E-1DA4-4A60-AE30-4364D806A56A}" dt="2025-07-14T10:30:29.603" v="1675" actId="478"/>
          <ac:cxnSpMkLst>
            <pc:docMk/>
            <pc:sldMk cId="3992219264" sldId="297"/>
            <ac:cxnSpMk id="12" creationId="{B7CA5F61-C7F2-2483-907B-6012D0AFF2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2B7A-3A7F-D04B-8324-AE3AA7410260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73B1-3F46-D744-BE2A-891104B75A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00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B1E2-5B3B-0618-D81B-0DD6C760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6DA9-0718-D405-3678-2A3B8989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2DC42D-0B13-EABB-C6BF-49F07A1F4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52D15-176C-BD75-62D1-2715D3969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8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F59B-E840-5349-2C81-D7AC6B9F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382DE-880F-E214-7C8E-410DABA8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6FAD4F-0D17-7034-0ADF-58B5E83A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E3589-B32F-8906-7F18-14F5AC06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98FE-6625-0D6B-14C2-C24C5C26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73AADC-C627-870C-4DE0-7D39CBD4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2ECD5E-AE33-6CB3-87B4-D88B710F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F442A-BCC9-183C-B994-957FDB35C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6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C0C275AF-038A-5BA3-750B-669A12E7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1" y="-416463"/>
            <a:ext cx="692797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3E416F"/>
                </a:solidFill>
              </a:rPr>
              <a:t>Spaceship Titan</a:t>
            </a:r>
            <a:r>
              <a:rPr lang="en-US" b="1" dirty="0">
                <a:solidFill>
                  <a:schemeClr val="tx2">
                    <a:alpha val="80000"/>
                  </a:schemeClr>
                </a:solidFill>
              </a:rPr>
              <a:t>ic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Lorenzo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Soricone</a:t>
            </a:r>
            <a:endParaRPr lang="en-US" kern="1200" dirty="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Claudia Lara Cordova</a:t>
            </a: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Victor</a:t>
            </a: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99EEBD69-031D-19A5-FC16-DC1F45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8575"/>
          <a:stretch>
            <a:fillRect/>
          </a:stretch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A82F64-D4F4-D860-F9C7-88CF2E008734}"/>
              </a:ext>
            </a:extLst>
          </p:cNvPr>
          <p:cNvSpPr txBox="1"/>
          <p:nvPr/>
        </p:nvSpPr>
        <p:spPr>
          <a:xfrm>
            <a:off x="308007" y="2463772"/>
            <a:ext cx="56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are </a:t>
            </a:r>
            <a:r>
              <a:rPr lang="it-IT" dirty="0" err="1"/>
              <a:t>transported</a:t>
            </a:r>
            <a:r>
              <a:rPr lang="it-IT" dirty="0"/>
              <a:t> to an alternate </a:t>
            </a:r>
            <a:r>
              <a:rPr lang="it-IT" dirty="0" err="1"/>
              <a:t>dimension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BE30-40C0-EB1A-139D-EE451659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09AA176-9018-C12B-1C2C-33DEEF83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4A888C-36AD-F5FD-B844-D4A450D2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D417546-9148-4AC7-0AB0-1F7CACFC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EFEA5EE-1DEE-67AC-D641-12F860CA8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BBC22C-F5F8-F0A7-31B5-2DDD7E35F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79A37D-ABC0-339F-42CA-9CD36A06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7F79D7-4D6F-4995-CCB6-BB1031981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92DC018-98FA-872B-5E53-85B66BCAB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624FD6B-6386-DA8C-499C-9C1B2214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C0EEB37-72B9-CB77-FC8E-0FA21C8AF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1857A6E-C540-E090-9BD1-0E1ED42D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CF0E1E8-D9EC-2A00-C34E-2274806EA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35FA2E1-DC6B-8E54-9067-CB157998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EAFC30E-2DE2-05F5-3920-899E156D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28EE96F1-52F8-6731-195E-30B455C84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78F454C-F190-1793-77CF-B878ABA9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885BCE-23A7-4A9C-97AE-3D6A30F99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17FCDD0-7C54-9222-D2FD-E3DA586B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D8B616A-E41C-BB63-A838-BCF684BC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EACBAC-BB9E-A869-5793-73908F824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78BC54-CAA0-3B84-021D-B961A19F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826DD4-AD73-0E93-056C-3A5B8AF6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F986B1F-A863-577C-A02A-82EEDE0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F61F218-61A4-E7B1-99B9-25A53C96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EDAFD4-5E78-8CDF-0215-2173B26F6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D1D344-0BEF-5594-E717-AF8B294A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29CC451-314B-A09F-798A-054FF191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FDEB37-E2CA-E0FA-34F1-71C71DB9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68C7D82-7A09-FFC3-4228-E8CCFB979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EA5432D5-5FDB-A9D3-9BA1-3028915C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1032517-ACF2-CDB7-7B9A-0F8B5D77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CB926D2-AD9E-C832-49A6-EDE1319F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24761AC-AA1B-C620-C874-37A1E86E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A217A7D-FC3D-2B5F-7FFE-472E58FC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24EEE5-5530-8821-78D0-36D67092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F156529-1685-9151-B2E4-09F9D1C41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9E35A6D-1EB1-C813-F4F7-8048FC374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CC0EDC3-6627-E38A-D335-792A9DD05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D59BC3A-7758-3CF4-DEE6-F853F38B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8D4A01-08D9-2D16-9990-E1744E1D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BFAFA05-B3F0-E15E-CD27-495C1D8E0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5F70A3A7-F2F7-925B-E9AE-49509947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272524-8129-CDCE-B739-FC2727DD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78A6CA9-3304-DDA5-6453-41BBAA1B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0296246-B4FA-1C0C-9F14-8A2E6196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14C9894-1860-E14F-8200-B0907E9FA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D53D4AF-70A2-4ECE-DC2B-A89451C90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3E380E42-70F5-8AB1-EAAA-7F1C16A67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FDDE43F-9801-D0DD-893D-B869F27A7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C664FE0-2891-EBBA-2F09-0E95CEC2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A95A83B-A87B-4549-8FEC-A703DB8BA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21241BA-D7C6-830D-AFF9-B13C45C2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C0FF312-4D18-010E-DF38-71D68A99C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B8E2DB5-70C0-091D-B2F9-CC9A97B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7B9F627-6C13-3619-11CD-B276A3135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AB84679-1D81-C918-AA65-67BC05A0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BF06DA-9F55-B567-E55C-71D4B343D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17E6873-8A46-71E5-32F5-C6224C35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FA707C1-919D-8AAF-7882-66ECC9C0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17CD6D-5757-63AA-F27B-FA5FC6FD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A76951D-FEDA-002D-7F52-F37D1CC3F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886E11D-DD0F-8B78-9BAB-9C3CD35A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48541BEE-93EA-1368-00A8-7FD658EF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1078640-2B76-C474-C758-7F14B26C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BA9FF7C-894C-E6D8-C7BE-288EBA414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ED927C2-6D4E-BB45-825A-86F05088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FEF9364-5F4B-4834-EF08-C9AABA75E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A3D91F8-208C-83F9-6727-F3CC30D1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B942E0-2858-01E5-44FE-91C7DA08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36F215D-DBCB-175E-3EE9-1D5910E5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23B9FA5-A31F-6B4E-B1D9-83448406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BADFFA9-4DB6-D27A-077F-FEB3653A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200FBF9F-1317-0F2E-BB76-A599F951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18BFE8-0DC7-F3C0-7703-60EEE1D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EEBDC36-48C8-4840-9C31-821BBC2CE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E84D981F-2C08-A724-4B92-E703B49E5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9D177CF-D585-FF5C-287D-D890D294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F6A073-82C1-6F14-FC56-C05780BE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809765-6D9E-251E-77B1-3CD0AEB8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54C049-E609-76E7-20EB-5D22BB5C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7B24E1-4A32-8F83-BBC6-EFBD1B89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4872877-B283-FA5D-5DC1-9EB70F848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0864485-532D-8EE6-6634-9DE437419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A7B5714-D428-6909-4029-83DD48051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FCBAEC-5B5F-7E7E-FDD8-9AFE99587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4DDC1C9-B5EC-2A47-4B7E-23D3FF54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63D247-7B98-5F10-89DC-CAAB4120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AB5AA15-605B-9502-A36E-29F72FEC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456796B-1640-FA5D-07D4-8A41654D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E98373-8EF5-948E-307E-69413BF7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E47FE0-AECD-F331-30D5-82B4E4C2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73C72004-4F3E-4409-AA0C-76077965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648368F-C805-C5BB-25C3-C651792DA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E81F4CA-B29B-4E31-8A45-109F20872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94A037C-EA81-4415-17CE-17EB035C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AB44E5-9793-480F-4D14-4C561BA8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F68943B-CE28-04A7-00D3-C8DFC373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FFA9930-F986-0508-4EB2-3AFFDB8C6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E03A6B6-2E4F-BDDC-A59A-52B503AE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207D2E9-2F75-B9F7-08BA-97D1626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1A335C5-E9EE-C983-A8B0-90891D9C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9A52649-F14C-9C05-9CE8-73ECC627C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6342E66-B388-7776-B312-138F1DAF1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1359931-DCD0-37E1-95D3-E54131E7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F67118F-2638-1419-59F3-702DCFF1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C4A4D81-4E5F-2C1B-6326-3F35D7E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C25248A-2F4E-E98D-0F6C-D8329FC8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5242ECB-76C4-B57B-F162-7C11BE31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2443FB6-0BB8-2191-7794-DFFE9CB0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06EECE0-5A50-0B36-41EA-0F59A71E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A3DA315-4661-AF26-A8D0-8F03B304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F0357AC-8C8C-DE92-81C7-42BBC4EC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9842A3-FA88-235A-2AA9-6CE3AFE5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D49D798-A592-5FBE-00C3-A013ADFB3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6E163B5-BFE9-409A-A708-3041BCE0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F890439-4046-4A6A-45CF-990106B5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6842566-4215-733F-DD8E-0B4B3C8E9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48FDD4A-59C9-FA7A-C5E9-7CFDEE5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4238197-EF06-3F6E-0AE9-63E2DE6B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32548DE-88EC-481A-E24D-789CA721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8A70E65-3C90-1D01-451B-0DAAB4906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F81117C-3DEB-0CEC-CEAC-D1CA6F3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A284785-8CD1-76DE-0F75-4CE256FC3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4AE767C-76DB-A2E1-7282-D635453A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06807FD-D93F-D32F-D6AE-DA8459E6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C105F84-E2A0-1C07-E2A2-F46E6455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2E595DD-CA1C-BA3E-90F3-50F5D5CAA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B1C1EBA-AC34-ADE4-06B0-0387517D8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356CB91-29CC-97BF-5B85-40D13C0C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8"/>
          <a:stretch>
            <a:fillRect/>
          </a:stretch>
        </p:blipFill>
        <p:spPr>
          <a:xfrm>
            <a:off x="0" y="717571"/>
            <a:ext cx="7306214" cy="2590800"/>
          </a:xfrm>
          <a:prstGeom prst="rect">
            <a:avLst/>
          </a:prstGeom>
        </p:spPr>
      </p:pic>
      <p:pic>
        <p:nvPicPr>
          <p:cNvPr id="5" name="Immagine 4" descr="Immagine che contiene diagramma, schermat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7DC91B5D-09B8-F622-3F94-087E5CB3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59" b="3213"/>
          <a:stretch>
            <a:fillRect/>
          </a:stretch>
        </p:blipFill>
        <p:spPr>
          <a:xfrm>
            <a:off x="4416552" y="3394483"/>
            <a:ext cx="7037199" cy="250755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3A40DC-CD87-1D3D-6375-C822074658CB}"/>
              </a:ext>
            </a:extLst>
          </p:cNvPr>
          <p:cNvSpPr/>
          <p:nvPr/>
        </p:nvSpPr>
        <p:spPr>
          <a:xfrm>
            <a:off x="1482017" y="711257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418E30-6436-53E0-39D6-A90ED13A64BC}"/>
              </a:ext>
            </a:extLst>
          </p:cNvPr>
          <p:cNvSpPr/>
          <p:nvPr/>
        </p:nvSpPr>
        <p:spPr>
          <a:xfrm>
            <a:off x="5784950" y="33898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EA30F-5583-24CF-7885-52FDE7869440}"/>
              </a:ext>
            </a:extLst>
          </p:cNvPr>
          <p:cNvSpPr txBox="1"/>
          <p:nvPr/>
        </p:nvSpPr>
        <p:spPr>
          <a:xfrm>
            <a:off x="8485910" y="1376160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535797"/>
                </a:solidFill>
              </a:rPr>
              <a:t>VIP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149038-4B98-711D-6747-235C4FB345DF}"/>
              </a:ext>
            </a:extLst>
          </p:cNvPr>
          <p:cNvSpPr txBox="1"/>
          <p:nvPr/>
        </p:nvSpPr>
        <p:spPr>
          <a:xfrm>
            <a:off x="846400" y="4071774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Transported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C5E9918-02DD-09D1-099B-C3C13E9CAA46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" name="Picture 2" descr="Bar chart - Free business icons">
            <a:extLst>
              <a:ext uri="{FF2B5EF4-FFF2-40B4-BE49-F238E27FC236}">
                <a16:creationId xmlns:a16="http://schemas.microsoft.com/office/drawing/2014/main" id="{B1364F7F-130C-1891-D397-305249F3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032F4-5C55-687F-93BC-B71C3D2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 6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DC4F0DF2-1EED-4581-B655-8C14C5BA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00BFC5BA-6DE6-44CA-ABB3-B3608F58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6656511-A030-4BD3-B325-1BB18F81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C288CC28-AA87-4D27-96EF-0FFCD724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5E4EED0-F089-45CF-93AD-B362A35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26741D08-7088-4217-A44C-71AA51EB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05503FB3-BAAD-42C0-8EBA-5CDA10D2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E834AF4-3015-4DFE-9107-2D8A8C1D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3F5DF72A-DF3A-46F8-A252-EB9075F1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125FA523-17DE-4F0E-AD5D-46E16BE2E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E8F81B53-3405-410E-B95B-5D3BF47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020D03C-4244-490F-8F17-E4DC7E06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B546E31-ADB4-4DD3-97D0-D2CE6586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C54ECBE7-87BE-418C-84CB-2C97150E0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CEAE0C6-BE06-4829-A726-C4B971DA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65A106A-1280-46B8-BF3F-92B96089B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A2FF9BB2-1860-41A2-BDB7-4B84B6B6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34F039B0-F4E2-4CEE-BB91-B488F5F5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F37B5B6-7EB3-45F8-AEB1-E0BDD46A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A43C65D-FC4F-4A94-A282-ED8E1A6C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B920901A-BF5A-4C3B-A332-5D109BC1C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FD346FF-7553-4C8C-AB82-B5D088B71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F345494-DD47-4C04-8561-5119CAED9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E1A247E-68D6-4B2E-86F4-C700638B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B1D562A-57F9-43DF-8017-07335A77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0182C29E-C640-414F-AF33-00A361628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49C7892-2496-4688-B3A1-AA5A3A83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0FE2C122-E284-413F-B53A-9D26F8EDC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1C98336-118A-47E3-AF37-8E452053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AF93011-FD27-4868-BCBA-9231F5C46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F0FC9123-238F-43D0-8CB7-E86E3C596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C81816BF-4EE2-4CE9-99A7-4F75A9168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8FCC076-1793-49D4-A8A1-873C7CCB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529D05F-B140-4D92-9E87-C3F0F281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7CEBE85D-0EDF-40A3-AE79-56B4F4DD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ADB3876-0961-4778-9C1E-5ED919FE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31ECC70-1F06-4512-813E-25CC529E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C22CA859-AA14-4974-B43C-E90849AC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7FB4066-EE5E-488F-80D9-3D0EDC35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94ADAD6-5CA4-439F-ABCF-86BC0C4D6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50F50FDC-FDD4-484B-A31D-811BEA3D5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7AF0100B-9CF4-4BB6-A807-C4CB17123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721CF6D-5708-4E6A-971C-07774C148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1F54838E-8781-4EBE-A17B-27E33F39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C41F26D3-B871-4E21-9004-D11EF96A1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531EA105-0F81-4105-ABD9-662C08BD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F247CA8-D22C-4FC6-8092-7CA85B3D1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C65C7FD0-94F8-474C-921B-DE2055394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CA00FBC9-4B2B-4604-A291-0EDF9122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C505161-0F33-4BF2-B26E-5C354EC2B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CB375BD-F040-4D3C-95AF-74CC630B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03FCF0DA-7EC1-4D00-8966-DD0269E5D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3A40679-7185-439E-B23A-E902EE627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F9FA972-C678-4339-9B2F-BB98235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A923882E-7639-4A11-B9F3-F0914D31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C1E82D7-7767-48C5-AEF1-1771C448F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D9B93F4-3298-40CA-A2E4-69BC0BCC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F39121C-5BEE-4CE8-8CC8-9C5CBF08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6600740-557C-4C80-9CDC-FE7A56D7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30E50F3D-0F5E-4A5C-B02B-258D00C1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0F4520DB-3692-4FE7-A82C-223D24DEA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F9F4596-27D0-4999-8E68-55E591E2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8" name="Rectangle 72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Document 73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400" y="914402"/>
            <a:ext cx="6858000" cy="502920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E6F5731-1E54-6470-19A3-AABCB70C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9" y="221238"/>
            <a:ext cx="3667978" cy="3053592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0C747B7-1133-6C78-B45D-30DC5B2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24" y="228344"/>
            <a:ext cx="3667980" cy="3053594"/>
          </a:xfrm>
          <a:prstGeom prst="rect">
            <a:avLst/>
          </a:prstGeom>
        </p:spPr>
      </p:pic>
      <p:pic>
        <p:nvPicPr>
          <p:cNvPr id="6" name="Immagine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D057B18D-7379-8F77-D1F9-D6DECED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9" y="3482859"/>
            <a:ext cx="3667979" cy="3053592"/>
          </a:xfrm>
          <a:prstGeom prst="rect">
            <a:avLst/>
          </a:prstGeom>
        </p:spPr>
      </p:pic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76C9FB3-54F0-0DD4-FFE1-89088BFB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25" y="3482859"/>
            <a:ext cx="3667979" cy="30535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9C9A6C-4C84-EC6B-FE4E-FAAE56301F8A}"/>
              </a:ext>
            </a:extLst>
          </p:cNvPr>
          <p:cNvSpPr txBox="1"/>
          <p:nvPr/>
        </p:nvSpPr>
        <p:spPr>
          <a:xfrm>
            <a:off x="801673" y="2623386"/>
            <a:ext cx="326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535797"/>
                </a:solidFill>
              </a:rPr>
              <a:t>Distribution of Spending </a:t>
            </a:r>
            <a:r>
              <a:rPr lang="it-IT" sz="3200" b="1" dirty="0" err="1">
                <a:solidFill>
                  <a:srgbClr val="535797"/>
                </a:solidFill>
              </a:rPr>
              <a:t>Categories</a:t>
            </a:r>
            <a:endParaRPr lang="it-IT" sz="3200" dirty="0">
              <a:solidFill>
                <a:srgbClr val="535797"/>
              </a:solidFill>
            </a:endParaRPr>
          </a:p>
          <a:p>
            <a:pPr algn="ctr"/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EB595-8445-3CA4-4678-1FC4027A988B}"/>
              </a:ext>
            </a:extLst>
          </p:cNvPr>
          <p:cNvSpPr txBox="1"/>
          <p:nvPr/>
        </p:nvSpPr>
        <p:spPr>
          <a:xfrm>
            <a:off x="416459" y="4216227"/>
            <a:ext cx="48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Most</a:t>
            </a:r>
            <a:r>
              <a:rPr lang="it-IT" dirty="0">
                <a:solidFill>
                  <a:srgbClr val="3E416F"/>
                </a:solidFill>
              </a:rPr>
              <a:t> people </a:t>
            </a:r>
            <a:r>
              <a:rPr lang="it-IT" dirty="0" err="1">
                <a:solidFill>
                  <a:srgbClr val="3E416F"/>
                </a:solidFill>
              </a:rPr>
              <a:t>spent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very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little</a:t>
            </a: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Standardization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could</a:t>
            </a:r>
            <a:r>
              <a:rPr lang="it-IT" dirty="0">
                <a:solidFill>
                  <a:srgbClr val="3E416F"/>
                </a:solidFill>
              </a:rPr>
              <a:t> be </a:t>
            </a:r>
            <a:r>
              <a:rPr lang="it-IT" dirty="0" err="1">
                <a:solidFill>
                  <a:srgbClr val="3E416F"/>
                </a:solidFill>
              </a:rPr>
              <a:t>useful</a:t>
            </a:r>
            <a:r>
              <a:rPr lang="it-IT" dirty="0">
                <a:solidFill>
                  <a:srgbClr val="3E416F"/>
                </a:solidFill>
              </a:rPr>
              <a:t> for scaling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88812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FA7-E24D-1E0F-DB17-B8F74B5B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10E1496-AE46-8DB0-8897-68374DE76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B89BD9-6B76-BDDD-4721-96086E18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356725-3B36-4715-764B-9C2886D9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AD42788-40C6-2BCE-8BD7-4D8946DE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4EC8619-1147-C5B0-D0A8-4002EF426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FDC00F0-4C8C-597D-4410-F00EDB05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43BED-956E-9C6C-62D2-84B49D90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EC233B0-578B-741E-CAB8-AED2563F9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80D9830-6013-3F5D-01D4-4561E3CA7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5D0D8DD-4AEA-42AA-29E7-3ECC48E6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710B67E6-FEBE-8F26-FE79-485CBF3B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A7D6958-6329-F6C8-8DD4-6130DC688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19C6A2-1D40-463C-3958-153662DD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7FD5EE4-0642-F60E-CB37-7AE4128E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ADF4BA7-2D1F-BFD6-7D19-17005BD7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49C8E41-E51C-ECB5-2255-B7072876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7B50B5F-6EB5-14EA-FA00-8B71C8B49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6DE069B-26FD-1AC1-A5BD-AD59E8A1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3F19686-021E-0D66-3065-0EA1BF7B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11DE2C7-A2D0-18AE-68E9-9EA4CE3AE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9D1DD9-223B-4E6D-1AF9-7332C0AD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B25FFB5-D425-413C-B787-1213C0FDF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7745316-0965-ABEF-A6DE-43BBD3E39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816FA43-EF5A-234E-B868-899AA0AE8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99347B5-7C1E-597A-FF01-F3CD27C6B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AF522CD-46DD-17C9-97EB-D13246CF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D0332A7-2372-7FA0-FAE9-C0CB91F8A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78F9EE9-759C-C630-72D8-FC65DC35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C3582B9-6A66-FC97-C0BC-9A2D91D6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D15925D-A2DB-37A1-5152-7779D981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F9D55F0-9EA1-1C1E-CB81-1150C6DF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B3E5D0D-1A2E-CC2C-8194-D0750E70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844F194-A389-8E0F-C790-4D7C231F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95ABDC0-0C75-8283-224C-4F7F07FF1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0A2FC64-BB37-80D1-CD95-27B9E16A0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C32EE2-6027-5224-4FA9-17D83C26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2175F29-23AD-BE99-20F3-0E0F322F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6D423B8-80B1-A2BF-6695-90382214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D80B0AD-D4F0-E4C2-C969-513E6BB8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C960223-D65C-5DFC-EFA7-961898B4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DE1A1E5-8CDD-EFDA-C061-880DC34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C9BE580-1470-AEC3-A90E-F4EC7650B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3B9FC55-D421-B335-484F-DFC92E54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2497C01-C259-9ED8-E8CC-C0B3BC3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00A25EF-EC26-C3CB-3AC1-71232FD6F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BC47819-D6FA-5337-55C1-8A7C181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E8E878E-BC24-6AFB-BEE4-5EE077D0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A928953-82AC-E6DE-1AD5-0344D4E9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203AA6F-C19A-2C61-DC2B-32E3220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21374F4-11CD-B597-07FE-A5418E6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005DA2A-1A83-C12C-751C-74E699B3C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AF892E3-B471-A489-4B54-A7576209F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02D4D6D-C56E-F0B9-E43A-639CAA779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60E18B6-B385-1851-AF90-B797D46BE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84EB77-5BEE-E3EB-F62D-8F9BC04D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9EAD795-A74A-E091-71F4-EE46D118D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1CB7DAF-D2B5-FF83-0657-9C0572193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55653C2-E41B-73A4-64F3-9F1ADE66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03430-4B11-BA88-6281-2D962232A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8CD3185-AF2F-01F6-40E0-004016616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CC2BAEB-663F-0CA5-5F50-4F1AE223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1C1F97-37B7-3F09-ADFA-70CC12B9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D446D43-B067-849E-252E-678EA5C9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9DC2E43-ED68-B26C-A086-0CC861036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BEB2115-DD39-9696-01CC-0F5F7D33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673BD35-EFEC-3E24-5F44-6BD0BB57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9993AC0-ED6A-C21A-D7D1-5000E349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BF9D91D-FF6D-57FB-6100-F8169970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D37C46B-6215-5974-0516-9C1C1DFB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DE962B3-F565-D3FC-DE80-522E379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5BF5947-4E30-7EB9-9130-6CD485B9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8EDE0A-EB5A-91B9-362F-F7EA177C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31DC100-4854-0ED7-6393-1EFC762D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1B8039-3928-DADB-0229-86BF63C6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7310AF0-F0F0-23E9-4505-612C8F6C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090F8E0-741F-607C-2C7A-7BCF5BB6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BB05D1A-10A0-E1EF-2237-CB8A2978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0E15FF4-FB7E-84E6-C9D2-C3DBC1650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A95B2EE-C3C9-3AD2-DB3A-AC90BA15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5394F6E-5C6B-9FEB-2E9A-ABF9B96B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CCCF1F9-5CA2-5CFD-3556-8EE9F57FA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160633E-6CA1-2003-F86D-D6736A49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F497E49-3176-29A5-5293-3EA248C5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C63B682-F09E-54F7-8107-B876FC1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05DDAF9-AD70-5EAD-B5E8-3F0AAA2C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EAE00F8-7C1D-38DA-1AB2-319378E9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28F9231-0F5B-B42B-D446-DF425888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C860D9-6238-17E9-CE23-7FE6CB21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DB86FF4-D264-A700-B203-B2E3C633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BBFB72C-EA63-7A2D-8BFC-9C3B8B1A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F180F2D-130A-2DB2-DC0A-74353818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218CB82-C1BF-BA4E-B231-C3A5904D9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49F7697-5D7C-EE88-09BA-7575FF26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E2BEA3E-9D24-A417-CBE7-4D7E79D9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F6F0176-9D9B-BFD2-4A7F-5A56DD69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F21C15F-32FF-B049-5D38-992F3681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6BE113F-7696-48B1-E794-01C3CB7F2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E6478AF-2C31-B227-CBE4-00B821D8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EBBC6D0-FA25-4CA2-8C19-62852A0C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A4671B7-34A5-5741-3C23-6A311CB0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C85B3D5-76A0-9B00-D414-1576FE79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30C7FF8-58FF-5483-8B45-42CC9FDD5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D9C6995-B30A-1441-48D4-4EA69888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7BEA079-09BB-AEBD-D731-EBD0F075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52D7701-47B4-EB9D-50D0-F101D54BB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B599B7-BC37-B17F-8643-B93E07770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EFE23C-133D-5E67-852F-A65AEB4A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2AFBA31-BC8B-D1CD-B0DA-FE95FAE9B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1B8FBBA-C730-B139-4CA0-62B471528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4AFEF5-77B9-2E07-1FCB-CF8C4B95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DE37014-7A5F-8C02-158B-E59E9D18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5FA7AF2-18C8-7C19-962A-8D977BDB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22B9FB7-C8A5-1AD4-D9A1-7BC20DFE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A83D2CD-EC88-0F8D-2B23-198F2B171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689CF0-28E2-048B-8451-D69AA743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1C6817D-4C23-48EC-AC54-BCDC41CA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DF611EF-3FA4-4EA3-E554-B4098FF1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C1888BC-30F3-177A-E0B2-2A6F74DD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619BB1C-2AE0-6D09-15AA-EEA2826FD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DEB0CF0-7013-4363-AC09-FB8DC2B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6097E70-A017-8494-17BA-4971D6ED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70F869B-FF02-7745-892D-2B656D2DC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D62F05C-4283-E9DA-B214-80FB91C5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DFD64D3-1648-1EFF-E7F3-4DBDB1A8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13CE500-3165-6C70-1F1A-BBBDA6D7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F4A5AC9-0433-3F7F-3F35-E3CD1516F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C581CBA4-B3F5-67D8-E630-C4F695D4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86949AC-1857-7B83-4841-DBCE8325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 descr="Immagine che contiene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C7C23F7-3D3C-1895-E62B-D6674A62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7" y="734256"/>
            <a:ext cx="6473822" cy="53894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81FF7-DDD7-548A-F7FF-B4E6A1D3B9FE}"/>
              </a:ext>
            </a:extLst>
          </p:cNvPr>
          <p:cNvSpPr txBox="1"/>
          <p:nvPr/>
        </p:nvSpPr>
        <p:spPr>
          <a:xfrm>
            <a:off x="7600036" y="2326437"/>
            <a:ext cx="4209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2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7A26-C789-9B39-73A3-26F0F87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5" name="Rectangle 6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872C5053-A376-2BEF-4D43-86CBD348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94286"/>
            <a:ext cx="4995826" cy="3334714"/>
          </a:xfrm>
          <a:prstGeom prst="rect">
            <a:avLst/>
          </a:prstGeom>
        </p:spPr>
      </p:pic>
      <p:pic>
        <p:nvPicPr>
          <p:cNvPr id="19" name="Immagine 1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4AFCDC7-B558-2312-135F-6A2C84F0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41" y="94286"/>
            <a:ext cx="4995826" cy="3334714"/>
          </a:xfrm>
          <a:prstGeom prst="rect">
            <a:avLst/>
          </a:prstGeom>
        </p:spPr>
      </p:pic>
      <p:pic>
        <p:nvPicPr>
          <p:cNvPr id="20" name="Immagine 1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45D3631-BE0B-54F7-2079-5D6C811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" y="3425029"/>
            <a:ext cx="4747149" cy="3168723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26EFA6BA-5D15-D3F1-3C40-8392A7853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64" y="3425029"/>
            <a:ext cx="4747149" cy="3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C343-5A4E-59D7-A6D6-71F2CD1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7D24D0B5-03A2-6678-28D8-206CD4BF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BA7CF1-25C1-8444-9781-D7F77644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1ACACC4-81F4-A334-3A88-1DCD248A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E77651F-2872-1FA2-3873-4FB46131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0BFA5C2-9332-11CE-F5E2-1AD3E73AA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FFBDD2-6BA0-33BE-E514-E5026F920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0812576-065F-A53E-215F-A42134EF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97D8D76-3C60-0345-6930-533CDE51F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F5ADA9B-4C11-CE9B-5D7E-35EFEDE8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265D0DF-D607-D5E2-4601-40A559DB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83D9EAE-3D10-E154-80F0-2725578D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FA2CA28-3557-9745-836F-1876C1C4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454FFB7-F8CE-2FC2-420E-39B62D75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0BFB78F-97EE-B8D4-5DD0-41B3B8F6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927F51-0B6D-A1BF-B55A-4AF491986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B6E03B3-898B-B760-CB03-7F58891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9628581-366B-7743-94C9-978B1E1A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B57A66B-EC6C-A80A-230E-BECD8FBE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9763AED-A7A3-D550-CCDC-6603C627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9DB8905-0202-4AD8-15DE-0460C7E75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25FA43-8387-FE57-9E45-7EC0BA480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4717235-5D11-4F16-1D34-2F3CE2C79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F8C0922-728A-8EC2-3B38-A681DC76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BEF202-90F7-91A3-DD3C-6E787956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6635160-CE42-5891-5ED3-72636E33A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D9BAF4C-D9CE-E377-AC0A-57FFE51C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0251660-C01B-2F29-6FC1-14D58931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955C84A-32F6-302B-821B-B0B2F0D00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DD2A58B-305B-EDB4-39C1-E8D73FAB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193AE10-CE30-A259-1B1E-C8A24A239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10FC8F7-2EAA-7848-FB5A-0FC48388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5A8D90B-97F9-89D9-A621-7C210675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CCBAE91-CC41-A869-CB4E-8D902581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3EB4626-5D71-6147-31B4-0B9B28035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2D6DE99-CC78-8B77-AF7E-D64485127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F67220-5A52-28A5-B3F1-F342170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76E9F81-2428-F5CA-E1E9-27601142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AD2EB84-8734-FDC0-9734-A8A9EE05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1EC6D99-872E-ED6B-38A3-EDE769A5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CEE4867A-F184-71D1-E19B-5A765962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CCBB4E-D910-32D7-1FF7-4DB9DC77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EAFCC9-54B1-8D22-3938-4D36287D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D9DF4E5-41AC-DDF2-4905-7F6D5B96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7BFC274-86CC-21A0-A25A-BD68D23BB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BD944D9-96B1-A0D5-D566-BCDDD7B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8FB5FD-0EBF-0DE5-E713-4CB710604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D0D54E1-4926-C4C9-A463-D3A9D355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221293F-A91B-2B54-5464-F84BEE0D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C031D48-0E9A-AEAF-F8AD-53C2967C7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50CA492-E5F3-F679-6895-5CF638184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953A1C1-AA8C-EA93-8C16-7022F435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8CC0E70-E04E-034B-3C9B-72056495A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ACA273-9A55-40C5-323E-C9112B95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12526BA-6E24-B520-747C-B29E2CF4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D3CBFB0-3545-F5B8-3DED-F8EC4AE57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B2DE332-190B-1746-07E8-3D4D9218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1FD3BEA-8A2D-0861-5989-F1F9BE7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B494662-D5D2-AB7D-91C2-8D5995A6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51FA004-EAE1-D13D-D5D6-C33587184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2E6BCD2-B07C-7DCE-72D5-DE4590230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8877B37-4291-399B-A1FF-EB54E315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DF0B2C6-1D3B-AD0E-B6EC-BF75187D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FB08F31-98F7-3C31-7ED6-EEE3E063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101C329-5CEC-5631-7110-1D23B244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9739EC7-6D52-8969-9451-F20BA18E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84E8A90-02A4-378F-3473-2E332C78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C08A21E-CADC-ABA2-66A8-01A67C90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9D025E-E4A4-465D-129E-40531430A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662A4F7-927A-72C9-DDCB-BD78EDF07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8E899719-DA13-2AE1-A481-0D044423E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E4CE7E-2660-C818-383C-C03DAC9A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C5A9D9C-0541-E4E7-3C99-49AEEDBB0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552B4A64-7C9F-504D-6628-ADB847D8C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B4176F5-63C8-66BD-15CB-D5A49176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44D05D0-E2D3-C298-80A0-445894B5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B5C45A2-70D8-4C44-5B47-F91DED0F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EB51D66-40A2-E291-FCA5-2F06ABA5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3BB170E-380E-0B53-5355-FB99A2693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F54BC04-4D77-64C7-9BD3-1D00A6C73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3F7E734-5C25-6FAE-7D6F-0A207CF7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46F5F51-F046-E89C-1687-07B2BEB5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66729B8-DF09-2F5F-63B6-42C9AD45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70A781E-C6BF-D1B6-5458-F8C7D49A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55CF31-E71D-6C15-D3D3-8C427DD26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3F1226C-0C65-12F6-9792-2981A1D26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E661F4DC-5F98-4D36-107A-88A55708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51DA41-0128-A48B-FBCC-9D10701E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4CE7FD6-DE70-22F2-2F17-A6422042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AFE0BD6-0424-FF51-5DAA-13A34532F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75566CF-D79D-5191-A79F-EAED632D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A8019D5-AA5C-00E9-FC93-BF472D58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583F46-8B24-2BC4-A54E-A7577D6F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B4B9427-5274-DE5D-38E0-7591539C8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4D16C3-8E6E-0BB9-82EF-A6D846FD3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8B4A540-127E-C2A5-1179-2400BE32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BE1D844-08ED-AFC6-0A95-871CF8698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4D82F5B-513C-F6E2-2542-6D0183E9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29AE531-41FD-071B-2F4C-4DB0E758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DF90C06-BBE6-9AE9-2A33-847E6B5B3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5E6BDD7-A1BB-F108-3AA1-718E59B37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3CA7D117-47D8-5802-48AA-54DA1E216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B00A0B3-A42F-D1B8-C264-BFEA94CA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F7849F6-C83B-AD5A-323C-C370E3EC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E3F075-247E-25E4-BBB3-FF1A28A5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B7AF9EA-1DFF-E166-D67F-E4913607E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D46CC49-31AF-4944-7750-8892B7B0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5CD5E72E-72E7-F49C-34C7-3A81D541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07FDD4-59FD-53A5-A20F-B799D339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ECF2A07-9357-4F81-1C18-E2E0D8244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5CA8E9E-255A-2CD6-1E6D-3171F098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1BF43BF3-F978-82D3-490B-C17BA1DD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FF14AB-63CB-7F3B-AC52-DCE12B862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9A4D072-D904-3026-A00C-3DF07D3B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1875FB0-0884-396A-5E37-48333BE02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B1E5871-3A47-AE18-DD34-12D530500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7123030-8386-9F84-31C0-DFCEBA95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F3A3E6F-FBE0-B194-2444-0D470406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AC87A08-70B9-EFA3-1D67-E64F4D6B9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FD03371-4DDB-D665-2AD8-81A66C18C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3344654-B459-0B6C-1722-AD91E7D36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1266EF1-1C04-EECA-0B08-73CF2610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6C5F63C-DD2B-6E5C-4FE1-394F7B5D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3189D6-310F-9FE5-12EF-2CA057BCA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5372E98-2737-6FB6-5E8C-A133390D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04C87FB-8C22-0BCD-1F6A-F7197EF8C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ADD3237-E22C-D51E-93E9-6BA38ABC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5FADA36-B83F-DB67-F273-0A60D18C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0662627-F0B5-2E23-A32A-C72092A6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09018D5-851F-B2FE-94E0-8CDB884D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2" y="145842"/>
            <a:ext cx="6493079" cy="3111267"/>
          </a:xfrm>
          <a:prstGeom prst="rect">
            <a:avLst/>
          </a:prstGeom>
        </p:spPr>
      </p:pic>
      <p:pic>
        <p:nvPicPr>
          <p:cNvPr id="5" name="Immagine 4" descr="Immagine che contiene schermata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FBB74BC-7C0D-3AEA-0A36-B0F3442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32" y="3239083"/>
            <a:ext cx="7064791" cy="35323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3650F-60F2-5CF4-0C2A-820B804408DD}"/>
              </a:ext>
            </a:extLst>
          </p:cNvPr>
          <p:cNvSpPr txBox="1"/>
          <p:nvPr/>
        </p:nvSpPr>
        <p:spPr>
          <a:xfrm>
            <a:off x="7349626" y="2572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BBD426-264A-8B5D-1B8B-EB81D0AFD733}"/>
              </a:ext>
            </a:extLst>
          </p:cNvPr>
          <p:cNvSpPr txBox="1"/>
          <p:nvPr/>
        </p:nvSpPr>
        <p:spPr>
          <a:xfrm>
            <a:off x="268368" y="36589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535797"/>
                </a:solidFill>
              </a:rPr>
              <a:t>Expense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03A2A0-2018-33CA-1A62-80458C988C57}"/>
              </a:ext>
            </a:extLst>
          </p:cNvPr>
          <p:cNvSpPr/>
          <p:nvPr/>
        </p:nvSpPr>
        <p:spPr>
          <a:xfrm>
            <a:off x="7349626" y="32390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F2BC3-4A73-C9F6-2AA4-B7141BB19C36}"/>
              </a:ext>
            </a:extLst>
          </p:cNvPr>
          <p:cNvSpPr txBox="1"/>
          <p:nvPr/>
        </p:nvSpPr>
        <p:spPr>
          <a:xfrm>
            <a:off x="7541560" y="3236284"/>
            <a:ext cx="1781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 for class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endParaRPr lang="it-I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28A0-409A-C36F-DAAC-F6738069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156C7F6-0E62-2CEE-7897-3958D4A5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F4B0B81-18ED-E797-4D86-D850CFB9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C3325E6-BD46-DF75-D2AC-091D50C8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13CD27-29A4-DEB7-4104-34DC3222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541CD6C-D636-8B86-14C5-A2998BEC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5554C3-3630-4A80-DBA5-53AE5939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71509B0-9153-4BA9-3FE1-BC00817E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5477021-678A-EF75-47D6-C357AE3F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0ABDB17-5529-E490-09CD-FB987B12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705C353-9D23-909A-C474-466EB2ED9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DB456AF7-F8AE-6988-A8A3-249C1C20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7D71178-9E5C-3249-35BA-667E276B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F0954E3-D8E3-1DEB-67E9-790673C75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112636-A90A-ECA4-B0D8-6EAD5446D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1D69D19-2F07-98A6-1333-09AE05CC3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A907D8B-E08A-365C-28AE-E5F52865F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06F17A7-A4B5-464D-84E2-65A241427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DD3FFA-77DC-1EC1-19A8-923C0DEB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7D7E0D2-E8EA-64DC-D7D7-1A9E00031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F8A1B6D-EFE4-4F48-0DA1-1CDCBC4A3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8FA0A87-7D6E-C7B0-A685-75E91F789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0742271-8D7D-DAEE-6535-CEAD9193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6DC6DCF-D35D-26F0-DE86-B531955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67A0E93-39C6-5D74-4B37-C25E472E6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2B4D73F-A227-451C-93C5-B33AA43A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3BDA0ED-C2BE-DE82-2EE2-68F6C853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DA88E7-171E-A9AD-E660-5D2F541A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1979924-1B75-8E20-3C70-D05B2C94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BD314FA-DF3B-AB65-4B8F-5AF47FF6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C39AAF7-217C-A47A-3A77-78EA999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9174D9-3B4A-9B0B-0BE5-88D75645C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F57C8DD-6E67-18D1-9D09-A6E8A84F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EA5DB52-7A61-FF74-CA82-9FAD460B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6B3645E-843E-B0F3-7C11-F1EAACFC5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9475564-63B8-3BE5-26DE-4EAB2C910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5BEC38-5E86-78C5-7DBA-9840655F7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5EC9B39-060C-F7A9-643D-508B4D19A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533C2E7F-6900-A9CC-5E39-37235D37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EF39628-C226-4370-588C-943A53CA9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5056C91-B22E-3491-D981-8E0022C99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744ADF-4D9E-3E82-0114-FCBD0CD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DA271E-2042-808A-8C22-5258C12A3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BD1DCB-35BB-3DF6-E8D7-4ECA273EB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4E2C140-2AAF-1FBA-47F4-671CE9393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468FBAD-61B8-F27A-2D86-2A3C6759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0B0528-2CFE-F907-60BD-C62767AB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C98285-40AA-3BD0-794F-C6FF0FFF6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A5EE9EC-00BA-6B63-DB5D-79A698BE0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633AEFD-9226-97F1-25F6-0B7AF030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D341C25-ECD7-F9D5-25DA-3BF52AEA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EAFF5DB-34C6-0E26-10F0-858E9A6AF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1059B52-63CD-08F4-DB26-829C95BE9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948109E-29ED-EB6F-498F-FD78A05E7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B9E13CE-6D02-EB4A-1700-98ED65D1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7943348-4B09-AC9A-5711-918E308BC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EE3897D-D219-3C97-6E6B-EBAD19614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D34E641-D5B0-A0EE-5764-C4BC714AE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512005-0363-2D88-1C1C-FA9D4A46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04E38CF-0807-3312-22F7-3155A61A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5E41872-1823-95BE-8C81-6755EC615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5C1A647-CFAC-D12B-A84B-9658A534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2A3518-745F-0C0E-256F-13D028A56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7D50A97-C958-0330-7123-D100D8D9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E561B37-1430-318B-6A93-7372E338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7E9D3419-C37E-2EA3-122D-AD17565C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381E63D-4DC9-F700-5C15-9DA5617A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BB044D2-2F89-7948-4964-E8B66A5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17527F7-4A4F-D068-5D54-8D045C0A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D1D985-14A1-B2C6-91DB-D3B75485A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46A3298-B88A-6DC0-A8BB-11329B7B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F59AB37-5949-4E59-5A86-B2656507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76CBE3F-514C-8729-9A3A-FBA6032DC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A2D3505-490E-9707-86F8-193C5FE5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B5C0EDF-72C2-4300-C908-7452CB8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38CFF69-A2C9-E24D-E853-A81342A9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58665CA-7133-FCC8-7993-F79CAA9BC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C954BA-49DB-376A-D2C0-40C09B2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1EBC481-81A5-1A16-0C75-3C1F12C8D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E56FB6E-F7D4-31E1-E8C3-393103FFD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BEE430E-FFAE-0862-44C0-BBF0A515E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6EFC40-D072-2015-DD93-0DEBF204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3F26A8F-E110-3029-0057-D053A1B98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042E8A-FFEA-0AA1-E91F-858B60526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D9B0F81-3CA7-4630-1BA1-76591BD0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CBC6D-35CD-847F-53D9-FC253B0C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12302F8-7A29-CA4C-55E9-A5A731B0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E264823-8BA5-29A7-E768-F62ED009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9E284E43-AB27-1CC3-17DC-4C2A8594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5E0AC29-064E-13A7-1D66-E97C519D6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B5401D8-3127-911D-DE66-3E1B8A3D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9685A09-C6BF-01B5-FF98-3029F24B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283642E-8800-E2CF-84F0-E78DFF42F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E7BC4D3-2C33-B501-9B1E-E521704D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7D2AAAC-E571-4982-DF83-C27C8B7C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ADA2944-9349-BCC5-7E91-1B2632F1B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B8F10D3-0BB2-CA18-61FC-EDF7F13F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28056065-87AD-C3E3-80F5-CA79E1C5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D81FF2A-55A2-7EE1-5085-3A77F50AA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837D936-16D8-CB74-6394-D6E3166A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46983C11-C980-3CF7-EE3B-07167D0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351F92-77B7-F2C6-1997-0FD915B5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C2757C7-C78E-5A67-6138-53CAC7A6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649B4A-7381-9927-683A-E3EFCAA9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7203B7F-5B11-F2E9-3691-D508A9D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47DAA80-B176-C588-54DC-C49A74BB4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FF960CA-037C-C444-2ABC-A1F2F3E67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23A8256-6873-0BC0-B577-2A69B0F0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7639026-1CA0-89A0-A24B-5D9DBD468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AE5D591-00F6-416F-7312-292DEBD4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9DC8DAA-4D64-AF59-B9AD-71C63112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A0DDB0-0407-D676-12C7-0D8F8EA17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44F2BDA-17E8-9EE8-5220-5FA4D9AA9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DB4992-542E-00EC-0E32-C4BE2F52C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B67937-4E72-E74D-56C9-B8D7FE3C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59B934-F958-9B08-50B7-DC485A0B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BFF0902-7155-CC64-14E8-679C395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79C5AA8-C4A1-FDDE-9DFB-6410788E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FEF0FAC-EA5B-883D-2A0E-E33951562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E1F77D0-EB65-A98F-6ACE-1F19F22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B0445C5-9BF6-61B7-4C16-6A38D1D6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3B1638A-CD37-A54A-2DD8-27CD0DE8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987D00-388E-BD0F-9BFD-7914293C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83986F3-D423-1C9A-1A2F-F498092A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8BE04-95CB-827E-E947-650F42C2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96E3BF6-8127-7272-77AB-5D5D22C6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058704A-929F-3A6B-DF3B-A0D4402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590938F-3A2E-7E22-09CE-A40902A4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38F120D-7F00-BF32-6EFD-A3D19CF38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F19F71-D9F8-6589-D54E-DBF17D4A205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Workflow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502A-2396-5DA6-D488-B4904A76C310}"/>
              </a:ext>
            </a:extLst>
          </p:cNvPr>
          <p:cNvSpPr/>
          <p:nvPr/>
        </p:nvSpPr>
        <p:spPr>
          <a:xfrm>
            <a:off x="340452" y="1778001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6516BE-8AC3-143F-69FB-CBCAAF7E3D82}"/>
              </a:ext>
            </a:extLst>
          </p:cNvPr>
          <p:cNvSpPr/>
          <p:nvPr/>
        </p:nvSpPr>
        <p:spPr>
          <a:xfrm>
            <a:off x="3291700" y="1773345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Holdout</a:t>
            </a:r>
            <a:r>
              <a:rPr lang="it-IT" dirty="0"/>
              <a:t> Split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9DB34-4E39-1090-A00C-2F6156D7AA18}"/>
              </a:ext>
            </a:extLst>
          </p:cNvPr>
          <p:cNvSpPr/>
          <p:nvPr/>
        </p:nvSpPr>
        <p:spPr>
          <a:xfrm>
            <a:off x="6503746" y="1773345"/>
            <a:ext cx="3687288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GridSearchCV</a:t>
            </a:r>
            <a:r>
              <a:rPr lang="it-IT" dirty="0"/>
              <a:t>/</a:t>
            </a:r>
            <a:r>
              <a:rPr lang="it-IT" dirty="0" err="1"/>
              <a:t>RandomSearchCV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41F559-4B33-1DC5-6E69-6C5149CC2174}"/>
              </a:ext>
            </a:extLst>
          </p:cNvPr>
          <p:cNvSpPr/>
          <p:nvPr/>
        </p:nvSpPr>
        <p:spPr>
          <a:xfrm>
            <a:off x="7405268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y-</a:t>
            </a:r>
            <a:r>
              <a:rPr lang="it-IT" dirty="0" err="1"/>
              <a:t>pred</a:t>
            </a:r>
            <a:endParaRPr lang="it-IT" dirty="0"/>
          </a:p>
          <a:p>
            <a:pPr algn="ctr"/>
            <a:r>
              <a:rPr lang="it-IT" dirty="0"/>
              <a:t>y-</a:t>
            </a:r>
            <a:r>
              <a:rPr lang="it-IT" dirty="0" err="1"/>
              <a:t>train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61A5F8-EFEE-279F-1A7D-D302FAD34B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94572" y="2327828"/>
            <a:ext cx="1097128" cy="465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A5343E-96EB-DA16-71AF-509D6CE184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8332329" y="2882311"/>
            <a:ext cx="15061" cy="114606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A3C55B58-25EB-F868-6335-6756B98B2263}"/>
              </a:ext>
            </a:extLst>
          </p:cNvPr>
          <p:cNvSpPr/>
          <p:nvPr/>
        </p:nvSpPr>
        <p:spPr>
          <a:xfrm>
            <a:off x="8195762" y="4028375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AEF2C20-C338-47D9-20E5-E4311A068DC7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159749" y="2747663"/>
            <a:ext cx="3076012" cy="1519705"/>
          </a:xfrm>
          <a:prstGeom prst="bentConnector4">
            <a:avLst>
              <a:gd name="adj1" fmla="val 18658"/>
              <a:gd name="adj2" fmla="val 115042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CB3ACE9-CF32-E3F0-C86F-AE0C7B6F47DF}"/>
              </a:ext>
            </a:extLst>
          </p:cNvPr>
          <p:cNvCxnSpPr>
            <a:cxnSpLocks/>
          </p:cNvCxnSpPr>
          <p:nvPr/>
        </p:nvCxnSpPr>
        <p:spPr>
          <a:xfrm>
            <a:off x="5145820" y="2057036"/>
            <a:ext cx="1357926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4D9D24A-2077-549F-E48E-DC2FE9B456F2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8332328" y="4308373"/>
            <a:ext cx="1" cy="604378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0AC3B875-211E-60EA-FEE4-1CA0AA656F98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>
          <a:xfrm rot="16200000" flipH="1">
            <a:off x="6017258" y="1989870"/>
            <a:ext cx="2118030" cy="2238978"/>
          </a:xfrm>
          <a:prstGeom prst="bentConnector2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D664E2D-0C83-6448-FB63-341C34E81711}"/>
              </a:ext>
            </a:extLst>
          </p:cNvPr>
          <p:cNvSpPr txBox="1"/>
          <p:nvPr/>
        </p:nvSpPr>
        <p:spPr>
          <a:xfrm>
            <a:off x="5283823" y="177334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set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7FC9612-D612-DF90-981A-70A7D14FC4B1}"/>
              </a:ext>
            </a:extLst>
          </p:cNvPr>
          <p:cNvCxnSpPr>
            <a:cxnSpLocks/>
          </p:cNvCxnSpPr>
          <p:nvPr/>
        </p:nvCxnSpPr>
        <p:spPr>
          <a:xfrm>
            <a:off x="10191034" y="2050344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B623A28-0587-2469-3ABA-B55F04937E6A}"/>
              </a:ext>
            </a:extLst>
          </p:cNvPr>
          <p:cNvCxnSpPr>
            <a:cxnSpLocks/>
          </p:cNvCxnSpPr>
          <p:nvPr/>
        </p:nvCxnSpPr>
        <p:spPr>
          <a:xfrm>
            <a:off x="10165506" y="2407579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6A2E61E-B200-4159-8FB0-A33E95D05B44}"/>
              </a:ext>
            </a:extLst>
          </p:cNvPr>
          <p:cNvSpPr txBox="1"/>
          <p:nvPr/>
        </p:nvSpPr>
        <p:spPr>
          <a:xfrm>
            <a:off x="8368930" y="335680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Tuned</a:t>
            </a:r>
            <a:r>
              <a:rPr lang="it-IT" sz="1200" dirty="0"/>
              <a:t> model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1AE75CF-99A5-B1CE-2A64-86A06937C12F}"/>
              </a:ext>
            </a:extLst>
          </p:cNvPr>
          <p:cNvSpPr txBox="1"/>
          <p:nvPr/>
        </p:nvSpPr>
        <p:spPr>
          <a:xfrm>
            <a:off x="4586412" y="3680112"/>
            <a:ext cx="11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Validation</a:t>
            </a:r>
            <a:r>
              <a:rPr lang="it-IT" sz="1200" dirty="0"/>
              <a:t> set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0EA20BB8-E9CD-B323-0A1E-71E9DCBEADD0}"/>
              </a:ext>
            </a:extLst>
          </p:cNvPr>
          <p:cNvSpPr txBox="1"/>
          <p:nvPr/>
        </p:nvSpPr>
        <p:spPr>
          <a:xfrm>
            <a:off x="10279265" y="1767469"/>
            <a:ext cx="14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CV </a:t>
            </a:r>
            <a:r>
              <a:rPr lang="it-IT" sz="1200" dirty="0" err="1"/>
              <a:t>Accuracy</a:t>
            </a:r>
            <a:endParaRPr lang="it-IT" sz="1200" dirty="0"/>
          </a:p>
        </p:txBody>
      </p:sp>
      <p:sp>
        <p:nvSpPr>
          <p:cNvPr id="468" name="CasellaDiTesto 467">
            <a:extLst>
              <a:ext uri="{FF2B5EF4-FFF2-40B4-BE49-F238E27FC236}">
                <a16:creationId xmlns:a16="http://schemas.microsoft.com/office/drawing/2014/main" id="{54E02844-D89A-30E5-D819-4226BC46C7CA}"/>
              </a:ext>
            </a:extLst>
          </p:cNvPr>
          <p:cNvSpPr txBox="1"/>
          <p:nvPr/>
        </p:nvSpPr>
        <p:spPr>
          <a:xfrm>
            <a:off x="10279265" y="213058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</a:t>
            </a:r>
            <a:r>
              <a:rPr lang="it-IT" sz="1200" dirty="0" err="1"/>
              <a:t>Parameters</a:t>
            </a:r>
            <a:endParaRPr lang="it-IT" sz="1200" dirty="0"/>
          </a:p>
        </p:txBody>
      </p: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EA21EFA9-0A85-EBB5-77DE-71722B985DFB}"/>
              </a:ext>
            </a:extLst>
          </p:cNvPr>
          <p:cNvCxnSpPr>
            <a:cxnSpLocks/>
            <a:stCxn id="472" idx="2"/>
          </p:cNvCxnSpPr>
          <p:nvPr/>
        </p:nvCxnSpPr>
        <p:spPr>
          <a:xfrm>
            <a:off x="7460457" y="1343078"/>
            <a:ext cx="0" cy="401841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5483777A-0D9E-7853-7A3A-27FBC5DB307A}"/>
              </a:ext>
            </a:extLst>
          </p:cNvPr>
          <p:cNvCxnSpPr>
            <a:cxnSpLocks/>
          </p:cNvCxnSpPr>
          <p:nvPr/>
        </p:nvCxnSpPr>
        <p:spPr>
          <a:xfrm>
            <a:off x="9029009" y="1204578"/>
            <a:ext cx="0" cy="56158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CasellaDiTesto 471">
            <a:extLst>
              <a:ext uri="{FF2B5EF4-FFF2-40B4-BE49-F238E27FC236}">
                <a16:creationId xmlns:a16="http://schemas.microsoft.com/office/drawing/2014/main" id="{522769ED-D4ED-10C2-FCB4-19AD97555E39}"/>
              </a:ext>
            </a:extLst>
          </p:cNvPr>
          <p:cNvSpPr txBox="1"/>
          <p:nvPr/>
        </p:nvSpPr>
        <p:spPr>
          <a:xfrm>
            <a:off x="7059135" y="1066079"/>
            <a:ext cx="80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Pipeline</a:t>
            </a:r>
          </a:p>
        </p:txBody>
      </p:sp>
      <p:sp>
        <p:nvSpPr>
          <p:cNvPr id="473" name="CasellaDiTesto 472">
            <a:extLst>
              <a:ext uri="{FF2B5EF4-FFF2-40B4-BE49-F238E27FC236}">
                <a16:creationId xmlns:a16="http://schemas.microsoft.com/office/drawing/2014/main" id="{BC9BDCB3-E6AC-313F-6842-6495E97007EB}"/>
              </a:ext>
            </a:extLst>
          </p:cNvPr>
          <p:cNvSpPr txBox="1"/>
          <p:nvPr/>
        </p:nvSpPr>
        <p:spPr>
          <a:xfrm>
            <a:off x="7967340" y="913366"/>
            <a:ext cx="21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Parameter</a:t>
            </a:r>
            <a:r>
              <a:rPr lang="it-IT" sz="1200" dirty="0"/>
              <a:t> </a:t>
            </a:r>
            <a:r>
              <a:rPr lang="it-IT" sz="1200" dirty="0" err="1"/>
              <a:t>grid</a:t>
            </a:r>
            <a:r>
              <a:rPr lang="it-IT" sz="1200" dirty="0"/>
              <a:t>/</a:t>
            </a:r>
            <a:r>
              <a:rPr lang="it-IT" sz="1200" dirty="0" err="1"/>
              <a:t>distributions</a:t>
            </a:r>
            <a:endParaRPr lang="it-IT" sz="1200" dirty="0"/>
          </a:p>
        </p:txBody>
      </p:sp>
      <p:cxnSp>
        <p:nvCxnSpPr>
          <p:cNvPr id="582" name="Connettore 2 581">
            <a:extLst>
              <a:ext uri="{FF2B5EF4-FFF2-40B4-BE49-F238E27FC236}">
                <a16:creationId xmlns:a16="http://schemas.microsoft.com/office/drawing/2014/main" id="{CD061322-1A5E-6CA4-9284-A4E50D849908}"/>
              </a:ext>
            </a:extLst>
          </p:cNvPr>
          <p:cNvCxnSpPr>
            <a:cxnSpLocks/>
            <a:stCxn id="7" idx="1"/>
            <a:endCxn id="584" idx="3"/>
          </p:cNvCxnSpPr>
          <p:nvPr/>
        </p:nvCxnSpPr>
        <p:spPr>
          <a:xfrm flipH="1">
            <a:off x="4661911" y="5469076"/>
            <a:ext cx="2743357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ttangolo 583">
            <a:extLst>
              <a:ext uri="{FF2B5EF4-FFF2-40B4-BE49-F238E27FC236}">
                <a16:creationId xmlns:a16="http://schemas.microsoft.com/office/drawing/2014/main" id="{569BF568-CBDD-93E4-CE34-4B5CC73DA0A3}"/>
              </a:ext>
            </a:extLst>
          </p:cNvPr>
          <p:cNvSpPr/>
          <p:nvPr/>
        </p:nvSpPr>
        <p:spPr>
          <a:xfrm>
            <a:off x="2807791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</p:txBody>
      </p:sp>
      <p:cxnSp>
        <p:nvCxnSpPr>
          <p:cNvPr id="622" name="Connettore 2 621">
            <a:extLst>
              <a:ext uri="{FF2B5EF4-FFF2-40B4-BE49-F238E27FC236}">
                <a16:creationId xmlns:a16="http://schemas.microsoft.com/office/drawing/2014/main" id="{86E179EC-EE92-1A4E-769B-D989680778F0}"/>
              </a:ext>
            </a:extLst>
          </p:cNvPr>
          <p:cNvCxnSpPr>
            <a:cxnSpLocks/>
          </p:cNvCxnSpPr>
          <p:nvPr/>
        </p:nvCxnSpPr>
        <p:spPr>
          <a:xfrm>
            <a:off x="10174996" y="2731837"/>
            <a:ext cx="1440699" cy="6746"/>
          </a:xfrm>
          <a:prstGeom prst="straightConnector1">
            <a:avLst/>
          </a:prstGeom>
          <a:ln w="19050" cap="flat" cmpd="sng" algn="ctr">
            <a:solidFill>
              <a:srgbClr val="3E416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7" name="CasellaDiTesto 626">
            <a:extLst>
              <a:ext uri="{FF2B5EF4-FFF2-40B4-BE49-F238E27FC236}">
                <a16:creationId xmlns:a16="http://schemas.microsoft.com/office/drawing/2014/main" id="{C4D5274D-A021-D038-85DF-A6F4F12F9E75}"/>
              </a:ext>
            </a:extLst>
          </p:cNvPr>
          <p:cNvSpPr txBox="1"/>
          <p:nvPr/>
        </p:nvSpPr>
        <p:spPr>
          <a:xfrm>
            <a:off x="10279265" y="2444263"/>
            <a:ext cx="206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Features </a:t>
            </a:r>
            <a:r>
              <a:rPr lang="it-IT" sz="1200" dirty="0" err="1"/>
              <a:t>importances</a:t>
            </a:r>
            <a:endParaRPr lang="it-IT" sz="1200" dirty="0"/>
          </a:p>
        </p:txBody>
      </p:sp>
      <p:cxnSp>
        <p:nvCxnSpPr>
          <p:cNvPr id="628" name="Connettore 2 627">
            <a:extLst>
              <a:ext uri="{FF2B5EF4-FFF2-40B4-BE49-F238E27FC236}">
                <a16:creationId xmlns:a16="http://schemas.microsoft.com/office/drawing/2014/main" id="{D5952CCF-046D-3318-DF50-0997886D8F3D}"/>
              </a:ext>
            </a:extLst>
          </p:cNvPr>
          <p:cNvCxnSpPr>
            <a:cxnSpLocks/>
          </p:cNvCxnSpPr>
          <p:nvPr/>
        </p:nvCxnSpPr>
        <p:spPr>
          <a:xfrm>
            <a:off x="11577163" y="2732932"/>
            <a:ext cx="154757" cy="4555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Connettore 2 634">
            <a:extLst>
              <a:ext uri="{FF2B5EF4-FFF2-40B4-BE49-F238E27FC236}">
                <a16:creationId xmlns:a16="http://schemas.microsoft.com/office/drawing/2014/main" id="{B214E9CA-14AD-988B-D4D0-79119014DC5F}"/>
              </a:ext>
            </a:extLst>
          </p:cNvPr>
          <p:cNvCxnSpPr>
            <a:cxnSpLocks/>
            <a:endCxn id="639" idx="2"/>
          </p:cNvCxnSpPr>
          <p:nvPr/>
        </p:nvCxnSpPr>
        <p:spPr>
          <a:xfrm>
            <a:off x="8332328" y="3796718"/>
            <a:ext cx="2487731" cy="55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Ovale 638">
            <a:extLst>
              <a:ext uri="{FF2B5EF4-FFF2-40B4-BE49-F238E27FC236}">
                <a16:creationId xmlns:a16="http://schemas.microsoft.com/office/drawing/2014/main" id="{EDDB94F8-D75D-2C9A-8704-2DBA67579AAA}"/>
              </a:ext>
            </a:extLst>
          </p:cNvPr>
          <p:cNvSpPr/>
          <p:nvPr/>
        </p:nvSpPr>
        <p:spPr>
          <a:xfrm>
            <a:off x="10820059" y="3657273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1" name="Connettore 2 640">
            <a:extLst>
              <a:ext uri="{FF2B5EF4-FFF2-40B4-BE49-F238E27FC236}">
                <a16:creationId xmlns:a16="http://schemas.microsoft.com/office/drawing/2014/main" id="{F1C0D995-F233-E98B-2694-7A4D3432E82E}"/>
              </a:ext>
            </a:extLst>
          </p:cNvPr>
          <p:cNvCxnSpPr>
            <a:cxnSpLocks/>
            <a:endCxn id="639" idx="7"/>
          </p:cNvCxnSpPr>
          <p:nvPr/>
        </p:nvCxnSpPr>
        <p:spPr>
          <a:xfrm flipH="1">
            <a:off x="11053193" y="3434341"/>
            <a:ext cx="275316" cy="263937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asellaDiTesto 645">
            <a:extLst>
              <a:ext uri="{FF2B5EF4-FFF2-40B4-BE49-F238E27FC236}">
                <a16:creationId xmlns:a16="http://schemas.microsoft.com/office/drawing/2014/main" id="{804446A6-C882-9299-02FB-23311B613327}"/>
              </a:ext>
            </a:extLst>
          </p:cNvPr>
          <p:cNvSpPr txBox="1"/>
          <p:nvPr/>
        </p:nvSpPr>
        <p:spPr>
          <a:xfrm>
            <a:off x="11176970" y="3031827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 Set</a:t>
            </a:r>
          </a:p>
        </p:txBody>
      </p:sp>
      <p:cxnSp>
        <p:nvCxnSpPr>
          <p:cNvPr id="647" name="Connettore 2 646">
            <a:extLst>
              <a:ext uri="{FF2B5EF4-FFF2-40B4-BE49-F238E27FC236}">
                <a16:creationId xmlns:a16="http://schemas.microsoft.com/office/drawing/2014/main" id="{AADDDCC0-EA47-0FF8-E0A4-5C08256D54F1}"/>
              </a:ext>
            </a:extLst>
          </p:cNvPr>
          <p:cNvCxnSpPr>
            <a:cxnSpLocks/>
            <a:stCxn id="639" idx="4"/>
            <a:endCxn id="650" idx="0"/>
          </p:cNvCxnSpPr>
          <p:nvPr/>
        </p:nvCxnSpPr>
        <p:spPr>
          <a:xfrm flipH="1">
            <a:off x="10952226" y="3937271"/>
            <a:ext cx="4400" cy="63927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Rettangolo 649">
            <a:extLst>
              <a:ext uri="{FF2B5EF4-FFF2-40B4-BE49-F238E27FC236}">
                <a16:creationId xmlns:a16="http://schemas.microsoft.com/office/drawing/2014/main" id="{D5A13544-3EF4-8087-E766-6A420DB0BF80}"/>
              </a:ext>
            </a:extLst>
          </p:cNvPr>
          <p:cNvSpPr/>
          <p:nvPr/>
        </p:nvSpPr>
        <p:spPr>
          <a:xfrm>
            <a:off x="10025166" y="4576547"/>
            <a:ext cx="1854120" cy="604378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Submission.csv</a:t>
            </a:r>
          </a:p>
        </p:txBody>
      </p:sp>
      <p:sp>
        <p:nvSpPr>
          <p:cNvPr id="655" name="CasellaDiTesto 654">
            <a:extLst>
              <a:ext uri="{FF2B5EF4-FFF2-40B4-BE49-F238E27FC236}">
                <a16:creationId xmlns:a16="http://schemas.microsoft.com/office/drawing/2014/main" id="{185D20F3-F14F-5CB0-2456-B613A694E544}"/>
              </a:ext>
            </a:extLst>
          </p:cNvPr>
          <p:cNvSpPr txBox="1"/>
          <p:nvPr/>
        </p:nvSpPr>
        <p:spPr>
          <a:xfrm>
            <a:off x="5085163" y="939082"/>
            <a:ext cx="112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Prepocessor</a:t>
            </a:r>
            <a:endParaRPr lang="it-IT" sz="1200" dirty="0"/>
          </a:p>
        </p:txBody>
      </p:sp>
      <p:sp>
        <p:nvSpPr>
          <p:cNvPr id="656" name="CasellaDiTesto 655">
            <a:extLst>
              <a:ext uri="{FF2B5EF4-FFF2-40B4-BE49-F238E27FC236}">
                <a16:creationId xmlns:a16="http://schemas.microsoft.com/office/drawing/2014/main" id="{72585757-955A-64DE-594A-6992DEF7B1F9}"/>
              </a:ext>
            </a:extLst>
          </p:cNvPr>
          <p:cNvSpPr txBox="1"/>
          <p:nvPr/>
        </p:nvSpPr>
        <p:spPr>
          <a:xfrm>
            <a:off x="5076899" y="122791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Model </a:t>
            </a:r>
            <a:r>
              <a:rPr lang="it-IT" sz="1200" dirty="0" err="1"/>
              <a:t>choice</a:t>
            </a:r>
            <a:endParaRPr lang="it-IT" sz="1200" dirty="0"/>
          </a:p>
        </p:txBody>
      </p:sp>
      <p:cxnSp>
        <p:nvCxnSpPr>
          <p:cNvPr id="660" name="Connettore a gomito 659">
            <a:extLst>
              <a:ext uri="{FF2B5EF4-FFF2-40B4-BE49-F238E27FC236}">
                <a16:creationId xmlns:a16="http://schemas.microsoft.com/office/drawing/2014/main" id="{F7161497-B07B-08CE-03CD-76D99AD1EEA8}"/>
              </a:ext>
            </a:extLst>
          </p:cNvPr>
          <p:cNvCxnSpPr>
            <a:stCxn id="655" idx="3"/>
            <a:endCxn id="472" idx="1"/>
          </p:cNvCxnSpPr>
          <p:nvPr/>
        </p:nvCxnSpPr>
        <p:spPr>
          <a:xfrm>
            <a:off x="6208936" y="1077582"/>
            <a:ext cx="850199" cy="126997"/>
          </a:xfrm>
          <a:prstGeom prst="bentConnector3">
            <a:avLst>
              <a:gd name="adj1" fmla="val 51397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ttore a gomito 661">
            <a:extLst>
              <a:ext uri="{FF2B5EF4-FFF2-40B4-BE49-F238E27FC236}">
                <a16:creationId xmlns:a16="http://schemas.microsoft.com/office/drawing/2014/main" id="{582BAB13-DC91-94EB-E62E-AC8AC03ECFD1}"/>
              </a:ext>
            </a:extLst>
          </p:cNvPr>
          <p:cNvCxnSpPr>
            <a:cxnSpLocks/>
          </p:cNvCxnSpPr>
          <p:nvPr/>
        </p:nvCxnSpPr>
        <p:spPr>
          <a:xfrm flipV="1">
            <a:off x="6235205" y="1204578"/>
            <a:ext cx="825038" cy="217828"/>
          </a:xfrm>
          <a:prstGeom prst="bentConnector3">
            <a:avLst>
              <a:gd name="adj1" fmla="val 50000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ownload Interlocking Gears Icon | Wallpapers.com">
            <a:extLst>
              <a:ext uri="{FF2B5EF4-FFF2-40B4-BE49-F238E27FC236}">
                <a16:creationId xmlns:a16="http://schemas.microsoft.com/office/drawing/2014/main" id="{EAE40A14-4DD2-54DF-74F5-1F33924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22" y="66816"/>
            <a:ext cx="803683" cy="8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E523-96C5-B66F-8DE8-9EA318F4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CAC532-3174-D897-011D-278167BC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2DA4931-CD71-EB2D-38AA-608E05FE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CADF3D-D78A-555B-8550-FC7FC5AA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B566590-D0A6-C5F2-D403-6D0F28CE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070C0FE-7B28-FE7D-5BF1-DEA01A65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82E8BCB-0899-4942-431A-149B98ED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21014A-F5C2-E077-0D0B-36032FBDC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643A675-1EDD-388F-0164-C8E8824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6F77574-A4A3-D681-5DB9-31D31349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5346E7-A66E-D8B0-93C9-50423892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B291C9-5D6E-468E-D842-7D2AC15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84E4F8E-DD53-A19D-EAD8-15D1544E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CA737A2-4EDF-7B88-6E4C-45B45820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A87E166-2F34-854C-346E-52384230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56E4F89-CA3B-483D-8683-C28C8158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C12CA9F-3D80-D092-33EA-3922D1E5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43FED4-3FEA-4A2B-97D9-292BF1246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0DA5F81E-6DB0-4E61-AA12-312A0AA2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5101BB1-841F-B20F-469A-B8EEAFBBD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442C48B-7F22-6AC6-6275-FF3A2703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0A2523-5247-BFF3-3658-A8072C11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03624D5-BC32-F8AF-C0FD-023D73C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178E2C-EB1F-E647-9F65-88A95A2BA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E5A8CAF-72E6-D76F-8ED4-C83CF0549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C243CA8-F896-4373-85E3-B45EA37FF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4930550-5E1F-ED59-6796-AB2659D68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62DEE6-470F-0EC9-977B-559F3B67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0FCE00-FD7B-E258-A190-135D6CEC4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5BF27A4-CF6B-DA67-18D2-ACDC3953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21A07F18-BE00-6343-C24D-7F6AB774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F9B3C09-457E-AABF-C1BA-FFB524F75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840EB95-30D0-410A-A1E3-BFE82B31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696A63C-5EA1-4F67-5BBE-7E2FE371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0B96168-25A8-C82E-D4AE-48E8628F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6A7E246-9DE6-D324-E76E-A55FCEE9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0A6815D-B728-0C3B-EA64-C38D0D6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2C979-78EE-2E59-0079-46055C57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61196D4-9DED-E97B-46A9-E1EEBBD4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341F34C-B113-4549-4B25-21C811A4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9965365-8924-F1F4-0C7D-13FFDDC1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AFE35BB-9AF9-D7CD-9682-38848928D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EBA15FB-5212-028B-C5A5-5AADDEAEF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97B2104-6234-397A-04F4-9512DA66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FD810E0-1183-34EC-E3C5-F1F2C4F50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30A5E1A-525D-3650-6C93-BEC8C9BB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2AD5638-57B7-EA56-6C12-9909E154C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C8649D8-EFFD-B0DF-C52C-034DCCAF6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5A7BE1-8905-D29B-A76D-3EA2935C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3965E8B-D42B-E92F-A363-240B380E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B2B1536-495A-AB71-14B2-FF9EA7C5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2935204-6523-572E-94BD-BAC696D8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EC29142-A391-6D37-DB03-4BB0C3205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8D5440E-241F-14BA-B460-41E31EF79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D172802-9AA0-7401-72D2-64AA0D7B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21FB60E-4D2C-09F9-760C-9536738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A5CF823-51A9-7A95-18F3-C0A2BC5E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25BC6B4-719E-3E4E-EF59-B003903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F511A15-5C03-D786-B0DB-24025FA1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7ACF1F4-F06D-CB1F-0885-303B2005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B7D8E36-5551-4620-DA7F-8AA81058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6404EA1-85B1-A9DA-138B-5470FF1F7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F2B0C34-C55B-B9D4-0F6B-99F199459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659947-7CEC-8BBA-4FCC-7AF62F40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C8E9A89-F09A-1EAE-5A8A-BFCB5136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2A4DDF9-BA06-339E-2074-9BD89566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957A20F-002E-824A-62AE-E88540533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289B82-9C92-438A-E9CE-C82C8ED3A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2F97CE7-A2DB-CC74-489D-E4AB77499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B3C2C8E-547F-0144-FACB-C7D2666D4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96700B6-0F27-14E8-C711-461C94688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64B78E-CC43-7EF6-46AA-9C95B749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7BEE150-9A1C-6189-09FF-0CF1751E5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FA7A3DA-E3A1-14FC-995A-A340EA36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FFFA831-CE18-1195-9D89-C778A819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2CC14F-94FA-981A-9A3F-349C2EB7F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9126E9A-9C39-DDE5-331A-1648176D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1E1671-850A-6EE9-9B8A-1068E2A60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83EE8CB-2CDA-2207-BDC3-A5A66F7F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D5A077-2FAB-703E-EF83-737C0DD9D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137A53D-9E50-5237-827A-DE9B0283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0FCB149-D562-4CDE-51AB-D4F4A6015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40B5E31-FC72-A556-69E2-FC067C5C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9992276-F1FB-7DD4-2464-BB64BA9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F9EFE5A-C99D-ADB2-2215-48C8CC8B7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6571864-7896-4C7F-EA9D-FE0552D1C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97BC738-6827-DB1A-DA7D-5BA555F89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0D1CDED-7A82-0937-A21E-13C66C2CF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AE91C14-E066-D0FE-23D7-664880F28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A6304B7-3F25-FFA9-848B-1B236D8D2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96D34C-912D-1ABA-7007-2FE1AD5B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04BF46F-9E6F-0C5D-149C-F3E60E0F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A1EDEFC-8575-819D-3DB6-751D30DF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B167D8D-1336-314F-8243-CD19E6C1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7DCAFAF-74D7-CA8D-836E-0BDD9413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1869E59-1B68-5614-370B-7B21B0B4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C4829E0-7AB4-D2C5-6B98-217E1214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A665016-AF94-07D2-08BD-78CB1D1F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0C40266-9FA1-956D-C5A8-F80C288E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707FEB5-44A5-7DCB-77B1-C436622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954BF8-6C82-408F-5413-DB194BD4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B3B7F0-97E5-C283-273E-2777F221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9F5C9C-A668-9970-E9E2-AE9F0426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9ACACC-6F44-3B3B-F464-497F32CA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A058EF-EE18-E46F-7A5F-BBECE80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6827812-7A14-B0C2-01BF-0BE989A2D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5380D66-79D0-CC89-27A7-A73D6F1E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756B12-B90E-AFF5-5B24-B64393E1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A36E85E-15D0-3092-9EA5-A33B22AD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182E92C-1E2A-234E-87B5-7DD1B5C8B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16DB5B-D730-A0FB-177A-47F094D14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CAF8E6F-2F85-50E7-3E56-12079B6D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1B5C128-3D98-060D-2840-EB282E49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5BF0BCC-B3C0-1998-56D8-E9B5C1722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845178B-16AB-BA15-7076-16FEB3608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B2314E4-ACD8-8167-D6F4-E674165E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E2A1D82-DA83-45F2-84B8-FB5EFA3D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6DA0102-79EF-1240-C823-62B0332F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95C6E29-FA4B-6F38-0839-2A3AC6A03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A455858-542D-1B0B-DD1D-0B0D93A1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18107BD-C7C0-402F-4AA9-493201B9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D93B421-3333-0875-BD7E-4DAA558B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FFC064D-B50F-D8F8-7251-C77DD69A3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EBE45E5-CD88-3717-79C1-15A93598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4322F63-EB8B-BE89-FB16-FD1F6348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0A585A8-3007-4B4B-80EA-A8330AD2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EDE097-2AA1-8279-7D38-4494963E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DE2FD8B-AE48-D90D-433A-2559AA23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A88B9CD-BF7C-BE39-AEDE-B2AFD8C8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81A3A9-2652-D530-4D6E-DDA005CA14F3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9511A5C-5D2B-86D0-E782-458D55E96945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E7B33B2-E340-CB40-70B7-01DCAFC4CC58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buFont typeface="+mj-lt"/>
                <a:buAutoNum type="arabicPeriod" startAt="2"/>
              </a:pP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  <a:endParaRPr lang="it-IT" b="1" i="0" u="none" strike="noStrike" dirty="0">
                <a:solidFill>
                  <a:schemeClr val="bg1"/>
                </a:solidFill>
                <a:effectLst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E51B3D87-623A-EE9C-4571-17FE3E1C881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209286C-7B13-6F6A-1313-8780388D89AB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41D7-AAB4-7F32-60F9-F463BD4B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0CAFEF2-8356-1E6D-7561-861BC226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E5273E-5D3C-8584-A398-153CFFE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CBFA956-0FCC-FA87-9954-3D5214DA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7EE373A-6820-1C05-5063-66BF6664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AE7FB2B-D9C9-A8F4-5296-6B2FEC6A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0D3AF91-9D06-EB02-DC72-1F53BB1E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E45183C-5083-DF15-2DDE-B9CE366F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CE757-6E7A-91F2-1BA3-833CD9AE8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EAE2DF-8E01-E6BE-366D-D37A24D8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CB82FC8-0C6E-43DD-E3C7-72C78908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0AAF00-119E-BF1B-B7F7-6B7E48A3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95663D6-935E-215A-716D-EF1900A5D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67A5D5D-0713-9B49-3982-6A0156868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F9239B-91C8-9B34-8F22-5DB90436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A89127-CB69-4288-5EEC-24E9F23AC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69AD32D-682D-B98E-EB25-8B829CD3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C359DE3-3EBB-5B10-2AD4-0C4DCE61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82C481-DFC1-2D37-4A1F-EAB1FEA9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67F0F4-4C60-8352-6DBF-5AAC97848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35828E8-D83C-A73D-A956-9D4B1B0A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DAE6D7C-C79D-93EB-622B-B4E068471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DE190A6-C182-19EE-70F9-DFB24516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A9979C9-FBD3-AAC7-60A1-C03C8902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B1E6E57-DCA9-F69A-4705-8AF6CDEEA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79D9904-4EAC-A077-FECA-6CA68855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8AA03C9-0E31-4C89-26C3-778BF2E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9E422C3-637F-81EE-C85A-49ED2CB70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99E84C-C069-4259-A27E-000A1F17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6CD70D9-B38D-F452-0A77-0D37958B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D896FB3-2B72-415B-BDB6-BDB2DA01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E43E4B2-B158-67D9-40DD-61E7686C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58DB926-0FD5-1DCE-D72A-21E6F934F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E45C88B-405C-5D6B-7360-559F2F9C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3A2D0D4-9DA9-761C-89DC-134426E3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A6C06EB-98C7-2B23-D7FA-B8BD9FA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55E2461-49E9-9E65-8C14-347EF22F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C00607B-2527-6A2F-542E-91B4E5BD8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49E8B8A-C997-EB4D-2E58-45CD1F67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DC3E22E-1283-1A3D-4536-5D15A44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288211E-1C70-6AD5-F13B-A25325210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F482F91-37C0-5A82-A893-10F1F935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F0F6AE3-D677-489B-CC56-6DC32A86B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E2A307E-F5E0-16B0-5998-DD9F1FA24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0B4151-A5CF-BB2B-5266-9EC56F51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6B1C8B3-EC18-C633-78F2-1E9F80D96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C81DDC7-78BB-B321-44B1-D486B0A8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EE0A202-9104-51E6-5A27-DAF4814C4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F854003-FEC9-1467-0EC2-5DE65AD9D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350D7C6-BC48-D18C-1B26-C1B5E215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0DD164B-5317-010F-2A99-A1DA19CB9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2C86D6D-18BD-4567-4121-FFC5FBCD6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2105DBE-00B6-FC72-1E10-F0D98A894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029B741-CE33-40B3-6A29-0ECCC6F8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2AF2B92-7F90-3C43-1CF1-E0129F7B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6770FE1-6704-B3F5-2C81-3937AD8AD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D2D1645-BF9D-3B5E-0FBB-C3FE0636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77513AA-4D71-A357-7E7E-4E63B1276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7AAB02F-2B78-9A93-4539-18F30674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9B652A-815B-3E96-C304-522B65F4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4B48F57-086B-F923-A19C-C0D901FA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0CE3443-E533-560C-C49E-8A128E5F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3810CFD-DE63-0BA8-82B5-4625B0B20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EAB77E6-1646-5A59-17CB-E2FBD8F08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B4D7375-A160-167C-40F9-3DEF59CEF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689D053-7D88-726B-DC86-8D61B32E0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EAA7254-C289-6626-3BBA-3593B1AF4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0147771-3CD3-9A83-6659-B89F060C9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BA47EF-DDB6-1D67-E4CE-DC787AEF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157A309-9CB7-DAA1-27ED-0FA55C77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484597F-7505-9D39-95EF-30AECB52F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B9A250A-27A2-C2FC-6598-0E34F0D5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AE04A22-A319-EE12-FB1B-38F403D14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080B5C3-75E7-3CD7-A4E9-E33E87B5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C44B6F6-AD5A-0AA4-DDF2-E44A9389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F84C40F-DCBA-E1AB-50AE-F3CEF8ADF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C59A73-ED8C-E2F3-E3B7-3730CEFD7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5B5DBBF-C0AC-4E7C-6336-CBC5C1D1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BFCE6C1-CE61-5B84-1C22-1E4E16935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A72EAA6-DA25-ECE2-736C-D98EBC490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570CB3-D342-70A2-5B67-253283DF3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422F856-4923-AB01-E190-C46D43B7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6623406-AB6D-A90C-5290-3A365D27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AC1C675-F5DB-8AE7-D031-4BCAA7CC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F0B8BB0-D47B-5579-4061-28A1C64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EA875140-DDD0-F9CF-F8F5-35104D915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44B923A-CF7F-5C0E-691A-B6B496148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2582788-C90F-9319-EC40-5B0F5E362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85B5740-C71A-E83E-6D10-511740A49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99E7512-6971-1460-A95D-0BD4A85A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117AF3-1879-9DE5-974D-91B72B99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5BFBB3D-F5D3-9856-381E-BD289A9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A9EBDB-1756-566E-0FC9-083CD5AF1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B3FED3F-92BE-724C-3B13-9908BF024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E6EC8EB3-D86A-6D75-D8B6-5102BE23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09BD860-32A3-3099-D9A4-D1AB9525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8D2ECA4-34BC-35AF-E644-1478A975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F0723450-8334-37F1-25F9-91F79CBC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99428E7-5366-0418-CE53-0D7E1055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E1D7F2A-E4C9-2E6C-F59F-D34D4EEB9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2D392B9-1194-5398-091B-81BC04CF5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235B87-9550-44ED-5DB9-15C32D1E1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87767DC-3B88-7729-CDB3-2A72023A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B98CCD-CE01-480C-8038-7CE3EAA6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5757E94-8D41-A344-AC80-9B609FA0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E676A05-D4B6-651F-37C0-4AF799C9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F3B63BF-9A94-ACD6-C0CA-5BFB565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86E5C4A-0C99-BF58-B241-A7990E83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3EA2B1-5B6E-EA3E-4649-49BD09F9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9EC2226-F4C5-B7B8-7A3D-353011E8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363F324-9CB6-36C5-0E63-317FA3EB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7CB8157-AB04-9337-86CF-119B2D7AE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018ECBE-749B-471B-751D-CFFFB75D2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21BDEE7-D771-022E-38B9-A8F4AB49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0C2BBB8-1684-E503-E167-CF24C91A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DE2D54-9505-FCC6-0E6A-6F9357E0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FF42C99-FC51-441B-B2BB-442CBCA6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C476C09-15C1-8292-8759-49536179A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F43D49C-0AB7-8D6C-C357-55000C5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ECB3A1-54B1-3624-1270-DF3E0C58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82DF998D-D356-3AF2-0623-1987838A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B0608DE-14E7-8847-9A07-D4733921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110F04D-017E-B946-CC44-81BBE4118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3A86576-C4A5-1571-51E9-93B72DC6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CE68248-2875-EE30-55A6-95056941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C2B2FEE-3036-536F-FB26-25E54491A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6776283-2534-A12D-F803-EF9460218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A14AFB7-849D-1B17-42A5-E91AE4E7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5752E70-3D69-38D4-2845-83FBA847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2EBD8C5-512C-F9FE-6FDC-645F2125E30B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11C429F-9CD6-A091-E2D8-E8FC202A50C0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3A3F237-4434-1F90-552F-869AF1FDF3B7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 startAt="2"/>
              </a:pPr>
              <a:r>
                <a:rPr lang="it-IT" b="1" i="0" u="none" strike="noStrike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26A0B631-7BB4-6101-392A-A2276E326E79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2605986E-72B1-1915-03E1-97C705BF449F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2A647D1-9EFF-6E4B-4FF0-7285120B8082}"/>
              </a:ext>
            </a:extLst>
          </p:cNvPr>
          <p:cNvSpPr/>
          <p:nvPr/>
        </p:nvSpPr>
        <p:spPr>
          <a:xfrm>
            <a:off x="8271848" y="1650550"/>
            <a:ext cx="3848835" cy="2507208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6D58D2-8047-5A0F-CBE4-6C42773E8886}"/>
              </a:ext>
            </a:extLst>
          </p:cNvPr>
          <p:cNvSpPr txBox="1"/>
          <p:nvPr/>
        </p:nvSpPr>
        <p:spPr>
          <a:xfrm>
            <a:off x="8705338" y="1714330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3. Model </a:t>
            </a:r>
            <a:r>
              <a:rPr lang="it-IT" b="1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Choices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availabilities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AdaBoost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SVM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XGBoost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Stacked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" name="Connettore 7 11">
            <a:extLst>
              <a:ext uri="{FF2B5EF4-FFF2-40B4-BE49-F238E27FC236}">
                <a16:creationId xmlns:a16="http://schemas.microsoft.com/office/drawing/2014/main" id="{34EB556C-9498-EF52-E198-512260D6900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7477154" y="781525"/>
            <a:ext cx="2719112" cy="86902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0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060-6C54-C27A-BEA5-CA592167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5D06BE4-282C-0B43-F12A-048C4370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A2991F8-E04C-B880-F65D-525B1C74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65DBED1-793E-C988-19AF-D58F150B0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1A4EE8B-F7C6-AA3C-B196-6ADDC7B1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E55D30-8C13-67C3-E4CB-F63C0BEF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977A872-7CD9-2DB9-B2F5-C1083EF83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E294E68-7503-EB85-E343-8DFC6B63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3AE3A7-37DF-FFD4-1289-70B7028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0ED2A27-EA5B-5F11-97C6-8EE73469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744F3-DC54-320D-D13B-8E5E9111D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C3F3251-4511-9D2A-01DF-4103F4AB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978605-CC12-220D-72E6-B433D0BD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741B0-58C3-03CE-4E21-326D06DF4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D4BB91A-B041-6744-E26C-D460AF19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EF61D70-E194-F679-508F-4724A4E4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4AD2E8D-9878-18F1-DC35-784B965D8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85FA214-F15E-494F-8FCE-A67A2129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D9C16F8-C76F-E060-7445-517BC258D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DBCA4A-BF3C-CC84-C275-038913BE8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2F9CDD6-036C-8B21-3504-0D2CAED8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09540DA-6213-E26A-BCD3-20875FF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1EE9C7B-0421-78E6-D49C-DAE19616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E4A4FF0-E08E-779D-C7E4-7480269D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B74847B-F0C4-86E2-089A-3F1FB396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AF8CFED-B22E-DBB4-5DD0-C21B1125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254A04-5ACF-4BD4-6168-BA53DDA6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D792FC6-DA79-9C03-AEA5-2DD6A1E8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E0113CB-18A8-57B6-734C-AA2E785B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92DE831-1DF0-82CB-06EC-665F77B0A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049B183-9B20-7A58-26BD-3483E158B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1C6C019-4B9E-B4B8-E9E7-FD4273C86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85ABE9C-DD5F-7463-7FCA-CD6DE82F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CF3113C-BE7E-84F3-5589-4D4D2C08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BFB8158-1CA6-1FEC-3085-68AE5C49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4624A5A-7722-1593-DD78-672326C6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A62230A-2346-98B8-58D2-77239E70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D6F58-7FF8-6E3A-294D-62904F40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AA4377-9DEA-FB1D-0A5C-F32FACF9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D9607F-A242-F3E1-D859-2B7537253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B906E83-90FB-E4BF-42FD-37C44C8F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FBC89D5-2B27-367E-DC0B-4F4DE493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F389771-1F3E-E8C0-D1F7-95664539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3A2951C-C230-C9BB-DE82-2E64226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3172C84-3D42-7F3D-75F0-E05B300D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7789CA5-B838-DBC6-48A3-59D48558D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FB53C7-3249-0BD0-9E0D-04C2CFDF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F7A0C14-74BF-90C2-2727-90397C56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EC0D00D-DE4B-01EC-0160-D0475242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CADA0F-A166-9FF1-8D3D-0C76CD881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128B935-9019-839C-6A45-058364BE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44A7D24-B1DF-66B3-2B13-CC899BD8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6C1D455-B199-4114-30B4-5DC40D6A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0B5C845-2646-278B-36E3-4A10D79BF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6B1372A-2BE6-7C2C-B157-5FC3DC42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2E5486-180E-6A0E-A423-29E9DA92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8FC5C3B-A015-16A6-0A49-C3998E76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ED52174-DAD2-8220-C153-717C9D75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43895DA-E2BF-CCBC-47C9-F635964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F298766-1731-F044-E26F-F0B55B3E6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793937-CAC9-763A-E8A2-E68B76F25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AE8763A-36FA-6267-B229-3123E3E67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3C6606-6230-B591-06AE-5DD112F5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798C163-FDA0-7AAE-A7A3-66622C8D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1018CD3-B754-333A-453A-6452D705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5BB8366-D90D-AAC8-C500-0CECAD86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0C4F57B-1857-7E50-A427-4EB0B8F0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993886D-D9E4-AAC6-802E-7ED89EE7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C07F73C-01E8-3CC0-89DB-F949BF59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E4DB644-2758-4C4C-60AB-C600BE120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DE84CFC-A4A1-52D4-5493-D3FE43C8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69D8551-4071-8FED-10C3-8FB5F9CC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44F0048-5C43-CE39-8FEE-F0DFC1D0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0DAB757-FEF4-29DB-74DF-4421FE0EF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C6FF27-88DD-47A2-C9D5-C89B5C8F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97118E7-068D-7B0C-6910-337C42BDB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9FF2962-1DDC-2F4F-A97A-945105BC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1BFD10B-D108-6A09-4726-57FF1FBE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3643B73-5120-4F9B-7B9F-8AC3F2707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5806FD6-0845-4C95-D69A-103F09264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5DDF1ED-B43E-9107-4772-5E011825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491024C-7798-AD34-533A-030B186A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8F9855A-54BE-6A3E-A975-084192CE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EE666EF-5CC3-0DDB-C6EA-3037A3CB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60F1311-9260-5E01-0F90-C5248118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B67F3-9CAF-6563-1574-6186A14D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50B1FF9-55DA-F0BD-4998-BCE944A67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71F983-1414-A0E8-4DA0-9984A22E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D7BBD68-4DE8-8E6B-5D64-11AE2E8B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0931E0F-DE86-00DE-8684-67AF7715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34200A7-1036-C982-E59E-DB02B10C1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ABAD725-B3AC-B950-96E7-0EEC02F0C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E8C2685-F140-3CA8-6AE6-38AE783D6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C3BF5A5-10B5-6EAF-33FE-A9A82FF6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688BCAC-7048-6E32-B795-1AA6CDD2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DC0A088-33E4-0237-337B-9108B92D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879E784-F28D-4699-7712-6B4F6DA94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3BA3F1D-F49E-9805-4C53-8720BD5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7F14B81E-602B-40CE-D750-D7EC9FD9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3AF923-8A70-DCC4-8884-E4335745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B2A5EA2-B7D6-807C-B80B-EDD2E5B1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1A5D227-9C7E-A5B5-17DE-13155276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537F312-6E07-0D2B-F80C-DE5E78F6A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BC1B287-8FC4-AC3D-6E12-E5B7CA00D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32B409-D37B-C9BE-1EA8-200F5207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074DE9C-ABFA-798A-4503-F192F71B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FBC8FD4-7BF8-C34E-F024-048F95BB6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7350F88-A714-A5F4-9EDC-E10856B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1523E0-1ADA-14B2-00DF-ECCA8DF61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1173FD-A1DA-195A-7B13-C31EBF6C7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FBECCEF-5C80-61FB-33CA-68D3409E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B9B6573-1FCA-5A2C-B160-D9E7FF7E8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ACD2207-34CB-3E30-658D-E54F950C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EDD5CA4-E6BF-7B31-2A41-AEF38FFB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163213D-A415-4775-ED9B-B092E5F2C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EF8B87-A1B8-D8CA-61CB-D93E637C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39C8AA6-E532-0C0C-C4A2-EEFDF9B3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9001B8-5682-634F-19E7-CD499EA8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4E900E2-F950-DBC9-EE39-A003B84B8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C9FBCE2-D279-9912-D256-2485EC2D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F243BEA-DE06-3253-8FB7-93031976B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CABA004-C365-8DB0-F09E-879D5917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E627A7-5344-0016-B8A8-3CABCD18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000AA33-0FEB-02E5-1CC8-57834F8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8206DBFC-AA4B-3199-EFAC-0E28ECAD4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B909D1F-0692-4E2F-0D62-A16130C0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860A86-2F8C-5E29-3934-C60DCFE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7EEEF18D-FAD6-799A-8570-9E7FA3CB8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47DB918-0232-C896-343C-BF377FFF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7C9BD142-ADCA-9B58-B4FE-0D36259EAC95}"/>
              </a:ext>
            </a:extLst>
          </p:cNvPr>
          <p:cNvSpPr txBox="1">
            <a:spLocks/>
          </p:cNvSpPr>
          <p:nvPr/>
        </p:nvSpPr>
        <p:spPr>
          <a:xfrm>
            <a:off x="4060593" y="401842"/>
            <a:ext cx="3763972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</a:rPr>
              <a:t>Final Steps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1AD77-4B0B-2091-773D-E9616D9DAD64}"/>
              </a:ext>
            </a:extLst>
          </p:cNvPr>
          <p:cNvSpPr/>
          <p:nvPr/>
        </p:nvSpPr>
        <p:spPr>
          <a:xfrm>
            <a:off x="1345055" y="1870720"/>
            <a:ext cx="3848835" cy="2684764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33FA4-14D2-BC4E-97C2-B108CD40236A}"/>
              </a:ext>
            </a:extLst>
          </p:cNvPr>
          <p:cNvSpPr txBox="1"/>
          <p:nvPr/>
        </p:nvSpPr>
        <p:spPr>
          <a:xfrm>
            <a:off x="1587421" y="2044662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4. </a:t>
            </a:r>
            <a:r>
              <a:rPr lang="it-IT" b="1" dirty="0" err="1">
                <a:solidFill>
                  <a:schemeClr val="bg1"/>
                </a:solidFill>
              </a:rPr>
              <a:t>Metrics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calculated</a:t>
            </a:r>
            <a:r>
              <a:rPr lang="it-IT" dirty="0">
                <a:solidFill>
                  <a:schemeClr val="bg1"/>
                </a:solidFill>
              </a:rPr>
              <a:t> are: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(CV, Val. , Train.)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Recall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Precision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Matrix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ROC Curve + AUC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5D9336-141D-4EFD-9709-F48D5007F373}"/>
              </a:ext>
            </a:extLst>
          </p:cNvPr>
          <p:cNvSpPr/>
          <p:nvPr/>
        </p:nvSpPr>
        <p:spPr>
          <a:xfrm>
            <a:off x="7044416" y="3336738"/>
            <a:ext cx="3848835" cy="2644795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F6BB8-3142-46A6-314F-F5C0BC980B71}"/>
              </a:ext>
            </a:extLst>
          </p:cNvPr>
          <p:cNvSpPr txBox="1"/>
          <p:nvPr/>
        </p:nvSpPr>
        <p:spPr>
          <a:xfrm>
            <a:off x="7453964" y="3484989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5. </a:t>
            </a:r>
            <a:r>
              <a:rPr lang="it-IT" b="1" dirty="0" err="1">
                <a:solidFill>
                  <a:schemeClr val="bg1"/>
                </a:solidFill>
              </a:rPr>
              <a:t>Kaggle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Submission</a:t>
            </a:r>
            <a:endParaRPr lang="it-IT" b="1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Final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considerations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Genaration</a:t>
            </a:r>
            <a:r>
              <a:rPr lang="it-IT" dirty="0">
                <a:solidFill>
                  <a:schemeClr val="bg1"/>
                </a:solidFill>
              </a:rPr>
              <a:t> of file submission.csv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Submission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Kaggle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B2EEA-1049-E4CC-C739-E14FB9E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73" y="1863545"/>
            <a:ext cx="3726978" cy="1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rics - Free business icons">
            <a:extLst>
              <a:ext uri="{FF2B5EF4-FFF2-40B4-BE49-F238E27FC236}">
                <a16:creationId xmlns:a16="http://schemas.microsoft.com/office/drawing/2014/main" id="{43B24A9B-EC4F-35B4-9BD2-39CE7E41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39" y="4662394"/>
            <a:ext cx="1497296" cy="14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9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32C7-3040-D5B5-A944-924D0CF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405ACDD-98A1-7F10-625D-0726773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A6EC8A8-5DCB-5E8F-F25C-362A836CA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1CDED99-EA1B-B0E9-4C07-482FF703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CF9F412E-8E28-76FE-FFAD-A16D39577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8778F9E-262C-6030-34A3-9F5CA364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9C6032D-3C3E-86E9-B131-8CD58CCC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D2DBBED-0E15-4307-180E-510D0D42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DA35614-144F-5A5D-FE79-2011A8D9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2045797-4756-E985-7653-24614EAF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6D68E99-088F-9567-9329-FCFB76A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58CFDF4-30FF-ABA7-4F32-AAAA02D5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B9E64AC-FE87-78F1-C263-79740F0F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FBE4F32-A822-7463-91CA-B94B6E64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88DCD37-48F0-5926-E22A-ABEFC7EE3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3BF9CEE-6098-BED2-881F-55D658F5F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C0E79DC-4E18-66D6-86FC-F1A6BAE15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9B668A-3975-9FFD-9237-95B9F3DD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5635E2D-A2E7-AA4B-58F9-C8052420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A3D8FA8-E2A3-E445-92FC-7C26F30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0E284BF-2DEB-5366-85AD-E70E14D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560AEAC-6DBE-8943-F19B-F676AC8C5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3E0B0AB-492B-86C7-3529-6396F122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218352-75E5-1F0E-B048-85F0A17EF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E40604EF-F210-9677-15E1-EE085FB2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56A72AD-073D-9E73-D5ED-A102133E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263D90-AF33-6B67-8605-1742854D7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A6371D1-835C-E1BF-3955-656C7CB4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2017B11-831E-4BD9-2B52-2B4A293A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2C7EA5B-DE3D-AE13-6148-A79960C2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E0E7281-8352-A668-3C5A-B350969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9EFDD8B-1719-DF7E-82AB-3D083A4E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AC33C98-2776-9336-3CF5-2B904091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D9639AC-D634-F614-DB47-C26B7526A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858242C-2CE3-C1E1-C4F4-7556AE0CB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66E531-15DE-8ED7-C536-A0C6E049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8AEA1E-85D9-7C0B-34BA-16D2F177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C23F55A-BE94-894B-42FE-D6556EAC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A948E04-FC64-BEF7-F60C-D8F05A2B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AE2436D-D8E3-5454-4B6C-6F9DEB29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8D4952A-9D53-C4E7-0100-8B7E7670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F1DC2DC-0170-CEEA-CCD9-6A151CEDB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90D4F68-B7E5-258D-5884-02188DA7E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3211725-9CDF-80CA-EC66-18C8BC95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6C231C-543C-BC83-4EF2-B9C0A67E1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14577C7-441F-2359-91CF-FFC0EB80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F85991-2C1B-ADA3-FDE0-4D193CC9F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B1AF6E3-C8AC-E1EE-65BD-F00DFE1D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93FA465-4B66-02F1-70C9-7387EB04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F424984-C271-5C5D-AB20-0B08858FF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15B16D-F07D-A41A-0FB5-4FF43228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0E3AB5A-9091-ACAA-FCED-C66F65C4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416E53-1715-FB83-51DB-DBD75E83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9AFA532-4351-E36E-D3DB-FB066A79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AC2D94-C9C6-3223-D28C-CD379CF6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81AB2C-B27D-298B-5697-E20B9FCF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712E999-BD20-EC9C-4D49-99214720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BA040A7-C320-D10F-2D21-E0BFC6D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3F6A03-E391-F192-FDCB-2CDA7239D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0664462-786A-D778-32DC-414002F5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E857CC2-A15E-A48F-6368-20CA1CF1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A998A28-5E2C-5748-BCB3-360184F4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207DC5B-C013-2221-2D42-AFE046C1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680F127-AACE-4E58-26AE-D0850A652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9E5011-8905-A81F-63DF-BBCEC5AD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E26004C-BDE5-D91F-47FE-49CB41FD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554960B-49A2-8BB9-9AE9-41F425649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822B378-5784-3E28-1CF9-9BBE7E7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2D7094B2-9FEA-FB5F-C823-90E2F5B7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33301C-FA0B-D0DB-9DA0-EE0E09307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9260E55-C57F-83AA-D75A-EE0B6B52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9EE5D67-3F93-2F18-21CA-189ADEB4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87E9F01-F486-08CE-DAF5-9ACD2115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C16DE28-38B4-26A0-4411-52C3A2611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1E743B9-7074-733F-C932-BFBF14EB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35281EC-CB04-FA3C-7B80-E4663265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3A428D3-73E5-318F-814C-348CE517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88FD99CC-5FCA-2604-487B-84CF9CB5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4C94465-C66B-4FD0-D1FA-EEF09EEA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D19CCA3-6F32-B28B-FD9B-15F79806F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499E68AA-BE08-C2AE-E66D-C85F5AE2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7BD79A4-3539-15F8-AB56-8BCA54E2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F974588-D6D2-F62B-0E90-ED4811F42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1F37FC0-3137-7B10-93AB-272EA6C9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27F47B1-57ED-3477-C580-E86A2508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7649585-E6CE-D53E-B73F-7CF01E1B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6A3BC0-EA88-8A65-5187-E5DA8AF9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024C197-D678-ACC7-57DC-DC3E58D8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F50CB42-C4DC-0BEA-E34C-F1D7940F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3A5DDA1-9EFC-0035-05AF-A9B700C6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BC15666-2146-05ED-24E3-39A82351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BFCF117-2243-F28F-7FFF-8A861E8F6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0B5D3C1-8397-182C-1FA5-869F2C3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CF1811D-D90B-0C27-FEB4-0D0543C56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A51F699-9FB4-866A-B4BB-C6199409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EA6FBD5-B2A8-C50A-392C-E9A57FCCA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37C6594-91D2-E04C-4131-57A57CE4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8801382-0E34-16C7-E59F-613DFF85A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9D579F2-2BEC-CA82-6487-DC045AEE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031DCCB-9D71-BAC4-E4B0-EBA8E92C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C1C83E0-FE4F-950C-15E9-1AAC88DD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15A74D-FB93-2C41-63DE-3060C4AB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480E0F5-CECF-1912-CB0D-A84205DE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D04A4E-4A24-0E78-281F-A8C66FAFB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600DF3C-21EE-C005-DACF-2E2E99B1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C61A013-EA3D-5AB1-D693-684A868E8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D11EA04-2A09-16CD-AEB2-C85F919A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36FA3C9-9724-E3D5-07F7-732B503E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76E5729-8C06-2043-AE3C-8B10A543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FD462A-A09F-440D-80BF-2E473206C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BB37E91-1C0C-03DF-4BC5-7DFB76A8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CC0429D-5440-0E80-A632-63D2EA0D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C7557A9-63B5-FB03-74E2-AB30FF35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9D4D7CB-C73F-0EF2-985F-9D6CD310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5438C0-BEF3-616C-C67B-924C9DA6D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300173-AD5B-30D8-39D5-8F342BF3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964D4F4A-2662-5AF2-F65D-D9BE3DF0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1F3C4D3-25BA-8620-A432-97D73CCD1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C82115D-7161-C5F6-602D-F39088D5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81F2731-59AD-2AA1-7DE5-8165AF74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2AAD95-8DB4-1817-8948-89CB3E27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A9A3E07-A315-5EE8-60FF-2D6AFF7B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7ED41D8-1F3E-0ED7-A8BB-02B426DD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A565761-3715-7D9D-20CD-2070AE58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78372C6-02F8-9CF8-5BE7-4514FCBB7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2224111-E351-4FCD-322A-A522CB85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EC94FB5-BAFB-2B7D-FA4D-6FC896E2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A5950A7-6A6B-D171-4684-51CB8D4C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2059609-35D2-7C0E-2A38-FFEACB9E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F316214-468F-57AB-1130-1297690AEB54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8EF3B-CEA5-68FD-9E9E-A98638D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161" y="1650549"/>
            <a:ext cx="11922629" cy="47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B994585A-9420-B3F8-5304-54F67CB73D42}"/>
              </a:ext>
            </a:extLst>
          </p:cNvPr>
          <p:cNvSpPr txBox="1">
            <a:spLocks/>
          </p:cNvSpPr>
          <p:nvPr/>
        </p:nvSpPr>
        <p:spPr>
          <a:xfrm>
            <a:off x="2886143" y="-491060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</a:rPr>
              <a:t>Welcome to the year 2912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E380F-448C-A538-4EFE-E8C6AC9B9889}"/>
              </a:ext>
            </a:extLst>
          </p:cNvPr>
          <p:cNvSpPr txBox="1"/>
          <p:nvPr/>
        </p:nvSpPr>
        <p:spPr>
          <a:xfrm>
            <a:off x="349234" y="1626853"/>
            <a:ext cx="5642858" cy="378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This project aims to predict the survival of passengers on the fictional Spaceship Titanic using machine learning techniques. The dataset includes various features such as </a:t>
            </a:r>
            <a:r>
              <a:rPr lang="en-US" sz="2400" b="1" dirty="0">
                <a:solidFill>
                  <a:schemeClr val="tx2"/>
                </a:solidFill>
              </a:rPr>
              <a:t>passenger demographics</a:t>
            </a:r>
            <a:r>
              <a:rPr lang="en-US" sz="2400" dirty="0">
                <a:solidFill>
                  <a:schemeClr val="tx2"/>
                </a:solidFill>
              </a:rPr>
              <a:t>, spending patterns, and </a:t>
            </a:r>
            <a:r>
              <a:rPr lang="en-US" sz="2400" b="1" dirty="0">
                <a:solidFill>
                  <a:schemeClr val="tx2"/>
                </a:solidFill>
              </a:rPr>
              <a:t>cabin information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C68EB3-4228-D58B-F4F0-33FAA7FF472E}"/>
              </a:ext>
            </a:extLst>
          </p:cNvPr>
          <p:cNvSpPr txBox="1"/>
          <p:nvPr/>
        </p:nvSpPr>
        <p:spPr>
          <a:xfrm>
            <a:off x="346484" y="4737893"/>
            <a:ext cx="564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The goal is to build a robust model that can accurately classify whether a passenger was </a:t>
            </a:r>
            <a:r>
              <a:rPr lang="en-US" sz="2400" b="1" dirty="0">
                <a:solidFill>
                  <a:schemeClr val="tx2"/>
                </a:solidFill>
              </a:rPr>
              <a:t>transported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b="1" dirty="0">
                <a:solidFill>
                  <a:schemeClr val="tx2"/>
                </a:solidFill>
              </a:rPr>
              <a:t>not.</a:t>
            </a:r>
            <a:br>
              <a:rPr lang="en-US" dirty="0">
                <a:solidFill>
                  <a:schemeClr val="tx2"/>
                </a:solidFill>
              </a:rPr>
            </a:br>
            <a:endParaRPr lang="it-IT" dirty="0"/>
          </a:p>
        </p:txBody>
      </p:sp>
      <p:pic>
        <p:nvPicPr>
          <p:cNvPr id="2054" name="Picture 6" descr="Statesman | Marvel Database | Fandom">
            <a:extLst>
              <a:ext uri="{FF2B5EF4-FFF2-40B4-BE49-F238E27FC236}">
                <a16:creationId xmlns:a16="http://schemas.microsoft.com/office/drawing/2014/main" id="{A62D4824-07A0-E086-5AC2-F202F7C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0" y="2321791"/>
            <a:ext cx="4813738" cy="3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cket, Space, Launch PNG Picture">
            <a:extLst>
              <a:ext uri="{FF2B5EF4-FFF2-40B4-BE49-F238E27FC236}">
                <a16:creationId xmlns:a16="http://schemas.microsoft.com/office/drawing/2014/main" id="{B108C7B5-E93F-A578-F2DF-8CD1578B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4" y="578763"/>
            <a:ext cx="620272" cy="6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E497-0645-89CE-3C56-297DDB03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BEEC77A-CC65-9CAF-6A44-5673F2EC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F5B96D4-258C-9DA1-AD60-2022F70B3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57C014E-7CDA-7C8F-57B0-965B49A7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634E0F8-F112-D6F6-06EC-BB0320F8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5EA418-CBEE-21B8-E653-DC553EA41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636A9B2-B170-514E-84AD-9208C640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3AA76C5-F2DE-447E-3629-6B65735C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0DC2203-7792-BB3E-896F-909E5777A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907645-3B19-5122-EB53-559CA4D1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B8CCFD6-DB93-E84A-896B-4E5EAFF19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3E63A2D-A2FF-5FFC-7175-F571369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3E61D8F-8F27-9C0B-21DC-842318D5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70E6FE6-44D0-835F-F7A7-D3665A90E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EE8852B-FF1E-6265-C8BB-0943618E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F74075-08FF-3AEA-5F8F-80C3BD571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DCD6665-BD66-6745-AA53-382A446A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EFC73D-B125-087E-AD73-CE4138468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FFE5A56-62C4-E9F7-D2EB-38BAA237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6D23297-1AB3-4D16-C507-B5A492D0A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9B7A3168-E356-140D-00D1-1A39DAFA5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31EF6C0-571C-8672-ADD1-CFAC2F94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1B553FA-9C1E-66BE-886A-904BEEC6D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EFA0F3D-27D6-799D-20D7-9E778200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44BEFCA-744A-FBA2-EA77-FFB45668D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21D44F6-FDFA-6D01-9D62-EDDE0571C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2775DF4-EE86-16FD-E819-17CE76C99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DC20BAC-BBF6-8E0C-0233-442682C7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6392243-E062-4930-0ECC-DA5B93D2B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55F7F36-D675-2251-BBE8-2BDD4627C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BDF412A-3972-331B-37D8-D52D8A76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EDD2220-0308-4541-A7BC-BDA9B7A9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DEA4B66-4B59-C882-A4CA-BB27BF11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8E066D-FFED-5116-FF6E-E18126E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873354C-9394-C0D8-AF86-440AB0E1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25E7E5-82FB-CD3F-D13A-4D2FBB99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6A21B25-FD81-6481-4FFB-093EE9AEA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6A6471F-0B2A-4846-0ED7-E052C63A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7A38133-6A4B-DA71-B487-0B898924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BBAF88D-3B41-6D96-983F-D83AE7781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84D1C16-EA92-7145-7BF4-F7A712BF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F2466D2-1F1B-9185-F303-F8C072D2B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01A4DB1-84FC-5B88-2259-1A27007F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8A85E3F-2483-C385-A88D-D3219EA66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8B8102A-0043-99A1-C022-6A0CD957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D91BD5-C8AF-A385-DACA-48FFC572F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EFC9BB-EEF8-8AE2-D114-7AE539D0F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ED18833-A7DB-883F-BBC0-DF86CCB1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9F89F3F-EA72-1B5A-3079-5C982912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F363DAF-5F91-B346-4BA8-C665CE305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4B3F4E-3BC3-8A9A-EE45-38615C7B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83B65A-DB14-810C-CBF3-3909C177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7D24CAD-56C2-E38D-4C00-7374F92C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5A7270-9D9F-49AE-BF0F-D306DF41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CD6E1B4-B125-7F92-15A4-5B783CF1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12EA6CD-4FA3-A861-9287-8B89FA4E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9490C6D-63C1-EF6F-C5F3-498F5475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AFD5AF-EDD6-162E-1EE5-D3F4F397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C8066A0-3DCF-AD79-AAF2-00183AFCA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817F5F0-1AB6-BFF7-B627-6B79D62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40E87B1-996C-A4EC-CC5B-65FEA6AA2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487A398-B6B1-19A8-A74F-BD5A7BBB8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556A915-2966-898E-327C-F99B2673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83B8B1A-8793-2081-EC5F-CB43B497A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80BC400-7FBE-5571-00E9-C360904E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574FEA2-F5C9-930A-3794-4076D0C5A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2F6D43E-2091-BF86-41DF-786B01DE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BC37510-38C8-7312-07F3-24298513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4E755DB-293F-644D-5221-C8DE9586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CE17AA-A1EB-C23F-92AF-17C9CF7C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57029FD-0C8E-0046-85A1-DAA4E884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3CF656A-F6CB-8FD9-33A8-77F5DE3C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78B9FC68-6337-9640-C7B9-900D0C97D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5D68DF4-D3C7-A7CD-3E65-7FEB441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EFF22D4-097B-B678-4ECF-2EF5634A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78860A1-AC7A-0DE6-B5D7-0C4D378A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2E4258-A264-59A3-E0DC-3914C924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B402BE0-2A0D-3CDC-460F-34AE0679D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C6C5A9-2CDB-8DE3-BBD6-1D779BF9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4094BA3-6D8A-0A3D-B638-053D69A37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E469644-2F7F-6B3C-44AE-A9BF49EE7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1C89708-0392-90FB-ACEB-5AFEF973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301C9AF-0FFB-2000-B313-3AFB83FAA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00797F6-623F-0250-BE22-04189F55F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E9A7E72-E120-0E9D-0E41-0304AE586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B61E99F-8AE4-80C2-CAEC-2CE92357A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C9BE086-22A3-AED1-1EC4-612AB5F6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19A80A5-C783-2577-7BDC-5BE6A81BF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893AF4-49F8-1F99-ACD8-7309B959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54D5029-E63E-B6DA-4BE8-1A68B42D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F4026A-C500-BD92-835F-378AF780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DE15B4D-2627-777B-5AC1-237493AF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A0F64BE-E2C8-B59F-19D9-56DC3E1A6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190310D-66B9-3ACF-60D1-BD2E5E5E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4E654D1-C7F0-402D-A595-C13E3140D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F7225033-5DB1-1A58-AD8D-F1F9B02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0DD58FD-B533-D1D3-DDF7-3BEC8952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6250B67-50B2-E228-E086-B1118B7A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1138E8F-707D-F203-8095-868B1030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A4A9D70-F092-2CF8-EF25-2B188FC1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24C8093-022C-3EAD-BB9C-43F110477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B58DABA-995F-4147-E8CF-FAC0AC08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42DA88-2EAF-F641-FE23-7742CEAD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F1E3D178-71F4-7597-3803-81DCB5D26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1F42FF1-CC52-2D20-6984-7FDF42CD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2FEC73E-885B-1B3D-0756-2773FB8B1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421B8A7-70B9-2E39-65BA-6F6E4FC26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53BE1EB-86DE-20D5-B8E7-A79B6B2B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A0E822-DC82-6F34-4D52-840C798E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8D41BD6-0136-A5E8-F15D-3A580248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AB02761-D857-D10C-CCCF-B988E760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92673CF-8E38-034B-3B67-78AFC8002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FD052F-FBA2-8DD9-397D-55A040A5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7ADE7C-AD5C-A7B0-C5EE-BE66FD8C4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FC2A9F6-A0BE-B4A9-EE6A-76D8D0AD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5CF9C9A-642A-2103-7173-99BE2A54D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7FAE103-1FC0-8D3F-57AA-E5A7C0325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6CD7D2-F135-2DC3-AF17-DDBFE63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1988803-9F72-B2AF-9C3A-152C9F0F3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3D505FBA-B770-FC67-7C43-CDA65A1C9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41B4B3E-2273-BA99-553F-23FE563A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09FA591-8639-9425-7E06-2559052C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EF8854C-41E4-9F43-AED5-E24D0C6DA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8283803-2FBD-FDCC-EBE7-F34F35A3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0E845BE-369C-B04B-6099-4E870D22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D173DE8-43F5-E612-D0E5-5F73BA23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C6EF516-DBE8-29E8-238F-32E3FB27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4A4CB6-24C5-E472-F01E-0C934885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F83109F-8F2C-5254-E1A9-370269E9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56FD4768-71B1-3356-C690-4169D33A86D4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68E37A-F31A-3C2D-BE21-8DA0F27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5517" y="1286864"/>
            <a:ext cx="5563435" cy="3743739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EF78A8-6556-3315-D7BB-2BEFD54E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1354"/>
              </p:ext>
            </p:extLst>
          </p:nvPr>
        </p:nvGraphicFramePr>
        <p:xfrm>
          <a:off x="501212" y="1658607"/>
          <a:ext cx="3966566" cy="2094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283">
                  <a:extLst>
                    <a:ext uri="{9D8B030D-6E8A-4147-A177-3AD203B41FA5}">
                      <a16:colId xmlns:a16="http://schemas.microsoft.com/office/drawing/2014/main" val="2414606951"/>
                    </a:ext>
                  </a:extLst>
                </a:gridCol>
                <a:gridCol w="1983283">
                  <a:extLst>
                    <a:ext uri="{9D8B030D-6E8A-4147-A177-3AD203B41FA5}">
                      <a16:colId xmlns:a16="http://schemas.microsoft.com/office/drawing/2014/main" val="153874171"/>
                    </a:ext>
                  </a:extLst>
                </a:gridCol>
              </a:tblGrid>
              <a:tr h="349011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1841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9261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sqrt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7119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</a:t>
                      </a:r>
                      <a:r>
                        <a:rPr lang="it-IT" sz="1600" b="0" dirty="0" err="1"/>
                        <a:t>Leaf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4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56434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N </a:t>
                      </a:r>
                      <a:r>
                        <a:rPr lang="it-IT" sz="1600" b="0" dirty="0" err="1"/>
                        <a:t>Estimators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279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A6DDE6-F3E3-EDE6-7F85-5C3233A9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1406"/>
              </p:ext>
            </p:extLst>
          </p:nvPr>
        </p:nvGraphicFramePr>
        <p:xfrm>
          <a:off x="501212" y="1287767"/>
          <a:ext cx="398425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4251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D299DE-9551-F355-E0E4-7074CBCE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99468"/>
              </p:ext>
            </p:extLst>
          </p:nvPr>
        </p:nvGraphicFramePr>
        <p:xfrm>
          <a:off x="86329" y="4451847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DDB371E-627A-BFA1-632E-8C95AEBB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03501"/>
              </p:ext>
            </p:extLst>
          </p:nvPr>
        </p:nvGraphicFramePr>
        <p:xfrm>
          <a:off x="86331" y="4081007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CD73B3-C4B7-776C-3B04-F23539CA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1677"/>
              </p:ext>
            </p:extLst>
          </p:nvPr>
        </p:nvGraphicFramePr>
        <p:xfrm>
          <a:off x="4485463" y="1650215"/>
          <a:ext cx="1610537" cy="2102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537">
                  <a:extLst>
                    <a:ext uri="{9D8B030D-6E8A-4147-A177-3AD203B41FA5}">
                      <a16:colId xmlns:a16="http://schemas.microsoft.com/office/drawing/2014/main" val="1036346624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[True]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15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358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sqrt</a:t>
                      </a:r>
                      <a:r>
                        <a:rPr lang="it-IT" sz="1600" dirty="0"/>
                        <a:t>, log2]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5373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9220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2743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[200, 300, 400]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463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B614D0F-2EBB-D876-CA98-EB3747AE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5546"/>
              </p:ext>
            </p:extLst>
          </p:nvPr>
        </p:nvGraphicFramePr>
        <p:xfrm>
          <a:off x="4497776" y="1291876"/>
          <a:ext cx="15982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24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1FCB6DB-EC00-504A-70CE-865A591A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7569"/>
              </p:ext>
            </p:extLst>
          </p:nvPr>
        </p:nvGraphicFramePr>
        <p:xfrm>
          <a:off x="3643527" y="4451847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E86159F1-BC1C-F574-FA58-8F2F1B4D0630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0785-C5B2-8437-7FB7-5116D627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9B939E1-5894-F5D9-E14C-F5A4A105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DBE84F1-26BC-0F7B-90F8-5D31FE03E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CCDFCC-937D-2566-A009-D6B2B5D35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7D40E85-3D45-35CB-885D-03F22DFC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8E3B041-E98A-8F40-E14A-3AA40FAF7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431A7B-EFD2-4A7B-79CF-052A1F839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6EE96A-97B5-BC63-A269-89BDF1DC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B2B91A5-A1DC-9B93-1FFB-9AC2B5212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21AA30E-5EE7-B6C8-6FFA-3094DDA6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AC4FC80-7720-68D2-5915-ED8EBEE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E454370-930F-83C7-CB72-6BB86180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EB90993-DDC2-7E2E-092C-04513F74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4F48EC7-F846-305D-E4B3-FC9027C0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8B9D671-FA34-939A-7DB5-CF41808C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D1431D-1F88-6991-5055-1915C407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8C20EFE-50F2-9625-0556-9CB50068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2412324-CF37-7E17-B4F7-8E66DC4F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E005578-B370-A48C-F894-613465EEC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B1B021-DF34-B565-908A-E69E76A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E9F856B-5748-EFF6-43AE-BCF8152E1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3F8FC99-3B08-F4BA-049E-08E801AA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4808E50-B3D0-44B8-A53C-1E4992190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FAD2852-88A9-9E62-CC6F-0FCF794C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611D3A8-42FC-32CC-180F-2593E412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D1387AE-8ACD-D310-BD8B-0A5BA876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A625D34-E2CB-D2C3-423F-CCFEDC5A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6AAA190-EA90-D877-DED4-8D9330400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D2961D8-A78D-5F3E-35E3-0587B321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8DEEA-B7C4-8E0E-F142-AFC036A79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C963732-A1DB-71A3-436A-588C01ED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7A54F92-DA84-6D74-ECE5-03CEADBA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BEDCB71-9231-9E01-D40D-CF160CE0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E8530E3-E144-094B-A68C-8CDCC1E8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5E9AD1F-4CA5-EBB1-5362-30E67F4E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8DD93FB-6998-3840-33C5-719FA7A3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BC1455-9E98-3152-735F-5A9F66A6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EEC484C-BED1-A206-9445-60D1301B5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6FFF829-671C-3D17-307B-62F7A8C49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CA40E7F-DBA4-EEBB-EA40-F11CAE03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F2DDE4E-6AD6-FF49-F650-4F32324F0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D3D51CE-D026-20C2-1FCC-47F3D7011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6FF178F-E447-1D81-3418-DDB16D49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F12AEA3-90EF-9264-7691-A058800FA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6311FBA-76F0-14E4-FFE2-60523FA63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85FE2D9-C16F-8D9D-DDD3-7161730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C85B64-D41F-9576-9B08-A48BF32EE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BCAABB6-CE21-7BD2-EF44-6B467CFF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EA4C3D8-1F8E-F455-F66C-D58B08CB0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4D07E9B-30EC-8351-FE5A-0C837C5F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DB7DC50-F33B-A25D-6033-A9AA1BEC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642555D-3E25-391F-5165-F1DE056C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E4CC47C-AC29-14E9-A3D3-E3103DA2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FE13F0-26AB-7DAF-D4F2-3BF8D10F4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DE40C93-D2B3-1502-4CA4-11B5B11B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19B3362B-77C4-4D1D-F749-7102A3BE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A1DDE1E-1D97-3CE3-AB39-8F2A6DA5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DF0161-AE09-CD0C-42D2-F6F4D567D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2FD68DF-7AC4-4CC6-B5F5-4ADD0981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8FC3303-F210-D747-2F2A-365A2AD4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B219E6A-A1D4-099F-006D-415592AF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14797E7-366C-B446-768C-732844B1D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B0D2F55-163E-40F3-5081-1E6631514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5172281-1367-8A79-48F8-36A6E0E4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231BE09-5975-B02B-7F4B-5E040A595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FE87B2F-AF05-FD11-83B1-C746F91E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E5A9879-5171-6F37-935E-8BAD790C3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14947E-409C-4128-8F82-486E00E9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A9CDF14-ECA0-5EA7-5947-5297DC3D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9A247F4-B9D7-E57E-4245-8B34E02BC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49E8EFB-F5DD-0494-0FE5-7C52A3E2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F2DF68D-55B0-44AE-D0D8-F37FFBE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AF17CCA-5535-BEF4-93B4-13594F75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E5EA15-FC6A-7D45-3E23-4BC7498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AE2111C-E95E-9F11-090A-3DE5BF5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4279C50-0336-759B-A529-E315DA1E3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38A14E-488E-6480-276B-692A8B32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06FE66A-A0DE-0E25-B3CE-0ACC842E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5744766-3044-AEF6-5824-50D6D9B87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38AF293-0CAA-B766-823D-909E5C8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7D9C29C-6B34-CEA8-2096-B1F69E32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D8612FB-2DE3-A0DB-B01D-48C40691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21A23-D111-DFC5-9835-B0E09D203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4423288-3FEA-AF7F-1583-A9D06272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519BE6D-FE57-A7D0-08B9-F49CC4B1D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375FFC-24BE-01A2-FE8D-1F376E8E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FD23EDC-FB6F-A92C-71D0-5E4D0072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1013D08-1BB1-5158-7B86-BDC6B8DC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3B409FF-AA0F-9BAB-E9E1-24339619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A425024-70C5-652A-9790-800B6DF09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6975A59-27A5-2B42-4F5E-454A1712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823D92-98D0-F152-DD7A-02CBCE58B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B488096-5780-940F-03F8-EFF679EE0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8A153EB-9A76-0988-D4E4-EF6FC2E4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1845AEA-305B-9341-E31A-BB2E5DBB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D6EF9FE-B813-04A5-A64E-7DB64E99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EE95C2E-C472-A8A4-162E-1B5AB293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3693AD2-78A4-D5F8-89F5-3967B64B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EB5111-161F-F42F-6D0F-861D1C6B3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756FB77-BA0E-D5AB-D900-0962BB4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04913CA-7F0A-8E8C-8980-9196D68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472D321-21E8-E2F1-EEE7-A351FE65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260E092-F126-3A13-8480-91DC411F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A691E04-EF09-8A26-AB83-CEDDFF8C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5AB4932-1248-76A3-FA32-332C33D5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2D7EF0E-3B9B-C9DB-C364-7571671D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02E3BE0-CC91-618E-ECA1-FFAEC0A9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E76F6A1-B2D1-2859-9EDA-8A71D5B7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614D080-55C6-8C01-CC07-36BB1F99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AC6C26-AF3E-95B3-A925-E24E23045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290607E-9D2F-0F20-6311-02721FBC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CDEF68-CCFE-3F3F-C880-F306CA11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6753806-AF75-ADE1-8462-66D5CB9A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71EE35F-7E00-978C-04D5-32027009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652FA90-FDAF-C131-761B-7020ED4F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5FB3D55-C954-4C7A-4033-B9ECB4E10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06FB1DB-6729-05A2-B0C8-BF98A2D08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E2E0992B-363A-B7D6-7361-C336386F8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224E5B-623A-7546-7724-972505C3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F0FD10E-6F64-9352-BC3B-D8B2C263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8C84DF-BA6C-02AA-1CA7-563517B6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6F495AC-8602-0009-4F5B-9F1FACF2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2E7C71E-752D-21DE-030A-44722C0BC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31B57A-46B0-5837-C04C-ED96CCCD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42B6D52-7FA3-08C9-BE0D-74B14ED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D516109-AB50-9666-E9A6-CCFA3308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0EE907-9F9B-3A79-1DA0-B91478F28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9CA214A-1AA2-262A-FE3A-CC9F4537F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5F862AB-F9C2-94E1-7BEE-FDA6507E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CF2FEFC8-99BD-AD12-DAB6-144DA9FFBD06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E7B24-F8B3-54F1-334E-76B2302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429" y="1471429"/>
            <a:ext cx="11962094" cy="4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8CD9-CB35-BF69-EF2C-8B23517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C317DBA-BCE4-A2F9-0F2E-A2171CD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86BD933-1358-50AD-CB09-CE37C595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93C2001-F531-CF27-A158-A54C0069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5AF0AA7-BB56-2BF0-8350-A683E56F7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36963A7-474B-5F46-ABF7-545030D37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5D68411-2CC7-C833-7002-65C6F5462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27568-13CF-BB80-3C8D-A26930F2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8DDBA36-E5CA-60AE-C6D5-26931B206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06D9290-0F7B-1B8B-6D9C-71886802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48487D6-0B55-EB93-0DF7-BB93BCC8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E76B9E2-BD63-DCCE-7629-D13DF1184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20ED69-444C-26FD-5412-D2048990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B29AEC-1E7A-04AC-445A-C30039367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6C396E5-E2DC-BC63-4A82-57647F8C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926E532-7756-6FC4-4E5A-DF368429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2AD5813-E496-C6CC-282E-5C4FE513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C7D37B8-9EFA-DC69-4B28-FEA744508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0249804-9719-60D2-D33D-2DA503234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6E7EEDF-5E7B-532B-33E2-A83E49DB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512438C-6DC0-390A-A95B-5F77D9B6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D25A13C-26EC-C5B2-F6C4-3B22980E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3D33C0E-E736-12AB-9BE3-630AC53B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6984850-4891-864C-D802-63C75E3F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2FAAF08-1BB3-39E0-1678-AAB4D162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8CB5309-1413-8AC1-6063-25C19AD3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488FAA3-D870-83BA-A133-5F574418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10F2E63-6194-CA35-FF24-2EA5211B4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9659927-AFCB-0CEF-CEA8-E6160AF9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5914E46-64B6-1A6B-DB1D-F5FD0278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E0D4E8B-7798-FB06-30ED-A9F23B5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F5B1C7B-2EC5-2A47-DEF8-D04B73B22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BBCCDE2-7465-AED5-5F3A-A4E07BF3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FBDC43-9D9C-3360-346E-868B5191E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CF9061-FF48-0784-1F2A-35B95577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13380F0-476A-0F48-0C9A-1B68D14F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88C6AF1-17EF-7A53-45E4-43519ED1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A2CBB02-9D36-FC84-0984-0879C46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B0570C3-07E4-C256-888D-390F2505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FC7D983-3202-FFD8-0E6E-73C02253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FCC8FDE-0F08-1F46-FF56-EDB28BB5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0A961FA-D957-F0C2-C3FF-FCDD1E9F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82887D-98CF-2656-029D-43CA0D10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5B8C6FC-89A4-ADAF-A3C4-5FD8BB838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543B8D8-6B2D-8BE2-1B13-80776617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1061800-5820-CD21-242C-443CE2020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09AB3D-93B2-1755-1E34-5A3A1F84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11D9664-B677-55FB-4C70-3E92B3A6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5E3DFB5-6C35-8086-5DEF-7A944DD8F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670D240-ACD6-BD46-2DA9-F084A176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6F6D113-0152-BD57-4413-2083DA4A0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AAC9BE8-3855-F6AC-707D-08DED165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4A078-B371-9A0A-C26E-8B899A9D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4BA3BDA-306D-4FF1-0DD0-570947C2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D9F0887-83C4-3F01-5857-2AD608EAE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95AFF55-7CA4-8675-68AD-6FB63B0C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14E0F4C-A774-6007-0224-A1300E65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7E8020F-2595-C50B-5EF2-61685028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156B946-3066-FBEF-3D3F-B3B5CD6A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4B1453-9BAC-16BB-7825-6C29DB2C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DA35B12-645F-2970-8C14-EF8E01140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7082F88-0A10-C3BE-4009-22AD025E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5E728D5-A5D7-B494-7894-CAAF2BC6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7542DEB-A6DA-B5FF-77F8-F2C1DC55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7266927-6ADD-41CA-EED0-EF444F4B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ED4A6FC-D329-0E68-5A03-98DC4915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285634-E657-B81C-FC32-80814802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EE957D7-9FF4-4DD3-E9E4-94D49F7DE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1BC5913-AB2A-3F13-73F1-43C88B39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68EE701-E884-5185-857C-5FB98627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0BDF628-A2C3-D92F-CF9E-4D8AB95E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56F6CFD-6CCA-3054-6F5C-FD76C196E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707AD2-1F27-6832-C5B0-BAF1B89F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6010536-55CA-1725-18AD-498EF9C4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D93B7C8-8CAF-4493-73D8-505083B2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C356ECD-E349-2623-D4E9-E5D91371B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A7586C-EE43-0244-1154-58C3ACE9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11B3B8-FEBF-2C0A-9214-E774EF0B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765EEC1-DAE5-3565-CFF0-44A9BD7C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ECDC589-E8B8-3DCF-932C-9F7CB38F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9E45F69-C4A8-3A37-4E2F-40BBE682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7220F0-42AB-838E-5A12-C866E0D7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EA916E5-8AFD-F8F8-3A21-E488EA31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D4D1892-5023-BEBF-98D1-1CF50353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4A07442-085A-F280-C8A8-3F0E1A78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07D4E-7B5A-0540-5943-AB8A4529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A12BE41-878A-12B7-9163-BA2F7392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61B989-03C1-9DA5-F0C7-07BA199E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F248EA5-9931-22DB-C6B4-71E5E9E17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5C1747C-A737-8BFA-D8C2-794A02C9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88D1B6-7454-DD80-E8D9-83E5C26C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74691-DA80-8F5B-1BE1-2E1805CF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B3BC49D-7DBC-8BBC-A650-29BDD607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F435B7-7EE8-F7E1-22E4-D8A9B6D0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33E8B1E6-C780-A753-40F1-DC1A64A4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EADA959-E452-722C-8271-47E8581B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B2BB7F7-B926-43A7-142A-F6648756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7BFB1FD-F77F-6B01-0618-B5C6E9B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AAE03D6-9D25-CD59-F49B-862B77A21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AD882C2-28EC-96C0-F11C-210E8FDF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36CC3F8-2064-6499-A522-815895A2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C7E1178-30AA-E6E4-ABC9-382E81F4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271449F-BE9F-5263-BFE5-7867B6C4D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2F6B0A7-6E7F-ED6B-CAD5-E4010C74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1C736AA-05DC-DDB6-7B15-E691EE698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CB5E26A-FE93-6585-4311-92376A7C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2DFB008-52C5-6204-6ED8-7DA25680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37FA98F-16D1-13B7-0321-549ECD03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FAEBBF6-CF2C-6860-4046-C905590D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DDB3E0C-95F9-1DE3-9638-A3AA95F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ED21329-0877-42D0-CE13-36713E30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134E0AD-656E-C9E1-215D-9663F0BE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168EB4D-9D93-6F1F-F73B-D2C28DB9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9367988-6170-779F-42E1-93A1563DB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773DA93-B32C-261F-49C4-741813095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BAD1864-435F-03E9-3B92-BE58A8D2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E316412-67A7-01D1-2E3D-84A5EBAC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2596542-7A6F-85DD-693E-01FA9DC5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78C7F76-FA97-E2F3-9D86-3F529BF0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AFED6A-E0C5-222E-F96B-321245115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B3E17F-5E43-1BCC-9F2E-29DA20A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8855A0E-4B9F-BABF-6717-5C48B9EAF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65F1B5F5-651E-9C22-D93A-8B31DB4D9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C4E60FB-0AF9-1A8B-481A-C08EB5C2C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EEC0A65-7803-42E7-5C3F-0ACC077F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B55B0E6B-9751-4BED-A72B-2635818F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5ACB272-3A5D-877B-4F9F-EA1BF951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6231D2C-BC69-93BB-BFF5-F2C4C07E4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D1A2A-E41F-3047-7324-A0CAA5F35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AA962B95-D5C3-0AF5-6985-8DB34F8EE53D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A831BD-DDE4-8EB5-3BBA-0E71BFA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699355"/>
            <a:ext cx="5458430" cy="3727852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C2B11A-2512-1853-4AC6-F7D3D60B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3078"/>
              </p:ext>
            </p:extLst>
          </p:nvPr>
        </p:nvGraphicFramePr>
        <p:xfrm>
          <a:off x="614525" y="169935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0FC58F4-33AC-5882-081A-88404D29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6699"/>
              </p:ext>
            </p:extLst>
          </p:nvPr>
        </p:nvGraphicFramePr>
        <p:xfrm>
          <a:off x="4143796" y="170346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2EE0895-D7EF-FF96-65FE-F167090B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957"/>
              </p:ext>
            </p:extLst>
          </p:nvPr>
        </p:nvGraphicFramePr>
        <p:xfrm>
          <a:off x="615150" y="207019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Base Estimator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(Depth=3)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 = [1,2,3]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[0.5,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 </a:t>
                      </a:r>
                      <a:r>
                        <a:rPr lang="it-IT" sz="1400" dirty="0" err="1"/>
                        <a:t>Estimators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AD11093-9377-146C-92D7-7E1104BC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786898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37F13A-3438-B74F-A2D2-9181EE7D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58"/>
              </p:ext>
            </p:extLst>
          </p:nvPr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D0C0CDE2-B34E-3619-E368-F029C723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494758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ED84A95D-B8D5-7473-D044-728278260B2F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9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C638-D31E-0E34-CB99-A49D0D73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0816C96-EF05-4BA8-49FD-3435DB80E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CD3FDF-413B-E246-0862-B4BFA8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BAE6F2-67C6-8BD5-4D04-3A09E8DA6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9155602-17AF-909B-29FC-00D3A7888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C965F6E-EDBE-7813-5140-02CC5B3F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EBBF6CE-BDB9-3C6D-6806-4A3AA5A1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655C8F-140D-CE17-79FD-77DB0AB9F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C8079E-6420-6619-5A30-E11B19CE3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41480E1-85F2-E64A-8CC5-AF8D3941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97DD170-58B3-E0EC-E90F-CF1C59624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B8AE6BB-4D22-01C7-1F27-C575F6816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415E238-FBA0-FBB8-1C1E-EF232530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AA80FFF-4C4C-D2BB-073C-187DF1031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2756A0F-BF4E-1A3F-4AC8-AB057841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CD4522-AB02-7266-536D-7B3E931D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D1B013E-361A-00F3-FC9B-3E8CCDB7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B90B57C-2B12-6EAE-2EFE-1CFBD22C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DF657FA-8E02-E3BD-D047-E4B8EAEB6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636C25D-E834-ABA7-C4AD-81412F9C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3E6E24A-D40B-C228-948C-7EDFBE31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C38D244-48FF-E02A-8C82-32AF4C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F58DF9A-11C0-972E-1A29-8F670B65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E7C4EF9-9D50-BE5A-1481-A840CA4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49A30EC-5830-B379-141B-E3A39183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68ECCE9-8B3C-2A5D-10E4-3779AD10E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B536996-80AE-B1F1-4F22-66A197CF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B3EA28-6C1D-D975-0F37-91AD099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F5FC007-1E21-136F-17AC-86E3721C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8C0204-86A8-C748-662E-C78C2948F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A88D77D-8019-717B-F6F1-B91C390BD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719C415-A918-099F-248A-656B7C9BC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8792E8A-EE08-D753-AAD8-EB08DACD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A2D2E6E7-EDC7-2BE2-F8EA-537686AB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D5D4A7-9C34-82D1-62BA-DEB8DEA7B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4B484BD-1973-03B1-69DA-C8C9CBA6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21FC70E-D6D5-3554-1413-A40176C5D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DE48323D-4AE3-11DD-9287-6D2FC9FD6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F3BBED-EB46-8A49-F8CE-808B435D9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0FB87D57-7518-9B7A-0593-2107BC52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ECD47D-CCF8-FDDF-86AA-F1799AC1B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EF73A03-21FB-E2EE-8582-B43D9B664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6CF9AA1-B15E-E717-4D72-13CBB3EB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B331F50-0C88-C3AA-1BBB-E58185232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18F0855-3CB1-2BE8-6072-C1546D9CE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523941B-CEAB-4879-87A7-B11B7F5F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CB43C76-D0D4-59EC-6745-413C2092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BA67090-9657-9196-C3C8-6E49134C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6764F86-DA6E-3A2D-1A32-EC5CC5D4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038EA52-0443-7F3E-49F9-6F3A660B3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EB458-CA82-23A4-F6AE-F51E236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8F32BA0-594E-1B44-E8A2-CD02E6CE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01F952A-F1ED-A743-8CCC-0C8C43701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F2121-7AF0-1593-518E-0363850A7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83AF6C-E65E-099E-7311-9655FDEA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556D782-377B-3B55-3542-F791EB7D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6088DFF-DF5E-827F-A936-A583286FD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FE90FDA-2412-D1EB-C2FB-5683F9A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8CCAD21-7887-F1BF-F046-B2890D6B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8F90E1-6784-D637-52A7-63D329F7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CE18310-05DE-BFA1-5B13-16BB0EFC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61827A8-3CF2-AB74-B720-8DEBFA57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4ACB93E-0BFE-DB31-EFF2-8599C2DC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36679F5-75B7-CD9B-5991-71E56394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FF4B322-2DF2-47E0-CC57-9388748E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4915265-CA8E-E437-C607-D3676AB2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394B926-D4E5-F2C8-FA90-BFD807E3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8822F6E-8DFE-0800-FCA9-C707B797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D2E3BE-DB24-3184-DF0F-09329D331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913C10-BF27-FE5A-24F2-BE5566D2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D3F5124-597B-88CC-9485-F556DF48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3D16072-A1A3-4A2F-CBA8-21CA47DF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668E92B-7FE5-FBE8-4708-ACD13F9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AFDD7D8-1796-D91C-C4AB-593C3091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31813B6-8204-7D87-1E37-DD188D16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7A13D7-FB15-17BC-E4DE-9AF07ECFB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800303E-9521-C35E-F735-D1A55DE6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25F6E64-2B49-E965-59FF-888E6BC3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932273E-9AC8-5CB4-3F5C-DA85EE52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8640051-AA7C-4831-F093-1F7D3585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0C96501-BA59-9D05-CD54-5E8FB0E7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883E654-812D-B2DF-1F5A-3401D413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9934662-2BDA-D4D3-CB0F-EDFB5B8D0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097CFDE-3233-3ED4-6BFF-8679F65A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2C2A1FC-61BE-B646-09D9-C975CE825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E48D79-A70D-C5E8-2322-82CCA548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D7BB980-09CE-6F13-F43A-AE7D94721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BFE861A-06D9-2769-349A-F8BA9D10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0104650-7F5B-B1AF-9EDB-C525A9AD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4D2F76C-A61C-2222-1A51-D3C69EFA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6AB68D6-3B1D-857D-9DE1-5380D4719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C9BBEC9-EFAE-9B28-033E-8F16CC646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039250D-F062-BFD7-7DC6-48617E161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308578C-5822-4F76-D522-DA21545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A17698-1A38-261D-7632-5760D1E7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A3637F6-164A-14E4-330F-297CFE59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667166F-7055-6700-8354-5A5BC320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7A6793EE-4627-1161-EF48-26EFAD48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C615CF-AF9D-FCC3-3278-4E2E6114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83B2E0C-5442-185A-67F1-9A9922E3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2F56BD1-2A0E-456C-7D63-B8105CF57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E2EA864-8EB6-1E04-B7CC-908693A4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BBE6B2C-8BC4-B065-AA79-D45D09F2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7754EC3-3372-F734-DA39-84AA6A935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15240A8-B838-F0D5-7BD8-BF638222F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98E12E6-B547-8872-CDEB-BD0FA6B5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CFA5DCF-64BC-EBB3-81F1-6CA0C1EC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03256E9-279E-078E-32B5-65FC7594E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9C3DCB-E5C1-5B12-696D-9445F92B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DF1397C-8F41-4D38-6FD9-178D334D1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75C173A-2A2A-7717-3065-5E43ECB18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BA7BED-A61A-A96B-7561-0540FB76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0C503C4-C7B1-92AD-1F6D-038BD555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2A0600F8-76D9-26C9-0469-66AD8DA1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DBFC25C-2991-10BE-AC35-F837AD8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54DDF18-ADA2-5A07-6037-4D1C2159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AF0EAA4B-1384-B88F-1DCA-3703E6A3E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19811DA0-D436-B854-7106-3E42D7F66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64AB2E3-CCC9-87D7-5A97-5F1A11A0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74C61A9-36D5-F5C2-36E1-E33E2CDA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65ABEF6-C746-CB6D-3D48-512ACB9FB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879ABEF-7AA6-2FA2-882D-24B1DEF7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72FA3CA-148B-2C27-5C31-96E41DE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554986F-F191-8594-6631-2F3E75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8C11769-0F83-7F3F-42D6-1DFAC852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06138C2-C8CC-8CDA-CFAE-A233B602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D86E28C-6DF1-C911-37D3-F34D2EE7B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088C7A1-3959-3558-7A4C-F629A62C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EC59AE48-59F6-E10C-1A0A-DECC5EED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47EE37D4-AC60-ADF7-7EC3-69F5F6A17926}"/>
              </a:ext>
            </a:extLst>
          </p:cNvPr>
          <p:cNvSpPr txBox="1">
            <a:spLocks/>
          </p:cNvSpPr>
          <p:nvPr/>
        </p:nvSpPr>
        <p:spPr>
          <a:xfrm>
            <a:off x="418348" y="-159316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73052-4546-EE57-D0E5-1D38D0E2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35" y="1217027"/>
            <a:ext cx="11946881" cy="47787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2973BB-C309-E05C-C0C1-A972D5653F1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9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FCFB-06CB-1605-F6F2-951CD384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E143ECB4-3909-B1AE-DA26-B97935BF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9601818-C707-66DE-782D-38298417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B9E518A-B32A-054B-D4D5-8E84A30A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5CDF9D-DF24-EFCF-36E8-433A7DEF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FABAF5E-79D3-865D-890D-F54539BE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D0DF662-C73C-27DB-2331-8B48F28D0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CB733A4-6DAE-08EC-D2E6-C7A0D5C5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E0C07F-695B-96AC-E1F5-6872E85A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40206F7-656A-A27C-653F-EA7E2F36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DB371D1-58FD-038F-EA09-459D6A183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49EA7-D89E-2712-F66A-53D6E647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D60C8EC-6476-A299-AA0E-2E8F6E9A0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2DCD02A-3C5E-B197-D11D-196A5D16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E29AE0-512C-F560-AB72-46B9873E2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3BD41D7-7E4D-D0E1-CBD4-92DE14AC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248016A-50F4-E72C-76F1-A40928C0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98E9B2A-BC00-800C-741F-8E8EF9E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03A2386-5F7A-F03E-256C-1928C778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F61752A-EB2A-68D7-999C-4BC1074C1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3B37D4-1C6B-E0B5-0974-4CA57DDE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E789734-E659-0D19-2F1A-AD13E066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F2174371-D46D-2EEB-C307-30EA185E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E620444-5502-39F1-638C-68A736D6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445CBDC-836A-BE1B-575D-3E3DBDB79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1FAE4A-10B9-E339-DFFE-BFDB6C20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EFD67AB-424B-DCA9-48BD-269D3981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1D99055-5762-FF17-67C2-F881EA23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B029122-AB83-29FE-685D-12F714FEC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1E9B54F-09D7-7143-1802-6B2745C2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7E4B5E4-6E00-4FFA-0BA5-672C23A4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05C3485-15B6-834D-099A-1B0B84563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DD05B87-2134-DF53-0BC7-6B64F205F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F0CEE9E-F434-7B09-F7AE-98914590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73E87A5-6E1C-775B-507C-CC8A034F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7BA0833-72D5-78B4-13BE-DD6CA810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8C3E008-0C15-808F-7D5D-7740A5BF3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3EBDAF9-D59F-2356-2327-5E5F59F6F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185D69-B7AB-832D-F407-5F50F95B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3B2A30E-AD3B-DA63-F2C7-5087EA397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C932C2B-11E6-058F-81BA-CE7FE6C8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BF1FA7-7411-37B6-2EE4-7958058B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4EB8DB7-694F-F175-7EB0-AB3E46C7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68BF909-BD38-ED80-E9AE-F6FAD2AD1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B842B11-E5F8-E097-634D-27E610E09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8E34D6B-F6FB-99A4-0983-157EAC348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9FD5DC0-56D5-C8FB-DA26-00025A7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1014767-57A7-0115-0EF9-572435834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79CD7A-F244-5F5C-8454-38E12EA8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915CD8AF-FE74-5219-05B4-669EEA81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81103-201A-0261-E1FB-330104D40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7ADA920-3A4A-EAE2-4280-87F92DE7B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3CCA7FA-EA25-94CF-79ED-FDB5E7DF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97DA1BC-89CF-5B7A-AA7D-22C064E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7CC812B-500D-C4C4-8E87-7EB1D2820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3F1CCFF-4D83-E6EF-8B66-458CA19F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F4F1E08-DFCA-5976-7D78-0E6767B7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BA0CD9-D2D4-A28A-74DF-C2889A9C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860F14C-B974-7EEC-657E-43DA1AD2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47CDD54-1CF4-4C1F-0314-99EF6C428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F3EAA33-6AFF-500B-504F-A599B4E4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5687E97-2871-F010-8EC8-D8CE02445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51A099-B868-23C6-5991-ACBB97A5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0FC6E4B-60E4-E349-FB67-E0FAFBE1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B0F42A3-695F-44EC-0A06-B38166BD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8E92BA0-0A31-AB2C-E0F6-6E852A1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FFE287C-505B-5F9F-7CD1-1B49AB99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0D0CEF-0872-1C23-D9BF-6CAE38A5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A169891-F7E3-CC23-6536-2841AF7B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E67C849-3AA4-FF6F-6414-78C6AAB0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76BA0C9-BEEB-F764-72BE-7379EF72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4108496-8796-8197-5A43-6D375CEF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C490B73-8C9E-CA91-1854-7374F81A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E394775-B9B6-B8D2-70B1-8CEA00A4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83AE23A-A80A-713B-3116-4F4E9597A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23B23B6-B39B-2E3E-1C7A-A1F59925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B03A0E1-55EA-0A9F-268D-C3E192BD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31CBF30-A540-8FD9-F556-CA686770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E66FCCB-7DD6-0B4B-F330-36DACE17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011A239-2DA7-C089-7CEC-EB4EA25FC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777DE2C-749A-EE23-C888-C60B9277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C4AECBA-401C-3977-993D-C396F35A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7B228D7-6D0E-CC61-7B1F-EB380E13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0BD2D61-64A7-E777-15F5-76AED4F3B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965520B-EF22-674C-ED0B-D31640515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2B76C3C-25C5-0547-CC59-46A1BAC0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6A914A6-ADB7-8255-0D70-72E33D2F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B795C0-D034-28A6-FE9B-33157BB6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55B113-5EEE-1A9C-1A53-04487F4A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043540D-4CBA-D59B-913E-BD79675C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6BF163D8-EFF3-20FA-9D61-4252E7FC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D370018-270A-77C2-22A9-0905D9E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63849D9-6466-1614-CB2B-4926035E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9D6443F-990A-BB43-121F-315757FA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1D2732C-E45D-868C-F8AF-801BE42A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E41C2F8-C91A-17FD-E470-7C2990F1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89645E05-FE52-A78B-7A36-24F91186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440E89C-89EE-5BD1-DF5C-921D1096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EDD7154-99DB-C3E3-0ADD-9FEF05C9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4B001B6-E5AA-0321-7043-E12EDB8F9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971CF4-1AAE-C5D0-3806-5CD835F9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262B8B9-7C8B-340A-5A1F-BEB296047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432804B-65C9-5235-4461-B407E1D5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056B858-48A5-DE02-D260-13807E13C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75614CB-E4DA-F698-5095-C64ADAD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A05F784-21CB-E9A1-5643-69D9A096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2F30350-8FB6-9CD4-3687-06A29FBF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FF783BF-774B-E0EA-2752-5169C712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63B695D-06D6-0C00-8002-EBDB1719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106966E-B6D0-3A27-87C1-3B69EB58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E25D68B-348A-9374-2D88-A4E74A2F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051FAC9-F943-0EEB-3998-EF27B62A8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AD7F084-0691-7640-D793-1490E688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EA4F23E7-93EB-B77F-754B-4A687A3B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09E4D6F-82EA-9A8D-C278-6A1262CE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D2D603C-A717-CDE4-FBB6-AD83CA08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15A59D2-A3A7-9488-BF18-A393D4F35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5CDC12F-BB8D-ABB9-9802-884C6100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A139E1C-0143-52F5-0AFF-CA38066F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CF0909-D4DC-BCD2-10BD-46D55439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B98C793-68DC-70F0-2AE9-1BD6351B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2746DF1-0640-F73D-B55E-456AEB6E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4EF8BE-2552-E29A-3A93-8B7FB7F2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DCF7B16-888B-2D1B-17A6-A96DE9DC0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9C9A987-9C2F-F01B-3DA5-6022D7FB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3ABCE58-B668-B043-092A-98B826917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0C579C8-36A2-44C2-4074-F15ACDCA1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443BDF0-7C0F-D128-CFBB-9F0B2FC7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46B67CF-B562-1588-7341-6B5AE6FA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2B2B69F3-5FFB-152E-82A5-430BF547A5FC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AB9622C-86A7-4E2D-529F-1791564D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88111"/>
              </p:ext>
            </p:extLst>
          </p:nvPr>
        </p:nvGraphicFramePr>
        <p:xfrm>
          <a:off x="3457279" y="192128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AC3D0ED-F71F-750E-B720-E26D6902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4005"/>
              </p:ext>
            </p:extLst>
          </p:nvPr>
        </p:nvGraphicFramePr>
        <p:xfrm>
          <a:off x="6986550" y="192539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98D9B13-BE66-1EFE-631B-F6F9F5E0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36477"/>
              </p:ext>
            </p:extLst>
          </p:nvPr>
        </p:nvGraphicFramePr>
        <p:xfrm>
          <a:off x="3457904" y="229212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[0.1, 1, 10, 100]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[scale, auto, 0.01, 0.1,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rbf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[linear, </a:t>
                      </a:r>
                      <a:r>
                        <a:rPr lang="it-IT" sz="1400" dirty="0" err="1"/>
                        <a:t>rbf</a:t>
                      </a:r>
                      <a:r>
                        <a:rPr lang="it-IT" sz="1400" dirty="0"/>
                        <a:t>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4BAC747-37B1-8F9A-716A-DED12D38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202"/>
              </p:ext>
            </p:extLst>
          </p:nvPr>
        </p:nvGraphicFramePr>
        <p:xfrm>
          <a:off x="2929083" y="437053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0.8060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64FEDE-F02A-2D5E-C774-C1E46025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612"/>
              </p:ext>
            </p:extLst>
          </p:nvPr>
        </p:nvGraphicFramePr>
        <p:xfrm>
          <a:off x="2929085" y="399969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F6A78CB-D802-F4EE-A88E-3788D5FC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0276"/>
              </p:ext>
            </p:extLst>
          </p:nvPr>
        </p:nvGraphicFramePr>
        <p:xfrm>
          <a:off x="6486281" y="437053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0B50B65-1362-E2BD-5070-DFD770A592E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647FB28D-EBF7-95F5-70E2-CA56A2CA7F4D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0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5D95-CD24-2566-5C8D-43AE26C9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32B3FF8-4566-D5D1-2B92-E1840121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6DCE51-E8B9-39AF-4865-B1AD6D3E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B82DD63-2E47-3A5B-2FA0-62716C2F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CD4335F-F10B-0202-ECA3-E1DE9534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1E51406-C92A-F4E7-EE2D-C269751D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3193142-9D27-E585-7B60-D332F6C68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7FE28FA-DE42-3BEB-7C7D-5D45C5E4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E9895EB-5291-D8DE-C891-2872B77C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4B9FB3B-0095-786B-48AA-5954BFEC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5B1E620-D6B7-32C4-A6DF-EF1ABEB3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252F913-2DD8-F739-3E67-437F08B5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26372C8-2A4E-B0FF-E0FC-A9A28906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1FCE3E7-3A56-204F-D569-EE21AD22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57D30CA-AA04-06AC-EF71-BD49D1DC8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81EC1B7-3549-D72F-C0DF-D16CCEF02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9391E5B-FBBE-13E9-17E9-E5064794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F1A8444-206C-5D5D-90F3-D4AC48BA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063C0-B809-D21D-D07C-BB540466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B82F4D1-B709-5013-8BA3-6A4EDF46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F58546C-24D3-CB9B-25DB-E882BBB4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C14D52C-4207-9DA0-989B-EF3B8C9D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BC958B6-963C-2A65-97D8-0F17E7E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419B30-4575-64E7-7EA7-65E932A6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14C715F-6DA6-460F-CCC6-76BC8026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496AAC1-6052-156C-723A-201497D4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E4BFA92-3F99-BE6D-D50A-DC99E92B7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FB57145-25C4-8BD7-175C-770DCCC52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E0924DC-01E5-21D8-1A0F-000FAC59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DAF3024-60A7-8A4B-F8B1-AF1AC79F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5FCFFF-86FF-9C80-E5E1-AB19F657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B7A9E2E-EE19-C75C-8BDF-241792820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4F8AAD9-371C-42D7-FFD7-3D649CB8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442B2AA-BFD8-8D85-AE59-110D10E8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6F76D76-3745-EB21-F2D4-F553752C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C1BC5DC-C31A-A807-7953-41C85E02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35639DA-37DA-64ED-F67A-C82E3806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FD6C40A-0279-AC2D-F74C-F0B20D7CA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24B09A-9368-A4FF-B72D-33F36472B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B086E5B-0E77-7E8D-D2BF-5EDDF0F9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A0C379-35ED-41F9-2D11-50C4DDC04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ADB1DB9-5D69-9ACD-AE05-C181B49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42C67D1-BFF1-B9D7-A08C-06DAC8A4E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DF2A28B-D5E4-90B6-425F-FD4C5BD0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E96020A-B67D-5811-EC38-004988836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F2A9E7E-5DB7-5694-27EF-F1BB2D703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B0242FE-AC95-CEF3-0D07-BF3DE507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00EC7E3-3633-DDD4-E441-C19130B6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9733A7E-EA5A-78A9-B08A-CAB446A9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BED04DC-0A5A-3901-E7D8-43E0327D3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41E75-70DC-B2C0-F737-AC43D004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9E009B-EC2C-6E2B-4722-4A894DE91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9B759E5-AFD3-2F16-E076-22BE490A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5C2350E-356A-246D-40C7-B53CEED3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C46E695-3BFB-CCF8-1A1F-5743421E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772F18-34CC-DB1C-7077-1BA822F80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A0D113E-6779-97C8-E68D-07A2647C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88EDCEE-94D0-C1A1-8419-40533474C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EDF723-492D-F486-15FD-6EB449695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954F63-19CA-5354-3AB1-FA92CB2AA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9887623-2353-822D-5D9C-51EC1C0C6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7358B66-DF5E-3467-F6BE-FE675373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48E377-9739-5813-46A3-303E922F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48A48DC-90C8-26A4-591F-320AC193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5F5F399-BBC1-CA4A-2D0B-C9659B66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CF8C0E7-406B-B627-5062-8C57F43CC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6F02BE6-2502-AD14-DA44-A9E4677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EFD9B0-C7CA-F009-8372-DBFB06F9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5DAED088-1CF1-C4E9-5023-095CF1AA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E3CBED4-AFAC-15DD-D933-CDCF148B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B24F1C4-73F4-AAD2-A57A-6E7D85A9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83D8D75-C9D2-6772-1015-C8509B797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F0D0B4-7D72-35B0-C109-5B7776AE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2BEC1E7-6747-EACD-6EA9-F20C662E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AF0EF3A-44DE-D571-9A60-04B5F09B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3FE1123-A739-C57E-1ABE-4CA1193D8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5A98172-805C-1AC0-3B67-7EAB9C2D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BC098D-04FF-E9CD-274D-B3E72651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1596B9-A545-886A-BC59-EFA19F85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90F0365-AE98-E7F1-A8AF-CADDF5FE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D589ECB-9CEA-BA03-A390-3B2260DC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805BC77-E0CB-2B32-A618-757FEBE30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2B7AB70-8C22-9FA5-4F9F-D3F62AE68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364D943-9C21-071D-7219-2528FF04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6B73D4D-5BB8-C8F4-5D41-219D98B17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77899B0-ECAF-DE7B-254A-FE92D4BC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8F5CD50-E28D-F2EA-CA98-E785911F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90414B-981B-7296-782B-911342E9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E5E849-6800-1E1B-2CE6-47AA7522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C20DC5D-0160-C7D7-F749-5109EA59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E207317-736F-0A58-E05A-228E816C4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F632ACB-25B4-FB5F-B781-ABC738CA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904E0A-74E5-99E1-C6E0-5E6B12B4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B64624-81FA-B5EE-A177-FAA27591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1927CDC-67AD-41D2-6BDB-5D1DA1D2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7CEBA88-3388-AF71-0FE6-40786953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26D066F9-2CCB-3938-AF90-DFDA48872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57C133A4-8813-C01B-EEDD-E2098F977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B4C3EA1-D4FC-7E7C-0D79-279E6DFAC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2BD7BB5-011E-A318-155C-61CD95F9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310E174-99EE-79F9-803C-4E59E3FA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272CB86-022A-14DC-E74D-1AEB9C767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C3486E-E1E0-84DE-DC0F-C2DC42CC5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189F792-CA41-99A9-B692-4CC53610F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7487C0-010E-05D2-0305-90D5E1E6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8058BDD-5284-1985-F09E-8121DD8A2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C5667F1D-060F-DEC1-80A7-080E573C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F05D5ED-9C3C-74EB-53F1-C3D430FD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FA81FB1-74F2-23C8-739E-C6B5DF64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31B11EE-DDE9-660A-E36B-C56DCD1A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CC5D575-A019-A3A1-A103-8B376E31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9CC598B-BA70-D4C3-777A-648BB62A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8153452-34C7-8755-C615-E5821024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2BE1A4-88FB-C28A-4D47-860F41996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7BEDE0E-5AF6-5B51-1DEB-D1FE8D47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706F650-B662-190E-0AFE-714E63D65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5841DAD-3081-6F24-E362-FB6D52F1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C8C21E1-BC78-33C2-94EE-F831B9413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2D2407A-1543-3465-A259-598E7E65A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5F5E108-72E5-9183-668F-98579B58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304C201-AD98-83F7-A966-19F47B5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02A80E5-E253-7E11-DE9F-6F38ACB83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E89653-5F78-B62C-D951-FAED1BF3C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0AF04F4-1041-73B2-677B-93729A3B4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087AEFEA-6510-0CA1-AD57-F72C469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C666D4E-DEBE-1D2C-8579-1DD4418D1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FF72DE-A815-8B74-E3EE-D252808EC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FC6EC0-EDBE-9B4F-4C95-CC460A98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F2E6607-2A9E-9050-95DA-17E3F812A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325CF51-796A-210D-A24F-6633CA2277D4}"/>
              </a:ext>
            </a:extLst>
          </p:cNvPr>
          <p:cNvSpPr txBox="1">
            <a:spLocks/>
          </p:cNvSpPr>
          <p:nvPr/>
        </p:nvSpPr>
        <p:spPr>
          <a:xfrm>
            <a:off x="418348" y="-371453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7E3B84-4EC0-E662-7BB8-AD4FA954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2" y="1314345"/>
            <a:ext cx="11767947" cy="47071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50B0EF-5BF6-EADF-1636-D1AE02C295CF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8A45-E47A-0642-92F9-6A274B70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AB96F66-EC3E-2DA1-A988-3D635158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D12329C-8748-EFA1-9A22-B888B911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6E16EE5-E027-DDFA-93A6-AE411DB3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B27D97B-4F82-EEB2-6117-75DEB933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3B54396-A771-2EE4-0A36-C6DA8CD1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6EB9CA-8FEA-200D-29A8-8D6305A4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94BBE9-9637-DCAD-A911-B236B7BA3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8849B0A-866E-07EA-F4DA-53BDDFB4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B230088-3EFA-03FB-FEC3-C48EEF73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2383ED70-7BAB-EE02-176A-7FC8A430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ECAF9B6-BE43-FF3D-18A4-03E8BD53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68F1740-E1D4-720E-B931-8CD5045D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EE90A4E-3A53-7A69-EE8A-B8195AB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393E6C4-DE5D-34A6-5519-8AAE3B68F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ACB67D-DD60-753B-A629-9B6E2936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2F23FF6-C878-7DCD-2B0B-AFEFDDBF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3D101ED-61E0-CAF4-5785-1576E10EE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71F3137-E4EC-14A1-99F7-78D7FD24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3BE04C4-3329-3C94-8B3C-59029363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DFCAF98-F74D-2FD8-97B0-E5F004E8E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B8F1515-0279-44DC-87DF-D728BD6A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8C1E1A-8015-3516-F00A-449219F8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D272933-DEEF-AC4B-33F7-15C58253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507118A-4671-5FC1-A863-438E916A4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B06854-731B-EDF0-3018-C5AC1FA6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F4B5F4-7454-1506-A14D-E30EC8589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9C0E2B8-5457-A7DA-02C6-72DD061C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83491CA-8349-2638-3E4B-2DA5B21B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E5A6F15-8710-91A4-EAE7-B828A1C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E01FE71-DC0B-0086-7589-2A0A40B3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803DA0E-2B26-9851-169C-9E5B25F9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EBCE9A8-2293-5EEA-60AE-609382B9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A38FBBA-88CA-0241-A9EE-0DA8348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718ADE6-7BB2-0E61-D5B7-BD45427D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B3752D4-922A-DA8D-E7E0-828393AF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60B8F3C-E117-CD4A-9CDE-6815EE94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051315E-7EA5-3A5A-48C0-DFA3D1ED9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55BBDD1-A9D3-2E33-2117-318C781B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9DDACE-BA5C-3C81-CF83-3D09A6A06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BE06BCC-C02E-5A95-9496-58564FF2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D2FE9A-1C88-6EA1-4ACB-60EB2E661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609BF1D-FE92-4E6D-FB5E-E4750DE3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A6F27E2-B82C-F150-AB89-C1AF3866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B8F9D4B-C40D-5712-0988-91DAD2DD3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24B0716-24C0-D371-F2E4-9AFEB5C4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EB68D8A-8BE8-0013-CFB1-2F6FCCE47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5B09129-B889-E726-466B-2F13F9B6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F93C2A1-8779-32B8-FAC5-FF187682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BCE5666-FD63-05AE-5590-47E29ABB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37EF824-6F91-42D1-31AD-A358DF6D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9C0800C-7941-C6A3-D059-C0826B27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708331E-A501-341F-3553-CE75FE71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74E3458-1008-41D0-7384-ED062A3B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737EF75-47AD-D231-38B8-A2A49E2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C2D440E-0089-FA5C-8143-D31305B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370E288-C6E7-AA0F-DA80-4A44D1F4A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8BDD0AF-A077-083F-3402-A02B2FE9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F97A5D0-A04C-917C-4C72-620DF3E4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FEBD1BA-3A2B-4D97-A389-1562097A6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E37E079-8964-0718-63A2-4C4365261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8A33E6-D679-D608-9AEC-4C356BB8A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2845C0-BECA-4A3E-FEEE-D651164A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F50D4D-B16F-BE5B-22FF-4A0426D4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68B9C38-91AD-DFF0-A1B6-12D72FA5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452D8B8-3076-8DFA-C5ED-A32FDDC6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83BE415-70B4-388B-DA7B-34399370E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A82031-F405-365A-D57B-C92841F12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57107D-C913-42B1-2BEE-4116E9D5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A54381F-FFEC-C2BB-4B14-CC1ABF60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84052-83BF-D7A3-DA60-0404A48A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0A2625D-D843-98F0-F9A7-6DF55F5C2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3500B93-F4CF-3095-3667-EA0FB1BFF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324FE33-B9BE-039B-078E-A1AAF1F01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73FBDD7-E680-8678-3CDB-9E280BFAD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278EE9A-0FCD-2DEC-50E0-BBD8295B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E34DE2A-B8C5-61A3-B831-CE44B282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419AF82-91D6-AC24-50B8-F147BFAB0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53542B4-5BDD-B599-CEF8-EFD49070E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17EE65D-2CA1-9BCA-202B-EFBC61B7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B124064-F8E9-1B15-7420-D1927A67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1E8EA2F-4EB8-7997-CF79-3C45784A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5731E44-83E6-5482-960C-9BB092698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23F0D9-2384-EFED-5790-3DCC566D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24AF88-9A9C-B36D-B867-A27AC558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4E5E604-2D76-C6F6-B0D8-E06E50F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55A8082-0B66-2608-A049-BC9602AB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BDDAE40-09C1-6C56-4E04-57B6E089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DEA0A4-1C51-BD6C-E204-C7CC7983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91734FE-3CA5-957E-10D6-B0EA2D41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4C981E4-DADA-95DC-9078-A0322B63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2751F52-69E5-46B7-67F7-DDDD372C1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51FEC16-91DE-CEE0-05D2-BAB3267F8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6B77882-11E8-C43D-B773-8C0C65E77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94AAF7A-EA1A-9C89-342A-404A01A76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781A387-A6E4-C220-072F-86EB2F9F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4ED60F3-8098-AAAC-C23C-71AFC1A3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6069DB-4758-E81D-0767-8442DD10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67B966-6B3D-A01F-DFC9-4D4B5E098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B126958-E69D-9AF6-9801-1F85C9696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9CBF41B-C72C-DAFB-4281-F82D6A112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F02C901-704B-9126-0FEA-BB298222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B10459E-6F34-76B4-E0C1-D3DC6E56E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82C20F-A50C-F54E-FA65-1303E37B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472881B-DDD2-ED53-5F44-40408A4B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B3DCED9-8D72-FBCF-B182-28638506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98D708-0C7A-3DA1-2A24-05BA5FD03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77F5EC3-317D-187C-6301-FAE8D3F1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0B7F456-A67B-237F-71EA-02E31E77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8B96CD2-AF2A-94C9-2379-0A08FAAB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286F9C35-8475-9D72-FA1F-6314FC83C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FB05AF-C827-6489-B846-8FE9CEA0E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8BA4273-DE88-E431-FC9D-C6F431EB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D3317F-37B8-560F-3899-52C67099B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EAB27D6-A579-646D-CFFC-E7D74D07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A0C2924-3CD6-5403-A82E-DF512BE52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3C1E60AC-601C-8967-BB20-9F12DA21E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2B81D06-C54D-C723-05A8-B23653F5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E8748DF-B9E7-E0AA-A12E-BA5B35A8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99433E-8E1B-FA67-DEAD-A8231295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692794B-5FEA-9D81-E6DD-08899DD0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91682F8-B26A-1B08-6BF3-4B9680E6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7E3A689-1AD8-5AF4-F5C0-E9FEEB7C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89C933C-F85A-E0CA-91B9-8CBE283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E3A9714-9BA9-4109-F36E-A01CEB07F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8F4C9F2-7DC2-C4C9-8A46-3D319E4D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9C1EFBB-59FA-1CA3-4904-352849CE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38E406D-0750-8BC0-A5BB-98A4A964D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F377B87-018C-83F9-57D9-F01E8EAED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365C77B6-8562-5968-386C-0380C3FDCE7A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2A0D7-AEC8-B799-596B-8BFE1E7EFDD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45B7A8-BB78-50F3-11AC-7F73D8AD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743804"/>
            <a:ext cx="5458430" cy="3638953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6FC93E9-C0AC-D344-0BD7-81CDF202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0142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0.8132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2198A27-53E7-43BC-D86A-192F26CEDE10}"/>
              </a:ext>
            </a:extLst>
          </p:cNvPr>
          <p:cNvGraphicFramePr>
            <a:graphicFrameLocks noGrp="1"/>
          </p:cNvGraphicFramePr>
          <p:nvPr/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5D50D9F-70E2-BD43-846E-DD6CF2D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6589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8366947-AD35-4A33-D764-6C60AD55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903749"/>
              </p:ext>
            </p:extLst>
          </p:nvPr>
        </p:nvGraphicFramePr>
        <p:xfrm>
          <a:off x="1260861" y="2020517"/>
          <a:ext cx="47653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444">
                  <a:extLst>
                    <a:ext uri="{9D8B030D-6E8A-4147-A177-3AD203B41FA5}">
                      <a16:colId xmlns:a16="http://schemas.microsoft.com/office/drawing/2014/main" val="1051151520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202674804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609862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[0.05, 0.1, 0.2]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[3,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N </a:t>
                      </a:r>
                      <a:r>
                        <a:rPr lang="it-IT" sz="1600" dirty="0" err="1"/>
                        <a:t>Estimators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/>
                        <a:t>Susample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[0.8, 0.9,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532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189A0E0-3251-2ADE-691E-FF3D49F8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66610"/>
              </p:ext>
            </p:extLst>
          </p:nvPr>
        </p:nvGraphicFramePr>
        <p:xfrm>
          <a:off x="1260861" y="1650549"/>
          <a:ext cx="31801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10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C3EB40-93F5-EDD4-3C39-1EAD84DA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99829"/>
              </p:ext>
            </p:extLst>
          </p:nvPr>
        </p:nvGraphicFramePr>
        <p:xfrm>
          <a:off x="4440961" y="1650549"/>
          <a:ext cx="15852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6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1DFA6-E822-3978-10C6-BF982CE8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644D6AB-F554-9C8C-7902-E53D2A59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1968AD9-3781-2363-7657-62170910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D045F78-6BFF-BBA2-9082-3E9C67E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46B5C52-0692-28D6-A969-60E094C30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563FCC3-25FD-38F7-08F7-FA3E3669F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5824CB9-BBE9-20E6-3A85-90AD67C4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9FCDB1D-1D80-EB70-7430-088B6510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E8D3A-4202-9C45-1A59-9A21C845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3E2703B-61A1-92E4-73FE-D824AC24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7113E35-B2FC-AABE-68C8-76618472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2464D7B-7D8B-CE27-2BED-B08F139C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F4720E-B8E8-C90D-9BFD-0A1256E9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8A650E2-65ED-0990-F2DE-1EFE4F95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93B619-1078-9967-69D1-D5D6BAB74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8212582-B5F7-E2C4-DE84-B995F6D0E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2D9F20A-A44E-5072-9B5D-D156FC8D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045E0A3-A69D-7ED2-A41C-F75D1E59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EE7BEE6-7712-5128-5068-501CECE2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61BF31-9C9F-3E9F-FF91-FE6004EB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8E2BB6A-C7C0-0FB7-5241-84D4B304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4468125-27B0-5018-0EB7-8D18B7344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FCFAF8-1F0F-7D09-74C8-10A740B82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79914B4-5D58-E3B9-18F4-4AACF4A75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9AEBDDE-99E3-C371-3D61-4FFA3CEBC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ADFFCFB-53C9-53A3-B710-24311BA1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90F228-650E-A6C7-52D2-CF19C9091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84AA41A-E12A-2C78-F5C7-F160188B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43BFD09-56AC-2EC8-1F12-D154B058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6C9B7CA-81C0-F6FD-9578-B899FAAF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72C471-D69E-E67A-553F-B9F5F01C7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D4D6375-D7E8-4E0C-ED4D-D1A8F576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B76D078-7D3D-F8FA-71F8-B749221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CDC6B38-26F4-74DB-925E-5E6EF888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C7CB99-199A-1B28-5A45-9AC006EA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F1CB3C5-ECF1-2C78-249F-B3915F27E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3C8EE25-CBB8-1709-0961-3EF7295A3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057D3F5-18CD-E65A-E945-60123B406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F5C8B30-1766-73C1-E046-F77A8E79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CF782-9E50-33AF-A544-C03E70AB5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F64DDA9-9F03-9A9F-7788-B4DCE9B4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028B561-47FA-0F3C-19CC-53ADEBA3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81351F-8437-6717-013C-FEE43227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1FE9B6A-8956-C0BE-F23E-30B689B4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6D7DBBB-905C-94AB-4F5E-A4AFC32B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FA8FDC4-A7F6-32B4-00EF-864CA1B50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5105893-75EB-9A24-C74B-54A13D7C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3CE0A56-08CE-C0A7-6AC3-C463A767B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10ED4CC-1304-B0D2-29C7-A60C1535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1269C4A-C967-56EE-EAA7-0D8FF6A5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9BCFC8-6732-3367-4A14-2A9A634D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816ADD9-CC47-4FDE-256B-AFBDB17B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4249A4B-A69D-5403-3ABE-11FD25A2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879205-4C0C-61FF-A100-273F52D6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33EB3E-01E4-FD98-4AC8-AEF8F5D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8C08859F-AB3A-1BBB-BF1C-BC9C951D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772D904-344A-0B78-0E49-E8F1FE724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39E2B41-CFFD-DADC-5B80-DF7439F87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6D07A6B-DD27-560F-D0B5-20A5E767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01551D39-8923-C69A-EEEB-3F5D5C4D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38973CD-8F59-AC24-F500-F985780E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04E498-B5CE-E31B-954B-3D0797DCE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BCC4C5E-3734-F06A-644D-57F8FA6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13A50C8-11B1-2572-5E69-1AC4B507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8F3AEFE-7F36-AEFB-2714-EBB6D9BF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69023BA-1A3B-FD90-771C-F5AB01A5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4D1F1AC-F20C-2925-453D-810DC1A7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F219614-9586-A138-1E72-C306A6EE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CAA959-7E14-F0D1-CA1C-A216A6E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C02732C-BC3A-5A43-720B-6A45B68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7F7E1CC-6224-5C4E-36E7-35F568DB6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CE4046E-B4E0-2AF3-E5E3-40249875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D588B3-B544-0335-2D49-027494577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83936E-C947-EB17-13C7-443043E4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23921A9-65EF-C1AF-4976-2A0EBA9E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BB994D6-853F-9E91-54FA-556693E7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5FEE7CC-6BC9-EC1B-2F43-1D8A5A81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8AD3DFB-7765-0C72-8985-45BF165C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B0873F1-167F-2917-A279-04681235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3BC1F89-EA51-4C23-5866-BB730502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405241A-3436-F3A3-20AA-427E17BC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2491ECC-3B48-8B47-BA18-DAAB41D58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C1EA185-A1A5-83EF-5A38-DDD43A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776B1C6-E64C-F020-290E-886A1C3F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2B439FB-ECD5-A9D3-62FB-E7C3CF1E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98D2B32-20DF-3933-CEFD-6BA9B6D80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9E885E-6A83-07B0-53E7-15661790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DEC11A0-9284-703B-A7EC-A129C9445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A6B9D7E-7264-B229-F55E-411AA6B6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208FFC-9A64-19AA-47BB-5AD91555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EFEB5BF-3981-5722-248D-AE5FF098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B81C69F-029D-16F8-A18B-670117EF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3161595-C796-3450-6AA9-0179BCF2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053C87-171D-FD57-9DA4-1DD551B8A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0A58FF5-4656-574C-7C0D-A0D646BA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6A1344B-CA47-5D51-8159-C62FF117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449E2EC-9D4C-584E-C987-EFC6F2F9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CD56DA5-1C4C-E6CE-B127-2A49B6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F1235AD-CEF1-B0A6-E7C9-B60CBFB2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1F31B91-E7F9-CB44-3D83-E72C37F1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86C0B41-E01C-25B2-88B7-41C4E954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73E00E6-AD75-6989-6EE7-38E1DA2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134ACAD-7466-3664-E053-22CD6E10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1FBFA2-3542-427B-32DB-E69E9574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F710073-083A-5F20-4D2E-39CB4F5C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48F3CEE-6517-72AF-9DCF-3E4CC74AA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65BBC6C-7FC7-5EC7-F96F-D1B53B42D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BE70879-45DC-BB4C-8031-DD113CB1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53551E5-E88D-02AB-55A2-589B908F1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606F413-2C16-87B9-B7AE-AC2FCBBE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D8154CC-4E8C-94E1-462A-7CEC4510F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8AD63F-9176-F12F-A0AF-FAF65C42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7959C6-36D7-E0E0-3BC4-2D805FA9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C606C3-694A-5C5B-B147-EF9E4420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D18F37A-5B2A-6013-800E-2C7C3759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370D0AC-496D-C153-920F-A13AC71C6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CBEEF69-02AE-6F25-9198-307E92445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252AB70-A924-27E3-87C9-3203A85B9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1366ECE-947E-D2F2-F745-EC6BC9C6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1FB9CBD-BE5D-A309-8E34-4420AAF8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A1AF776-3BAE-3950-07EC-24632B84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5BD2F0F-CD98-C717-C986-FEED09249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29E2A16-3739-2191-F60C-8132EACC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3BDCAAD-F3C1-E8C6-7EEA-03773B4B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80645-A17A-337C-AA85-9B61DBA44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09A5EC1-88E9-DBE4-502E-FCD7013B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B61B830-77C1-B960-FF13-3C6468C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A2A8982-0F29-95EF-3B79-A9E655AE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EA9BCF4-C05D-7E8F-C687-E08FA2145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FF5E0631-B39F-B774-DEC4-85D9111F3688}"/>
              </a:ext>
            </a:extLst>
          </p:cNvPr>
          <p:cNvSpPr txBox="1">
            <a:spLocks/>
          </p:cNvSpPr>
          <p:nvPr/>
        </p:nvSpPr>
        <p:spPr>
          <a:xfrm>
            <a:off x="418348" y="-1383856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DBA7F8-B71D-BAB3-0FFB-0237F67A713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337C21-C534-8BD6-1AF0-FE07057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3" y="1314345"/>
            <a:ext cx="11767944" cy="47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8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5D6-8EF1-08E9-B7A2-4D345A37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BA98F89-F4B0-DCDC-2A32-B917DED9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B3F90F4B-4210-B943-D703-46E2F166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84BCF7C-369A-9F68-B602-FC78EA2B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903A6FB-60DD-3D57-01EC-DFDCEC79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EA0B905-CC7A-73B1-4253-6529FDC3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C012CD-B74C-D9B1-A91D-8EE93F57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5DBE1D5-51F7-BF4A-F600-D2C6D941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BF456CA-11C0-B832-659F-3601A24B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9C04802-7508-0184-D1B1-33DABAAE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5CBB94-D9E5-C345-F50E-06C7AC21F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9ACFB4-265D-8390-00F0-293D457B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6AFADA7-4EE8-ACE9-FB8C-ABC5855D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3A19A50-E412-08D7-A595-894860E82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71EADF-9B6C-D90E-F965-4C8ED3E5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CA76425-75C0-921B-726C-A94524DD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5DE5518-BD8A-D08F-0198-164997F0A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5080F75-7951-7676-84B9-84B9C915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268017E-179A-F7E1-CD25-638926F8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F4B71B4-3B06-4044-1244-019C47F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0BED79E-24CE-B5FC-5547-06D30301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2FE82C5-B4CE-1A07-DCD3-E951CACE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D96C1E7-2D46-4733-CF0C-6627DB05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C3FE53B-DAA5-A593-804A-1A48696F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9FB5D7-E01D-A251-7E4F-44D62BCF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0AC4590-08B4-E698-9DAB-90BE882D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EBF237-B8E9-0089-6DAB-2A4BB0B1F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7A06A9E-AD79-B651-9C42-09986637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873A887-08E4-E1B3-D449-5D1740678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0DD2896-31AE-612D-B865-9D9FD3984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0ADAFF8-2A00-A106-C132-0010FCDC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7C7B445-1115-6BFC-5800-BC3825B9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6C7CCC9-6DAC-35BB-9B1D-8E568604E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5D0E760-AA21-CD0B-C985-9EDA2535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EF09CF9-00D4-90D6-55A7-06CAD11C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2474041-D4AE-E2F6-38AA-9D9EAB09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DF78601-5E9A-AD1C-5F46-D441D38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66A74D8-050C-4880-A819-8975502D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E92540C-906F-EBF0-2D57-BF078C6AD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B1F893B-CCEB-6FC6-4388-CBEE8E15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EBF5BB9-06ED-3B18-1B58-E33CE2B35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8128218-760C-635F-3E58-0E8A8E3D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34B58D-63D7-A8CD-0A9A-353006E9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7D488FD-C7EB-748A-D8C5-6274D9798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B29E99D-C1E0-D87F-0058-4AD9D257C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424BF8-49F3-7090-9603-CB54FECD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1AF6D77-AC65-A76B-7D55-A0669DD3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C265DC2-4FC1-3874-3577-D96974C2A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73AE402-7D19-BE91-51BE-F1E85759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ED42963-E76F-D33B-D748-A0E22C91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7E41CB8-7F7F-213D-20CC-C35E3281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3D2D390-7A97-3E70-C628-FF60273F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3C7E18D-D6C5-CC79-3748-2D84E19C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0FE354C-FDF5-00AF-CB94-29BFAA2A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DB5498A-F20B-297E-7618-76B36CAD0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BE659D6-41E4-A95D-939D-F7C7730B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4260453-4ACC-8674-059E-CB24943E8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2DD4D59-9F77-70DE-0192-A995A7B0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79E7BE9-B150-3750-46FB-B62AE5FC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C2E8FB6-513B-1553-41CE-A73431E1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0917C84-51B8-DF4F-7F4D-C3DBB8511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C07F228-A2E2-27B9-8CCB-51BD2D23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93654C-5C3B-E231-1B4F-8044B0023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9BFE2C2-E6B6-9406-3E27-0F6317F3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84D86C1-D0AC-B736-E197-5FEC4DA8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578EB8B-3226-CCE5-BFD3-ADF90D82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9888B22-15DB-483E-FA08-94A2C1B9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747012E-B15C-E15A-D165-AB6A4392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62B6628-7CB9-2227-48EC-5E0903F1C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51E36A9-DBD3-A811-61A5-EB84341A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9F64B9D-30A2-0662-622F-1578BB6D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A45CCA-7577-6CA3-FCD0-2726FA4A7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3A53F10-85E7-AA04-E2C2-56A2AEF4B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B50A129-D8B3-2CBD-4F18-D7A33303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1B38687-77D5-D156-C27E-85BB0290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34221E2-205B-687D-7517-349AD6DA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B62C37A4-3E3F-8C2C-AE41-E55ADAAD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B91AADE-E58F-81A8-DBAB-2A4C696D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A9C3A0-2A7D-E9F4-4DB1-1194F41D6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6B290E-258C-1BB1-EE91-5C8E1B0B7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24AF619-F09C-A7F1-1C77-42C2823F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D024F5-7052-109F-F82E-3F12F2514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8161011-4FD5-D605-A335-75E3A7DC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9B7221A-B7DE-4EA4-AECB-8DE70387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8BBD339-2A0D-E201-E453-BDDB5139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C6826F7-AD40-26C4-E641-840676C38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1906D3-F49B-2292-7ADB-9845652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6548D2F-9B89-5D88-5B9D-396D9967E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AB1DC8E-7B82-5D74-0EFB-90E184C95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CB3CA8C-658B-E7B3-EAB6-F17A3067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107A5D-9AED-5F03-0413-98F8DDE7B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EC07202-AD77-A8F4-BB8E-5858C9F6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FFCF493-10EA-2D4D-7EDE-2A769142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D8C5895-1125-6E17-862A-27B89D97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E298E6-5EED-9F26-AB1A-67A3EF77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5488BDD-1BBE-BF39-18FF-CE1948819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04BCC35-A486-FE7E-D85B-12197829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F90E2D-E03B-4322-A6F6-888693A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34AADD1-9E86-DC87-DE55-8C67D20E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FC03594-5B91-9088-D94D-FB6FBAAC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E6B045D-9E78-09B1-00F0-4B95CD0DD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A1F85EB-8AE0-0314-8619-E2AF996DA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885CF61-D673-3737-B929-40BA3037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AE5AF098-6B4F-2DBF-C98D-200A1879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11E919D-938A-2E05-CCF3-C975BC2CF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724BAEF-C89B-CC19-6F60-C6B03F273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1521BA8-8E78-EC51-1DD0-FA96D48B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DB664D7-5891-E2E4-E1F2-09D4098E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41975C7-EB0F-9F20-28D9-4C1E8DC2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4101006-B2AF-0920-39D3-891C3414E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7B3513-A830-33F5-CDD0-56144124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FDAA8CE-3346-AE34-1A17-65809A50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ADE2743-FD79-9C34-144F-2E818167E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432818-6969-D487-EAD9-AC493750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B83ED82-4F3F-9AFA-3FCB-BF8DB24D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2BD58C1-C793-8121-E104-FFB7A5E2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2716A22-D9B0-6B9D-CE5A-8E68326B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99D10AB0-46B0-D365-743B-4BE2F765D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A913603-736E-66D3-ACB4-0BBBD5597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E63E140-D879-7095-51A6-EC6DCB89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87C1543-062C-5442-3336-2FA9CAA2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EFB8787-E64F-25C3-89AB-A46F2124B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3787E46-13FE-D9B1-E64D-F1F9EA20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35E6CA1-2B3A-A3DE-D7FB-C65302137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982DC34-421A-969D-E763-E58B5914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85A11F-FB4A-92C5-7210-45793A4A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C5AED09-2A95-6666-B782-2AEF92CC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C44E290-AD15-37D8-2A8C-0563005A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1D228C6-405F-70D9-2D2E-F4A230A2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1C04CF6D-D7E0-1FA0-EF87-0D1F37E80270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18328C-0B8C-8692-61FB-CEFE3C2098C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34EBF5-6D61-9847-7900-2ACE7BC0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1068" y="1377471"/>
            <a:ext cx="5892762" cy="3928508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BFB8040-B9C8-7E13-8D3E-355FAB48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8043"/>
              </p:ext>
            </p:extLst>
          </p:nvPr>
        </p:nvGraphicFramePr>
        <p:xfrm>
          <a:off x="108821" y="5297661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0.8141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C0C610-E18B-EACD-B82F-2D46C578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38383"/>
              </p:ext>
            </p:extLst>
          </p:nvPr>
        </p:nvGraphicFramePr>
        <p:xfrm>
          <a:off x="108823" y="4926821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7C268AD-79CC-9424-CAFF-C84821C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58088"/>
              </p:ext>
            </p:extLst>
          </p:nvPr>
        </p:nvGraphicFramePr>
        <p:xfrm>
          <a:off x="3643527" y="5297661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E9FF4A8-092D-6E79-3D73-60C03FBBF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269"/>
              </p:ext>
            </p:extLst>
          </p:nvPr>
        </p:nvGraphicFramePr>
        <p:xfrm>
          <a:off x="108823" y="1373589"/>
          <a:ext cx="39047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718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AD02341-5955-F9FF-2307-C10DC82E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4056"/>
              </p:ext>
            </p:extLst>
          </p:nvPr>
        </p:nvGraphicFramePr>
        <p:xfrm>
          <a:off x="4013541" y="1373589"/>
          <a:ext cx="19129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RandomGrid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8EB10CB-FDA2-5A75-89C9-561DFD81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5698"/>
              </p:ext>
            </p:extLst>
          </p:nvPr>
        </p:nvGraphicFramePr>
        <p:xfrm>
          <a:off x="133317" y="4280455"/>
          <a:ext cx="3867950" cy="335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975">
                  <a:extLst>
                    <a:ext uri="{9D8B030D-6E8A-4147-A177-3AD203B41FA5}">
                      <a16:colId xmlns:a16="http://schemas.microsoft.com/office/drawing/2014/main" val="3542361510"/>
                    </a:ext>
                  </a:extLst>
                </a:gridCol>
                <a:gridCol w="1933975">
                  <a:extLst>
                    <a:ext uri="{9D8B030D-6E8A-4147-A177-3AD203B41FA5}">
                      <a16:colId xmlns:a16="http://schemas.microsoft.com/office/drawing/2014/main" val="330700109"/>
                    </a:ext>
                  </a:extLst>
                </a:gridCol>
              </a:tblGrid>
              <a:tr h="335612">
                <a:tc>
                  <a:txBody>
                    <a:bodyPr/>
                    <a:lstStyle/>
                    <a:p>
                      <a:r>
                        <a:rPr lang="it-IT" sz="1200" b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 Temperature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6006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910BAAB-D6AE-575C-6E0E-9CE65DA8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0453"/>
              </p:ext>
            </p:extLst>
          </p:nvPr>
        </p:nvGraphicFramePr>
        <p:xfrm>
          <a:off x="4013009" y="4278141"/>
          <a:ext cx="1912937" cy="34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274149999"/>
                    </a:ext>
                  </a:extLst>
                </a:gridCol>
              </a:tblGrid>
              <a:tr h="340239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[0, 0.5, 1, 2]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21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41637692-B7A6-7760-FBAF-545500D4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671"/>
              </p:ext>
            </p:extLst>
          </p:nvPr>
        </p:nvGraphicFramePr>
        <p:xfrm>
          <a:off x="133318" y="1757955"/>
          <a:ext cx="5793162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054">
                  <a:extLst>
                    <a:ext uri="{9D8B030D-6E8A-4147-A177-3AD203B41FA5}">
                      <a16:colId xmlns:a16="http://schemas.microsoft.com/office/drawing/2014/main" val="3583032871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3385241256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865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Strength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[0.5, 1, 2, 5]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2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[0.02, 0.05, 0.07, 0.1, 0.15, 0.2]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12 </a:t>
                      </a:r>
                      <a:r>
                        <a:rPr lang="it-IT" sz="1400" b="0" dirty="0" err="1"/>
                        <a:t>Leaf</a:t>
                      </a:r>
                      <a:r>
                        <a:rPr lang="it-IT" sz="1400" b="0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[1, 3, 5, 7, 9, 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Iterations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[500, 750, 1000, 1250, 1500]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[4, 5, 6, 7, 8, 9,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Border</a:t>
                      </a:r>
                      <a:r>
                        <a:rPr lang="it-IT" sz="1400" b="0" dirty="0"/>
                        <a:t> </a:t>
                      </a:r>
                      <a:r>
                        <a:rPr lang="it-IT" sz="1400" b="0" dirty="0" err="1"/>
                        <a:t>Count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[32, 64, 128, 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85A7-3625-DC31-72BC-3076CDE2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36BEFA0C-3A95-4F16-2147-1CBD982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894EA52-750C-E80B-63CA-6EB00A48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F963F04-2637-3A4C-1E77-C2195B93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59D31E6-7ADC-B107-EED4-92DD608C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6A845C0-9E2F-1230-937F-4E8954F9E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8CB4648-8D2E-4241-B8B5-3B1A80B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13DAC0-59D2-7C21-31F3-5E515ECC5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7046B84-38B0-89E1-632F-CA490368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73F8F2D-23C2-C873-9E9F-BB0FBF72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F393F-EEE2-69E8-AC08-D22286FF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6722D6-8C2E-046F-6973-E80D1471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F028DB7-FD4C-8845-E754-849D613A4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5012580-DBEF-ACD7-3DF1-0581D203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A65598F-EEB7-B6FF-C0D0-08B39096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F90DBD-1473-9FA8-B204-1041093C0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39E96F-6308-DB27-95DB-20E29788C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03D25F4-8EA1-267C-AAE2-6608F927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61A3769-BCE8-0E4D-45E1-887E8087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8CEEACC-3AB9-0AA7-5263-C9AC7007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FC1A152-76FE-2FC8-4570-DA33A2F9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0793EA0-A0E7-3F2D-E5CD-C3DA25E1C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A60039-9E19-A28A-E274-4D639E24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78D0FDC-B28C-7E37-818E-1B16C33C0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3C808E8-B655-F288-BC82-1C4D1E17A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8AECD07-5AAA-C11E-C429-0390EF5D9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2A97FC-889B-76C7-6E08-436A5CAA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A4E94B5-EC7E-6F7E-55BB-C3D7836C2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F0C9533-2F28-A159-BCD4-82CA7151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8A8224-EF9B-2D9F-32FE-1DED98F1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BD0ABEC-DB01-9892-1B98-00EFF9755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42976D28-E929-73D0-EDB4-167BE93C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75937B9-4A6B-D6E5-FC70-38023A60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D60095D-CE12-3C86-C976-120274D5F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FAE2580-9C3F-0180-E8DA-2676E268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061BA51-DA2B-2026-3CB8-29072C4C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0936691-E841-018F-A539-50D73E70B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F99E5C-8E6C-F848-368E-8E4DDFB16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E7BC238-EB62-DE4F-79F7-82AFD57B6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A32010F-8460-A4DF-F2E3-E8FD8D163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D2CBCEC-05CD-1792-FA42-DEF07543D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75092-CE09-13BE-F773-FB70278A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B36567-7F23-9601-5642-869B4784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040D393-0851-7234-DD11-BFA656A39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60E4DEC-ADD3-ADC1-E7B5-9AE14369E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61660DD-FFE5-2C57-84BF-68335787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246946-1F52-B9F9-1E86-47E5E53E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1BAC360-6254-EDEE-3F93-1B7C68067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6BFBBD8-F08C-CDD2-EA67-FBA89F96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216B1AF-52C1-3B07-E818-9E2AC0B57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76B787-CCBD-1F0A-95DF-AF75C8D8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4F5B414-1506-C597-35EB-DCE94B7D4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D1A5874-89C7-3BF6-1A15-75F4E365E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383D5F7-DABF-1735-2B8E-A6B73777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FB1B0A-ECB1-34F0-C6BE-CD6074D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20F63-B2BC-0951-95EA-69502E2B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746E5B2-B5A1-F4CF-30EF-F69F17DA4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B6A26F7-CEC9-323C-29E9-BF111A635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CB550D-7BC2-B562-993B-94B778C3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E6C6EB8-E64C-2E3A-A6CF-DE869F174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0EECB49-C747-229B-2902-80951DA5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3D18241-3C26-5C98-1B2F-14C2C8425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802EAC9-EF61-E1D3-461D-6CEEF6BB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D9296ED-BFB2-3494-7D63-5FBD99EC2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BE5453C-2068-399B-8FD7-F4767910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12CAFD8-EE27-DF1C-78BE-B4D3A421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BF2A49A-05C2-C0A2-A763-8818D6B04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0CEC0EF-377F-AB2D-5AEC-5037B620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13B6CB4-9183-8638-592D-4F34A460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75D351A-EA59-0C7A-3EB5-3A09FCA39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E0D57-A203-5E71-0B8F-2381BFD47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1229886-CB99-594E-62A4-228D7F8E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ED8B205-72C3-2041-7E3D-C0862271B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85A7481-5183-40A7-A7EA-46ABF563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A396F4F-9B85-290A-8CCD-CD699D353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AE6EDC-7BDB-FFD4-3DCF-98A83666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7FE63EB-42EB-032E-B0BE-6BFAF4BA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4F94BA-4C51-4F6B-4875-D0286995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3BED9C6-A7BE-431E-7E35-B48DA2F7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29BC434-4EE9-01B7-0C5A-4C1FFF03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FD93EEE-7051-ECB3-F08B-06D96464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FCA46B7-36E1-FA1A-2347-922D970D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67E153-3C04-6B80-7CB9-5F667F30A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5A95FC8-C59D-7336-794C-14AA747A3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89D5209-9AFA-5B9A-2244-B596F052E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492F315-B016-2E08-30A8-F112AAB5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43886C9-7820-1216-B9C6-B7DC763B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02EF17E-0A79-1A68-3A46-A19CA1DFD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85A5556-0BAE-B85D-CECC-2DE443457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7FB9C95-0643-9F88-7F34-1ECE63C7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2A51453-EAAE-5E71-FB11-F5412D82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7DB3B92-3CDF-B2B9-50FE-07364EAA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4C55AE5-72B6-5E49-AE55-D4D639C7B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900DD99-C6D4-4E63-E2B5-5527C739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108097CF-4E17-5EE8-E8D2-BCC148A3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5E65787-A55C-8244-EF0E-04BB26E6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2D3D8A6-74C8-5067-BA07-DFF305C8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D984E07-D3CA-2FAD-91C0-B105D9FB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A873C0A-D883-EC5F-CF22-CA64A1F4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E9ECC26-FD67-7098-9BD1-CD508233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9308875C-D256-F3E8-C215-6D955EA5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358B0ED-9DC7-9E5F-48E6-4B35939DD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D7D8D7C-5F83-45CF-62A6-81A050829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A1CBB76-F551-0911-F61B-4FA1824C9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AFD1585-651D-4496-D163-25920A8B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11B31F4-0A86-DFA8-B793-8510336E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ABE14F5-7594-4FDD-D6EB-D3D90D33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5D9E9CF-16EA-FAD4-2914-FA07125ED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9910B63-14E1-F891-D7FD-CA59F6F2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52568C-3B73-D0AF-14A7-81C4876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35AF32E-A6BF-7CA0-588C-445B2898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C6BDEA-6863-CF8B-F872-FF3C9A40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8DD6C6C-768F-ED8E-2C26-DE95CD63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0DB954D-5F3E-C186-5C7D-B95DB07C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57E4FB-58F0-A131-9830-9E669E70D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F6719D-DC41-CE1B-B00D-AA42B497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ED701D-43AE-375B-99B6-CFF690FE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C8E7AF9-3741-9677-8069-2F7B16AA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269E3D0-DA26-5754-1E3C-FCB49E1C8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6CEA60D-9EBF-D20E-D2BC-C8DDDD46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B2FC707-69F3-A814-69B9-DE7778B3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4ECB890-176D-ADAA-DC01-58C25202C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D106AE3-5263-6B0D-EB64-A953F297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23BDC41-4815-DE98-921C-8737F999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1B380DE-837F-5313-83CF-6C43F54B3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A472B85-A50C-C52B-4188-DB019B74C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86D0931-B5BA-D9E2-7383-946D0B58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5B0C77C-88ED-F98E-20AE-29D40D1C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42B4813-C930-57FF-BC90-C2608DBD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4A8F-4F73-0BF9-C395-DF99A5E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7" y="1297131"/>
            <a:ext cx="11489854" cy="45959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2FA020-22D1-30F6-32C9-652568D854C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1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0BFC2617-1579-BBA2-4758-9497F57FCF6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9" name="Immagine 478">
            <a:extLst>
              <a:ext uri="{FF2B5EF4-FFF2-40B4-BE49-F238E27FC236}">
                <a16:creationId xmlns:a16="http://schemas.microsoft.com/office/drawing/2014/main" id="{FA5F681D-AC5F-4584-9AA4-6F2A56D5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 t="7518" r="54297" b="3642"/>
          <a:stretch>
            <a:fillRect/>
          </a:stretch>
        </p:blipFill>
        <p:spPr>
          <a:xfrm>
            <a:off x="58664" y="803683"/>
            <a:ext cx="2934907" cy="1781047"/>
          </a:xfrm>
          <a:prstGeom prst="rect">
            <a:avLst/>
          </a:prstGeom>
          <a:noFill/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3B8DEA1E-DB6E-7B6F-2825-84802CB3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1" t="11407" b="308"/>
          <a:stretch>
            <a:fillRect/>
          </a:stretch>
        </p:blipFill>
        <p:spPr>
          <a:xfrm>
            <a:off x="9067800" y="2124671"/>
            <a:ext cx="3065535" cy="16505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333CEB2F-34E6-695C-C717-EFEB3632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" t="3993" r="48325" b="6183"/>
          <a:stretch>
            <a:fillRect/>
          </a:stretch>
        </p:blipFill>
        <p:spPr>
          <a:xfrm>
            <a:off x="-330286" y="3795035"/>
            <a:ext cx="3323857" cy="15197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7B7EB-0DE4-C2FC-C59A-F47445793E90}"/>
              </a:ext>
            </a:extLst>
          </p:cNvPr>
          <p:cNvSpPr txBox="1"/>
          <p:nvPr/>
        </p:nvSpPr>
        <p:spPr>
          <a:xfrm>
            <a:off x="3407229" y="1262743"/>
            <a:ext cx="332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Programming </a:t>
            </a:r>
            <a:r>
              <a:rPr lang="it-IT" dirty="0" err="1">
                <a:solidFill>
                  <a:srgbClr val="3E416F"/>
                </a:solidFill>
              </a:rPr>
              <a:t>language</a:t>
            </a:r>
            <a:r>
              <a:rPr lang="it-IT" dirty="0">
                <a:solidFill>
                  <a:srgbClr val="3E416F"/>
                </a:solidFill>
              </a:rPr>
              <a:t> for data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D90B56-A871-5DB7-9BE1-5C49545DB695}"/>
              </a:ext>
            </a:extLst>
          </p:cNvPr>
          <p:cNvSpPr txBox="1"/>
          <p:nvPr/>
        </p:nvSpPr>
        <p:spPr>
          <a:xfrm>
            <a:off x="5415626" y="2590127"/>
            <a:ext cx="293490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data </a:t>
            </a:r>
            <a:r>
              <a:rPr lang="it-IT" dirty="0" err="1">
                <a:solidFill>
                  <a:srgbClr val="3E416F"/>
                </a:solidFill>
              </a:rPr>
              <a:t>manipulation</a:t>
            </a:r>
            <a:r>
              <a:rPr lang="it-IT" dirty="0">
                <a:solidFill>
                  <a:srgbClr val="3E416F"/>
                </a:solidFill>
              </a:rPr>
              <a:t> and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1144D-456A-2F6A-25C4-F84BCF99426D}"/>
              </a:ext>
            </a:extLst>
          </p:cNvPr>
          <p:cNvSpPr txBox="1"/>
          <p:nvPr/>
        </p:nvSpPr>
        <p:spPr>
          <a:xfrm>
            <a:off x="3598373" y="4124600"/>
            <a:ext cx="328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numerical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computations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8" name="Immagine 7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01D4803C-1437-2E19-574C-D09BB0BCA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09" t="71191" r="21109" b="9369"/>
          <a:stretch>
            <a:fillRect/>
          </a:stretch>
        </p:blipFill>
        <p:spPr>
          <a:xfrm>
            <a:off x="8645804" y="4554912"/>
            <a:ext cx="3284706" cy="20845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24454-8226-7C2A-C47D-00CAFDD75D95}"/>
              </a:ext>
            </a:extLst>
          </p:cNvPr>
          <p:cNvSpPr txBox="1"/>
          <p:nvPr/>
        </p:nvSpPr>
        <p:spPr>
          <a:xfrm rot="10800000" flipV="1">
            <a:off x="5439658" y="5381840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creating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visualizations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2050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60A3FABA-A6E6-C549-A7A5-6FBAC990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03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FD2B-869D-5BCD-FF3E-12F284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69AAF9-11F5-1546-F006-A5279979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B4AA4EA-C5A6-7E32-0C30-9F6FB018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28C06-0E91-418D-5AB0-1E7EBB348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74EFDE3-D0C4-3A17-5228-4019420E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85EDB42-1E23-6BFE-6DEA-3A72FADA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63DBC62-2FE9-C13D-51E2-DF3EB4F8E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66FEE48-6269-F33F-6C1F-E37FE2E2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92FE97C-7456-C54D-056F-1EC49D85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4FFD3C2-2B82-E690-272B-FD49E397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59E57A4-F308-C496-89A2-E31DC4300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1CA6428-050E-1EE0-2466-C4A4424E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A2EBD89-2067-4F52-366B-F91FAA7B1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AD004A-9AAC-CFC1-3696-074C3CE2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6456CB6-02D3-0D23-332C-4F1F1896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5CD4D7-B2F9-0A05-4025-E034F194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4CABD6C-0D94-FC2D-C4DB-87786361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6C4FF7A-51DF-C3C2-9A7C-2E987074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CFA5739-F06A-2280-E0CE-8657AD13E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36448D-E7D4-A4BC-E652-2E6D2759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0E83B19-2B2A-6FA0-5105-4EF08644E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0F9B46B-7569-A796-4F36-1D6481FE5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426E88C-E234-CE90-EEA3-F36373C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A57922E-74C2-94D3-619E-B9B5DAA23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8CEDB9-F183-4DEA-E8BB-BAA93EC23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6C0AC0E-7951-9323-5312-0EF46C97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9F9758F-1B97-F010-A99F-7546F341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68410D8-0034-6788-0680-B024DAFA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E574CDA-B676-CF12-63A4-BCFA99931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98AE361-74BF-A6F9-79D5-D95D31176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0E06E40-6E0C-0416-2A1B-FA40F75B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E043606-8DF6-7378-7603-BBA21D1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417080C-D90F-6C84-56DA-226FCBFE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ADF29B7-CE20-B278-54F1-5865A86ED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92A5A1D-2906-A2F7-1B25-AA3D8CD58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0FD1524-3C58-CFB0-493B-BEC482089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5EEF65-37A7-68F4-45A7-2A5AEECC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52EE9D-50B2-9CB3-5C2D-10DA51A58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52A11D5-77F9-69B9-40B3-59E3B5D7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11A01-109F-E5FF-E186-0F13F8990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5B787DE-E185-2534-0F60-A5B62C85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CE894D8-71AE-D52E-59FA-72D69702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D3268D1-775A-721A-34C2-403CC1296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EFA4FA0-520B-51AC-6649-A7C5C9FA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0A4E465-BCFC-073A-076C-3167F65A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A1E1072-6697-F8C6-6C56-4DA3D18D8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0423512-D335-8D9E-EB80-E56AEAE7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5E83D6B-B287-5677-C479-1230EC860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F32B76B-5561-90BC-5E48-4F2D37FD4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B2ED4AF-ECEB-2D22-76A6-4B553B843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CC13011-D176-1092-B446-777746FB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209B36B-165D-ED05-7591-A60366FF9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E73A62F-27F7-793E-6A49-B7BDBC74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F3DE8F8-2612-D8A4-9152-2A699C14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5888E62-26E7-B72B-C313-1947F886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430BABD-EEA6-C6A8-5047-895EC86C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BB1F68A-0033-AD02-E35C-CE553642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72BB59F-38E1-6535-A31F-CDC5E583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D56BFD-6FBB-9A11-B657-1F3D4898A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842A989-8CF0-4B81-49F3-8F85054F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D47A547-6606-1FE2-323A-646601E7B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E799562-A4E8-C3E9-882C-E9964EE5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58B9915-E136-27D4-0D0E-989DE8481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AAC53A6-745C-4C85-44AA-1F3FFD3D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EB81490-EB11-FD6B-3F7A-E5290B1A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786F1E3-E0B1-BDD6-3E0C-0523AC72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705D6-A24A-6A6E-9D2D-552076EE2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95028E5-1AB1-3CFB-0D43-DE8CC23E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0752CA3-D7C2-11DF-ABE0-C3C4D211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AC1417C-00CB-4242-9150-48A177FC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C8C0D3A-0BCE-CC39-733E-37666CC3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DA9E80B-DD35-D03F-73B1-301E2DF32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983BCCA-99CC-2525-BE9E-35AF498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D593F4-1EC2-58A2-D51B-57C7BE544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8DE39B1-F4C5-BBEA-413A-735770CB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E4B1235-CBB6-1A5C-A436-CA414CA1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AC826D7-2758-CC7B-E118-8D6CA1038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0178FC0-3FD9-555C-0508-0C5419B46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6F9649F-0F25-AF3D-CD17-D6F0CE05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D28B4B6-C14A-02ED-EB2B-2535A78E1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BD52465-DD28-7908-B057-65734EA7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47BD2D-0DC6-32EC-001D-DA5BB920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BF69524-05EE-5D3C-18C8-B30E68AD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671878A-5DE0-AA32-5124-4968FF4C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9D811F-4BDD-78A3-3C8B-00CD177A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828C211-2F3C-76E6-13F2-628F0D4E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7749A53-C03D-6534-CEE5-79C4000D6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FBFC486-F76C-8834-98D5-1BC3F1D23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3635D1B-E53D-CE26-F7DF-233E572E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7C03E59-0A4B-FD07-CE54-5B5FCF059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EA78B6E-DE91-9605-55AA-61C3B63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C558957-4988-5C6A-4978-14F94641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8FAED4F-F2FE-9B3A-AF33-C6C2D739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D02506E-1AF2-9FE4-598D-FBA0440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078A07D-13BE-7E9B-5252-3D6EB8A15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2CF4E6D-ABA4-1F53-E113-4C710D26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BE437C7-929C-B668-764A-8A1BBAB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67DA7D0-AD05-BC67-0304-04AA3632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4528AE-A5FC-94BA-E222-5BDFA764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207B801-5DB3-DD5A-884C-66290B8A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4EFEE08-99B6-F238-225F-CEEB3F445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F34AEDE-A61A-03F7-0532-5FF0D9B1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2FC105-4C58-2689-8043-03658C2F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F08E7CA-375A-D1AF-38A6-E43936B1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8FC42C3-0490-EA0B-8B83-D289BE1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07AC3F1-B44F-5E06-3E01-AFA5AA30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6181B34-1C88-5B58-91A4-12F2B89C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66C1D8E6-0F4E-B90B-A01A-600D519D5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5D787A1-E7F9-7ADC-DD76-FF3C821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26B9CC5-B979-27BA-D51F-665F1844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AE1A54B-D9C1-952C-F837-796FAB706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34DE874-3A91-9F14-0AF8-331A82475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456E633-2801-CD20-E8D2-369D19026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79393B-2617-F00A-E989-883E5571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211EBCB-632F-04B2-ED9B-CFA08087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299685C-4DA2-CE82-2643-87786239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B35E91C-3544-BA08-3AFC-640069051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B2EB41B-8A1A-792A-90F7-6B0C54F9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6508F5C-3B2E-7E7A-31B1-01AB1364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F0A85E-A5C3-9F5B-E5EC-FFE1EA74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C4B5CE8-A663-B87C-0E69-77A39FBF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1CBD0BFE-4003-0652-9341-BA2B863F2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2C7FA9F-0A14-A9EB-564C-C8119EF7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D13EF8-10A8-B223-0524-AC03FBA2B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20F17C-05D2-DC39-6C4C-E991A78B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B350638-40F8-D7FA-629B-F0488942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8D119EF-10E4-5B0F-A38D-BE183BE6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ACC2424-71A1-731B-85AF-08F94F678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2BECCE1-0FC0-8EA8-13B2-60CAB865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A05CF81-BE46-AACB-60F8-4F3E5A4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76170"/>
              </p:ext>
            </p:extLst>
          </p:nvPr>
        </p:nvGraphicFramePr>
        <p:xfrm>
          <a:off x="2112722" y="2252924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4754">
                  <a:extLst>
                    <a:ext uri="{9D8B030D-6E8A-4147-A177-3AD203B41FA5}">
                      <a16:colId xmlns:a16="http://schemas.microsoft.com/office/drawing/2014/main" val="1446128939"/>
                    </a:ext>
                  </a:extLst>
                </a:gridCol>
                <a:gridCol w="2713912">
                  <a:extLst>
                    <a:ext uri="{9D8B030D-6E8A-4147-A177-3AD203B41FA5}">
                      <a16:colId xmlns:a16="http://schemas.microsoft.com/office/drawing/2014/main" val="673858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87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 Estimator 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[0.1, 1, 10]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477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BF5A28-44F3-DE4E-A081-B2D9CBB5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4672"/>
              </p:ext>
            </p:extLst>
          </p:nvPr>
        </p:nvGraphicFramePr>
        <p:xfrm>
          <a:off x="2112721" y="18669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1134">
                  <a:extLst>
                    <a:ext uri="{9D8B030D-6E8A-4147-A177-3AD203B41FA5}">
                      <a16:colId xmlns:a16="http://schemas.microsoft.com/office/drawing/2014/main" val="3801277101"/>
                    </a:ext>
                  </a:extLst>
                </a:gridCol>
                <a:gridCol w="2716866">
                  <a:extLst>
                    <a:ext uri="{9D8B030D-6E8A-4147-A177-3AD203B41FA5}">
                      <a16:colId xmlns:a16="http://schemas.microsoft.com/office/drawing/2014/main" val="142915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Best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09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0853B60-8388-9719-F2F5-2C712724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23384"/>
              </p:ext>
            </p:extLst>
          </p:nvPr>
        </p:nvGraphicFramePr>
        <p:xfrm>
          <a:off x="2112721" y="3491638"/>
          <a:ext cx="3808484" cy="16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90424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44053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0.8155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9232AEE-2475-2509-CE28-9920493A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1324"/>
              </p:ext>
            </p:extLst>
          </p:nvPr>
        </p:nvGraphicFramePr>
        <p:xfrm>
          <a:off x="2112730" y="3016536"/>
          <a:ext cx="3808475" cy="508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847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5087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7ADD3B19-7318-A25F-F515-B9345156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0"/>
              </p:ext>
            </p:extLst>
          </p:nvPr>
        </p:nvGraphicFramePr>
        <p:xfrm>
          <a:off x="6271925" y="3500562"/>
          <a:ext cx="3968796" cy="1662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6235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31EC177-8104-94A6-EA6E-37170C64F15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3389-2092-3DC2-4A4B-8A7DB66D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AD33ADE-CDAE-F552-7910-B29ECA2F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CF7BFC7-FBF3-2656-A1F3-63A81943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5565ADE-D2AC-9A63-BD39-C2413980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BEA3DD-4FBD-95CD-E7DC-E306665F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0452B62-1EA3-8B04-5943-BC50C1A02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74FA8F2E-1D43-B1EB-049E-D46CEEBC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4C1C84A-A314-7953-4737-C17A455E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56A75E-E7D9-B1AA-81D7-8C55F15A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DE3F41D-DF62-B5AA-E08C-E304C14B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899AEBB-42CA-89AC-0F48-FB45059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91658A2-0B9B-CCA7-C96E-CE12E53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C9D4C54-262C-8AC4-DAC6-7DA719B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DCF50E-A702-0B04-63E8-380B40EC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9B397C2-9536-C22F-6087-794432F62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80EA625-CF48-8E3D-6BAC-FDCDEBF0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3E2FB40-DAE0-1D5C-AEE4-6E36C9AA2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74CABE6-3D95-9D68-7A3B-F14BE1B6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C254D5E-ADCE-ACC3-2F31-9D686EE05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EBF50A7-4304-AD4E-2CE2-5A8B16B9B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E738CD4-DB27-850E-32E0-94165FCE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023C1AD-4A4A-5BFD-0BEE-D69EE9A1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9FA0834-7F4F-5710-8C02-6E2566D1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FB871D5-9549-136F-665C-EF016440A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3B253F3-06B7-85A7-F41F-34B78E21F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F3BED10-F7B7-EA69-D252-61B16C4C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48BFCE8-0CD9-A816-3482-DDCFD213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CAE72E2-F3E1-8ABC-E9BF-3F373D7F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8EA7160-FFBA-A408-905F-3B630634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0131D6D-E169-4C64-D0F8-F395BC39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78EE2E4-9250-50E7-9123-45834067F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31B3FAA-EF98-8016-FCAC-4ACD6718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E194370-BF00-B067-1E83-B7104E6A0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E5BCAC8-1463-80AB-4B2A-4D15D270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171DE44-7216-9064-270D-03F3C284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4D9FDDB4-524F-C5F1-905A-8AE94523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7A59FB1F-D30C-D7A9-A6F5-B55DCC06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B90BC18-B9F7-D03A-7900-A45BA9691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BE580BF-2B86-8E8F-0DA3-FB3F824B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E39C83E-0BAA-9C3D-CF55-E291E21F8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25AE2B8B-7932-6E5A-4680-D54E2AEE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1E8C33A-5BFF-AAE1-2642-34D5C631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DD84038-0A32-2DDA-CAA9-1C29BA0E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1F0406C-FC50-C34A-3D06-4DF9D9D85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F9F7393-0DCF-14F2-B8DE-CBBA69BDF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76F7ACB-0657-DBE7-8074-3C5099E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B68E3F9-CEB8-742B-77A4-CD67F38D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1932053-9586-576C-573D-D53AE3EAC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ADF84E-2C70-F003-720D-68E69CE2D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6B7A9E7-C522-07A5-A6F7-5E4CC0E5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A936A1C-69F9-6BF7-E985-A445CC8A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9BA6FB8-17CD-1886-8ADC-A9AC4015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3539FE2-D09F-6992-12B0-82880CBE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76B4F67-D3DF-BCE2-D179-B7BFBB4B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F529A1F-2D02-87C1-61A6-9E6068A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60C6B38-7391-616C-8EDD-67460BCF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5D885AF-B930-3B2F-A7F3-7436AE0C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A6D9E9D-6197-33C0-5A60-5B56C53D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7D9426-AFC2-2A80-7641-5D212A9E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F218428-BE47-48C8-A281-C20D29BAC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66519C2-D2A0-80DD-4847-05BF3384E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F6B2BF8-5067-8692-73FA-D82B4B113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5D1C43A-8760-27BC-9B44-E9780493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3B9C525-22C9-FA95-E001-D6FFF9658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FB9ADC7-0F7C-150B-62E0-D960CB01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6723342-02B3-5857-09B9-76135B8DC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E3BCBD8-5D91-E1DB-1FE1-26769CEB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E1E377D-17D0-E9F1-405C-3485720E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63528FF-8FCA-14A9-5BBA-368FA3FEF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A7B7E4A-DADE-9E4C-2127-A1254220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9C461-80D1-F1B7-2501-70E5D545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C6021D3-A430-0F7E-6DA3-E5811C0E0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BB92DAE-F1F6-B129-E034-4CA7487F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60D0028-72DC-1E84-78A4-FBD37601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4F897A8-343F-7F88-51F7-DCEFBA155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8AD6F850-8EB8-5C9A-2721-7A79E028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70A4EE8-B4BD-007C-D399-54F63382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31F4ECE-699C-3ACB-E51B-2BD8EC59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440F0B3-A197-D261-5DF0-F11EA6EA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3C30DE6-3E19-2F3B-C24A-4741A61A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CB3B217-2591-1CB6-D05B-3368A7742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D43212-B697-D02F-87DD-B707E815C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189F997-C1C2-1724-6D5E-DF91FAFD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2B224E9-3CBA-66A8-72BF-049A21F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5BF4D74-635A-3266-5397-B14630CE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0B52BF4-5CBD-37F2-1093-8A42A04F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62C21E7-1FB4-E053-8E3E-BF2D404E2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40120A2-D670-73CC-A7ED-1BA01BBF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A1D3921-DC92-783E-04BF-B10C3BC8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AB841AD-77C2-ED0F-28AD-165689DF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6E4F4C9-C362-D31B-58C4-B9D73201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817F679-09E2-2B5B-F764-5CA9C6E3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C28CC1-7386-9414-6E76-ABAE902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81C3CC3-2EAA-45D4-549D-867F7E4F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73E04C9-334E-9D68-10D5-3CC3283AD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F57DCB1-A33C-1D6E-9078-940E99B0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1F819F7-D28C-CA62-4101-BE2718BE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F124BBC-8F1B-05A2-8CF8-6522FF1F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88DA8B0-6F97-1C5A-1632-E7CFD08EC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AE3F5D3-5ABE-C4A9-D08D-018891C4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380D520-BA5F-1982-3057-5AA74969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32646F6-B7FB-9ADD-7E7A-09A73F24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01ADFB9-A8AF-F490-EE22-C5E1C87C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610A600-CA02-1902-B4D4-2B07FDF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24CB49-9342-AAA6-87E0-96BA1E8A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401A0A0-CD27-BC8B-A4F2-4D718BD9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9782863-5F00-633C-33B4-D1E7FCF1D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9808CC6-448D-DCFB-A2D4-1D99CE7C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CF5279-3F1E-59C1-85B2-FCD263A14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032D6E-9D37-54C2-BE82-38B39B181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EA6BC3-5895-FFFB-3057-BA67949F7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D7476A9-44F6-D2D5-C4E8-4B237744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53733FA-532B-4D58-345B-D9213AFE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74A8152-5016-16D5-6FEA-1B8D365D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DCE8ED0-DD4D-CDE4-5202-FB384FE73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03C5B6-3D96-1A83-BBB6-0C01FEF8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E317E71-0CA0-D8E8-CAB7-8780D731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EA26EF6-E690-009E-F70D-336ACC14E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ACA9963-9DD3-4B93-E357-229378C8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CE7BC71-692D-4EA8-10CE-F7556A2E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4EE737B-1EFD-7626-4613-6ABBDFD32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4A7680-C18E-13F8-318C-77003F13C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B52C4A6-AB2C-0D72-ABEC-F9F3ED63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700EE47-6F31-4684-96E3-6EDA282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90EAE36-E4B3-B16C-8970-A2A64C18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9A230AD-DEB0-BCB7-0FEE-5594E03F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5F1FC15-1D48-B581-7803-42BCA364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B2BFE08-AC85-2DD4-E647-A095224B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E883CD7-6154-7291-88E5-31F89F59F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7A156A3C-3827-D0BC-7E2D-EB99A836B574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078" name="Picture 6" descr="First place - Free sports icons">
            <a:extLst>
              <a:ext uri="{FF2B5EF4-FFF2-40B4-BE49-F238E27FC236}">
                <a16:creationId xmlns:a16="http://schemas.microsoft.com/office/drawing/2014/main" id="{A45B5D06-4463-0AFB-AE60-95E41ECF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1902353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ond place - Free sports and competition icons">
            <a:extLst>
              <a:ext uri="{FF2B5EF4-FFF2-40B4-BE49-F238E27FC236}">
                <a16:creationId xmlns:a16="http://schemas.microsoft.com/office/drawing/2014/main" id="{0A4930FE-D08B-A4FE-EABF-55FFEF05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8" y="2620025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ird place - Free sports and competition icons">
            <a:extLst>
              <a:ext uri="{FF2B5EF4-FFF2-40B4-BE49-F238E27FC236}">
                <a16:creationId xmlns:a16="http://schemas.microsoft.com/office/drawing/2014/main" id="{F23FD07C-9A60-C646-5BC5-36F665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3318980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DB703-7CE7-6A9D-CDDD-447DFE3A63DB}"/>
              </a:ext>
            </a:extLst>
          </p:cNvPr>
          <p:cNvSpPr txBox="1">
            <a:spLocks/>
          </p:cNvSpPr>
          <p:nvPr/>
        </p:nvSpPr>
        <p:spPr>
          <a:xfrm>
            <a:off x="6179464" y="3000793"/>
            <a:ext cx="4964733" cy="13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5400" b="1" dirty="0">
                <a:solidFill>
                  <a:schemeClr val="tx2"/>
                </a:solidFill>
              </a:rPr>
              <a:t>Thanks for your attention!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9304AFF-DA33-B556-FBA8-909E7984BD8F}"/>
              </a:ext>
            </a:extLst>
          </p:cNvPr>
          <p:cNvGrpSpPr/>
          <p:nvPr/>
        </p:nvGrpSpPr>
        <p:grpSpPr>
          <a:xfrm>
            <a:off x="1368774" y="1902353"/>
            <a:ext cx="5167039" cy="3836026"/>
            <a:chOff x="1368774" y="1901987"/>
            <a:chExt cx="5039267" cy="372842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43D7CCC-6109-65F3-BEDD-4ECFC938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166" b="66941"/>
            <a:stretch>
              <a:fillRect/>
            </a:stretch>
          </p:blipFill>
          <p:spPr>
            <a:xfrm>
              <a:off x="1387429" y="1901987"/>
              <a:ext cx="5020612" cy="733817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4A4D0E5-E147-61A0-BEB2-980C5C3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84107"/>
            <a:stretch>
              <a:fillRect/>
            </a:stretch>
          </p:blipFill>
          <p:spPr>
            <a:xfrm>
              <a:off x="1387428" y="3102861"/>
              <a:ext cx="5009628" cy="733817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526CC32-CA6E-6CC4-218F-36C99EED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4847" b="49260"/>
            <a:stretch>
              <a:fillRect/>
            </a:stretch>
          </p:blipFill>
          <p:spPr>
            <a:xfrm>
              <a:off x="1387429" y="3717558"/>
              <a:ext cx="5009629" cy="73381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A0F6B43-28E1-EB8B-5DEB-4493AB3F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664" b="33443"/>
            <a:stretch>
              <a:fillRect/>
            </a:stretch>
          </p:blipFill>
          <p:spPr>
            <a:xfrm>
              <a:off x="1387429" y="2518410"/>
              <a:ext cx="5009627" cy="73381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70E9693-A22B-0C51-A322-0EB16CAF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27" t="69175" r="427" b="14932"/>
            <a:stretch>
              <a:fillRect/>
            </a:stretch>
          </p:blipFill>
          <p:spPr>
            <a:xfrm>
              <a:off x="1368774" y="4297017"/>
              <a:ext cx="5028284" cy="733817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6ADD0035-0BEE-78FD-A2DB-B897FE9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85" t="84365" r="85" b="-258"/>
            <a:stretch>
              <a:fillRect/>
            </a:stretch>
          </p:blipFill>
          <p:spPr>
            <a:xfrm>
              <a:off x="1368775" y="4896591"/>
              <a:ext cx="5028279" cy="733817"/>
            </a:xfrm>
            <a:prstGeom prst="rect">
              <a:avLst/>
            </a:prstGeom>
          </p:spPr>
        </p:pic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0C67B1-6F3D-A976-BA1F-6FA132F42FF4}"/>
              </a:ext>
            </a:extLst>
          </p:cNvPr>
          <p:cNvSpPr/>
          <p:nvPr/>
        </p:nvSpPr>
        <p:spPr>
          <a:xfrm>
            <a:off x="1393848" y="2506993"/>
            <a:ext cx="5099006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0942CB-485E-BFA3-5969-5EEE0DA3E518}"/>
              </a:ext>
            </a:extLst>
          </p:cNvPr>
          <p:cNvSpPr/>
          <p:nvPr/>
        </p:nvSpPr>
        <p:spPr>
          <a:xfrm>
            <a:off x="1393847" y="4966828"/>
            <a:ext cx="5148101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E90C6798-17A7-3CBA-8ECC-B72BA9D484F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Classification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7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D8FF-8C24-8936-16B9-8F671D15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C9E438-A1EF-EFDA-351F-498535E6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9" r="47943" b="7010"/>
          <a:stretch>
            <a:fillRect/>
          </a:stretch>
        </p:blipFill>
        <p:spPr>
          <a:xfrm>
            <a:off x="-6214" y="3835513"/>
            <a:ext cx="2980936" cy="1527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086EAD-B7E9-04BD-84E5-BD8FA2AE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0" t="12220" b="2309"/>
          <a:stretch>
            <a:fillRect/>
          </a:stretch>
        </p:blipFill>
        <p:spPr>
          <a:xfrm>
            <a:off x="8613851" y="2180567"/>
            <a:ext cx="2940977" cy="1554760"/>
          </a:xfrm>
          <a:prstGeom prst="rect">
            <a:avLst/>
          </a:prstGeom>
        </p:spPr>
      </p:pic>
      <p:pic>
        <p:nvPicPr>
          <p:cNvPr id="4" name="Immagine 3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9D94D9B-FB52-D4DF-3758-BF393D420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9" t="14246" r="48950" b="67764"/>
          <a:stretch>
            <a:fillRect/>
          </a:stretch>
        </p:blipFill>
        <p:spPr>
          <a:xfrm>
            <a:off x="240507" y="616022"/>
            <a:ext cx="2771349" cy="21520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C21470-9DE8-8BF9-E52E-D49B758AD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6" t="53933" r="10996"/>
          <a:stretch>
            <a:fillRect/>
          </a:stretch>
        </p:blipFill>
        <p:spPr>
          <a:xfrm>
            <a:off x="8481344" y="4713627"/>
            <a:ext cx="4008479" cy="1856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5B9737-214A-E013-554F-CC74A3FBBA87}"/>
              </a:ext>
            </a:extLst>
          </p:cNvPr>
          <p:cNvSpPr txBox="1"/>
          <p:nvPr/>
        </p:nvSpPr>
        <p:spPr>
          <a:xfrm>
            <a:off x="3278470" y="1188884"/>
            <a:ext cx="2348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Data </a:t>
            </a:r>
            <a:r>
              <a:rPr lang="it-IT" dirty="0" err="1">
                <a:solidFill>
                  <a:srgbClr val="535797"/>
                </a:solidFill>
              </a:rPr>
              <a:t>visualization</a:t>
            </a:r>
            <a:r>
              <a:rPr lang="it-IT" dirty="0">
                <a:solidFill>
                  <a:srgbClr val="535797"/>
                </a:solidFill>
              </a:rPr>
              <a:t> library for </a:t>
            </a:r>
            <a:r>
              <a:rPr lang="it-IT" dirty="0" err="1">
                <a:solidFill>
                  <a:srgbClr val="535797"/>
                </a:solidFill>
              </a:rPr>
              <a:t>creating</a:t>
            </a:r>
            <a:r>
              <a:rPr lang="it-IT" dirty="0">
                <a:solidFill>
                  <a:srgbClr val="535797"/>
                </a:solidFill>
              </a:rPr>
              <a:t> plots.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CCC6CD-9624-50B1-6FDC-0AA15218A3B9}"/>
              </a:ext>
            </a:extLst>
          </p:cNvPr>
          <p:cNvSpPr txBox="1"/>
          <p:nvPr/>
        </p:nvSpPr>
        <p:spPr>
          <a:xfrm>
            <a:off x="5687483" y="2622530"/>
            <a:ext cx="2674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algorithm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A5B8B-A4EA-D39C-585E-33FE65D11AF9}"/>
              </a:ext>
            </a:extLst>
          </p:cNvPr>
          <p:cNvSpPr txBox="1"/>
          <p:nvPr/>
        </p:nvSpPr>
        <p:spPr>
          <a:xfrm>
            <a:off x="3278470" y="4275979"/>
            <a:ext cx="205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Extreme </a:t>
            </a:r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7D405-51C6-DBFB-6E73-992B7FF436D0}"/>
              </a:ext>
            </a:extLst>
          </p:cNvPr>
          <p:cNvSpPr txBox="1"/>
          <p:nvPr/>
        </p:nvSpPr>
        <p:spPr>
          <a:xfrm>
            <a:off x="5544979" y="5318682"/>
            <a:ext cx="32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Efficient</a:t>
            </a:r>
            <a:r>
              <a:rPr lang="it-IT" dirty="0">
                <a:solidFill>
                  <a:srgbClr val="535797"/>
                </a:solidFill>
              </a:rPr>
              <a:t> Python </a:t>
            </a:r>
            <a:r>
              <a:rPr lang="it-IT" dirty="0" err="1">
                <a:solidFill>
                  <a:srgbClr val="535797"/>
                </a:solidFill>
              </a:rPr>
              <a:t>object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serialization</a:t>
            </a:r>
            <a:r>
              <a:rPr lang="it-IT" dirty="0">
                <a:solidFill>
                  <a:srgbClr val="535797"/>
                </a:solidFill>
              </a:rPr>
              <a:t> library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EE901C0-2B7A-C963-C2C6-232601CC50E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1BE6821D-7AC0-47C3-BC73-7FA6DAB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39030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4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35004-FC16-777D-57B2-A5B62648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98DB1D98-3421-D14A-158D-DCF5CDF6E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9E6A1BD3-D3E9-8BA6-1E8A-F56D61DED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53C48D6-DE68-E058-6286-AB01EAB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60A890F-BC9B-3DE1-C216-A7C4D73E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7ADC9E4-10B3-EE21-3DA8-2F9AB07AF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D493CE2-B5BD-1830-31B9-5A0A01F8D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4D3225CC-0648-076C-6DEC-3496C0FAC8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029D414-BD22-FEC6-A48E-D6E52819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1A5B6AF-2A3E-E789-BDA4-C6E573B91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6FFED27-B89E-928A-9994-B6ACEFEFC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C014DD4-1E0D-4B7A-08E6-3A6697842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A9F21570-2DDD-3AA6-CCC9-1CA36F166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203B855-4514-AB6D-48F8-888FAD925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37EA677-FD24-F739-4055-E62FC8B0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4A7AC7-1ED9-90E8-06FA-8DE1F479E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4605F40-D002-97A6-DCAD-D047542FD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8BA6AC0-A7A5-84E7-C79A-F22E501E9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E67C16B-34A4-66EE-9DB5-F9E7C84FB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AB4F70B5-B48B-BC2B-9DDD-F8D8F591E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6FF3A97-6369-0E80-3343-D3B7743D8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82A5E47-2684-E998-F591-61CF60733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AB95DF3-9539-DD79-0771-BA87F714E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DABF87B-B508-CF1B-6112-0B034EBA1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25930623-8629-8037-A11A-D5FB940D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4F97E020-ADBA-09DA-249E-B14BE90F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3051173-E03D-7A9F-68ED-7C1819CDC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0997864-A228-84C0-3FB9-6427044ED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AD4C6C8-9125-79B7-99E8-19203626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F49B41E5-FDDD-B338-6AA1-345F167E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4A443C5-1B26-F9A6-D746-166BE4864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945CA9E-93E2-130D-08D5-D8945ADB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BF92C4E-FB28-246D-1707-374D2FCF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FFD40F0-2FC0-87F2-FE20-EC24976AA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FE20AE3-2A54-30C6-F207-A7699A71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47B5244-B41C-F23B-91B0-F7E2F3DC2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BED20DA-3541-B31C-F65D-DC2D65CE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0063128-848B-9FFC-9CDC-0D9C0D73E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903ED06-CF3E-60EA-C56D-89794EB1E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5ADD116-E3C7-0036-E964-9CC9BE0A5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7CB8E9-7DE3-AFBA-4544-998B4C736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F48BCD1-0265-9158-4D38-5CDF9227D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5E5A328-4FA6-15EC-F6A0-F60DCEF2B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224ADB5-195B-75D4-7986-4BBBC0894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AF1EFDE1-9A62-CC46-7307-74646DFC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982154A-18F8-A4B2-9CEC-DD444F611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EBE668A-74C7-8483-049D-36DD75F7A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0A575A3-64DF-2163-9C9F-B84DDD847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8AB1746-259E-D552-79FA-8C6DDDDEB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CD92B94-0894-981A-1475-B349410AA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FA75F7-FB39-2F26-1E82-03BA5AE28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AD3051D-A012-F194-1CCF-BD2B3BFE0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A8DDF3E-2BB5-16E8-7576-528521190A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49CA920-09E2-4CAD-5009-EA9033A30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7C0696B-F602-EE03-082C-B14C3275A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B143747-BC6A-DA9A-8B8A-E5AC0DDC9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A3141BE-F338-54B5-7A0E-E3C699521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C29BC1CF-8BB2-82AF-952A-A8D189CCA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C8D096E-20B0-7E1B-F4DF-4B8829150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8DF9F38-144B-70D0-698F-2FE8904C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0DB030AE-DEFD-D2BD-F811-521F0FF85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AD5C9C-81A8-2316-2124-90D8C50BD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50346EA-B480-AE36-800C-DC9046D7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3B8CE68-65CF-06A7-2E49-B0BAF1EE9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CFEE4C6-5CED-1A57-76BB-B0705C60D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8BFF0F77-3161-A74C-7C7F-95182F3B1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2AB2689-3249-EDF9-8B4B-8D2408697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65125D4A-D571-5451-2C4F-72E1B164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DDCADC62-41A2-770E-BAD9-B357E8E2D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45AF3E0-3E74-FB64-946E-DF868FB6F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ABB1BD96-D7CF-01F5-FFFD-DA3AB05FB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CA6476-D51A-F279-0299-4EB21A73C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80E705E-C263-1227-BA68-2BC190EA5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3EDF6F18-3E3C-A034-F782-94A3AD16A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545605-CCE7-539A-E9C5-B164DA89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D6D36D42-C85F-2AC9-7331-1F238FA15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0A66E79-C9CC-8B13-3B65-42FF13272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461FFAD-D519-DB22-FE0D-51A2C1762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5BA1CE0-CE8D-3875-633C-F9440E698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733F50B6-8495-838B-E16D-3C02971C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CD03B2-FD64-7C28-215B-B909DC376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DCFDB99-EC4A-76E5-62A6-AB5E1DA77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5160B87-9E09-2DA6-994A-F1FD1AFEF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34E9188-97BB-6B78-6B3D-7EAF244B6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875BF0B-1820-0631-072C-8AA045F2F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462249A-7DE9-DC8B-1ADF-1840B44EA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CFD76B-CFEC-0DF4-881D-C2589F1DF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31AE69-E9FA-29B4-422A-28ADDE5F7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94F49A5-0EDC-1DA9-42A9-D5978DCEB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8BECAA5-6168-D79F-1CD0-0AF1DC4B9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85D72B4-1C3E-3EE2-3683-BB8598FB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FD76801D-E3FF-E1D4-F7D2-37750371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764F803-2264-8208-D254-AD217EE45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02830BE-9930-05D8-E7E5-C2C5FCD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0AADFFF-4E62-CA32-557F-1D16CAA2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BB906CA9-8CB5-FB4B-9FB3-88B04FEAF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BE631BF-4DEA-8227-0D78-1E123D89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62A972CF-EB19-1EAC-D0EE-3444F96D7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539FBFC-A42E-E1D6-2A30-37440B82A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9FEB172F-8076-A7AF-7B97-5D0C5FB7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62DAD07-99D0-A45E-A180-C597E66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A54EE8F-4BCE-73B1-F84B-C37641C06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76EEC0C-AC1F-D59F-2DDC-024A3EA7B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0572361-7830-1D09-4DE8-55CFA0723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DA8B987F-46A1-0FDC-2C98-BAB0A447E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41E6B04-CD02-DCE0-B611-ED18778C5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99E0A5B-2E80-1686-6F3B-8A8807C16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17DEEF97-7DD4-8533-BEAA-E6671AC3E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DC63B26-2998-703B-3D4C-C66952E61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2DB67A3-2A64-5DE8-C44B-EED2ED674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11C6E8C-F7F3-7012-B38D-FE9395A02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E97FF94-2B27-FFA4-47BC-FD631B7D0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2ADD8C2-0CF3-860A-ACAD-5AEF45ACD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719329C-054A-560B-BFDE-342038133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A3F22023-FD69-82CA-532B-C19CE95AA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5C574E44-C5C3-E069-EFCB-372DBD6B4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A6B69A9-578C-9830-E695-85A9DA48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4794F96-3E02-B344-7794-2E8FF83CD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1862020-B8F9-6743-F1CA-5AFCA3A8C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44550111-EF28-1856-6899-97CECCCBB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F18593D-3124-C7E9-AFE9-949597C8E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FF1DA55-8FDE-8C83-A283-A58ACB3D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B443B469-B5B9-3D34-5566-E0B36CC1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2CBF0A4-B99C-73F2-6738-1EA4C27F6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11A97D1-3B4F-1CCD-D2A1-93A042549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FF35B03C-A0A0-9580-598D-81DE29EBB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CF772CCB-04BC-F738-1256-1DC739AD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9502FC6-6537-4DB5-B7AB-815EC054B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7B4A883-B63E-0A82-964A-B2A8B256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ttangolo con angoli arrotondati sullo stesso lato 8">
            <a:extLst>
              <a:ext uri="{FF2B5EF4-FFF2-40B4-BE49-F238E27FC236}">
                <a16:creationId xmlns:a16="http://schemas.microsoft.com/office/drawing/2014/main" id="{8E38108E-9CC7-B582-AA27-5047860A7142}"/>
              </a:ext>
            </a:extLst>
          </p:cNvPr>
          <p:cNvSpPr/>
          <p:nvPr/>
        </p:nvSpPr>
        <p:spPr>
          <a:xfrm>
            <a:off x="1480699" y="1287920"/>
            <a:ext cx="9412184" cy="5038251"/>
          </a:xfrm>
          <a:prstGeom prst="round2Same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DA6479D-D5EE-3063-F681-F30071AF3D0A}"/>
              </a:ext>
            </a:extLst>
          </p:cNvPr>
          <p:cNvSpPr txBox="1"/>
          <p:nvPr/>
        </p:nvSpPr>
        <p:spPr>
          <a:xfrm>
            <a:off x="1930793" y="1527849"/>
            <a:ext cx="94121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src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custom_transformers.py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# Custom transformers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preprocessing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model_factory.py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# Model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creation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, training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evaluation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preliminar_operations.py       # Data loading and splitting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testing.py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# Test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and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generation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main.py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Execution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script</a:t>
            </a: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data/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test.csv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├── submission.csv   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Final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submission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for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Kaggle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Competition</a:t>
            </a:r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endParaRPr lang="it-IT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models/</a:t>
            </a:r>
          </a:p>
          <a:p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└──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best_model.joblib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                       # </a:t>
            </a:r>
            <a:r>
              <a:rPr lang="it-IT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Trained</a:t>
            </a:r>
            <a:r>
              <a:rPr lang="it-IT" dirty="0">
                <a:solidFill>
                  <a:schemeClr val="tx2">
                    <a:lumMod val="10000"/>
                    <a:lumOff val="90000"/>
                  </a:schemeClr>
                </a:solidFill>
              </a:rPr>
              <a:t> model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51108CFE-E616-07E9-434A-2CEF8C240BB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Directory Tree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122" name="Picture 2" descr="Treemap Icons - Free SVG &amp; PNG Treemap Images - Noun Project">
            <a:extLst>
              <a:ext uri="{FF2B5EF4-FFF2-40B4-BE49-F238E27FC236}">
                <a16:creationId xmlns:a16="http://schemas.microsoft.com/office/drawing/2014/main" id="{E9AB7F0A-AF05-B559-8A1C-51A14C89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028" y="0"/>
            <a:ext cx="715434" cy="71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74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25F7-5A03-F4C9-22CF-E5085AFA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94AAAA5-C970-5298-B058-45204060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CEBCA6-E943-5CCC-17C8-76F81D2A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0AF781F-BEE9-1E4D-7F6C-33058DB6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D5FF592-B65D-8674-9CFE-908922F5C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91C307-A8A9-6E9A-CAEA-19FEB56F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806F27-FE1A-0BE0-B254-410063D47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DDDF15D-6F0A-EEB4-BB0A-CC755A22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112EC7D-934A-5990-AB1C-A7A8BAA2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D850AD-6167-5066-C027-2B266681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35B21FA-246C-FD2F-1736-1F5F542B2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D9D9735-3CCF-4268-85A3-C7932974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403860B-159D-FEA5-73E3-DBA8C34E1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86EA079-8DC5-598D-7253-3825A11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9A85021-E1CA-5548-29C0-FC99AF26C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8FA19C-CDFB-5C09-26EE-A05EFD38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610F40E-CFB4-7B3A-A94D-34DE1609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3169293-E5D3-E2A5-E1A0-5CB15FB3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2B5E091-85B5-6D54-08E1-A2990DBF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414664-8CAF-BD37-AF1C-3EF475E1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952F8EB-5490-08FC-D2E0-6E6797B6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FF0D2A-2DBC-5717-B2A4-939F17EC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663B613-E001-B946-777B-18621875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43A2BE4-C739-C866-EE5B-822D522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FD2614C-AB64-311D-7D90-84417393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462EF54-8D6C-CA9D-5B25-5FD084152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1855C69-363C-B033-B1A7-4EDA2C610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FA204F-575E-D056-CF54-6850A7CD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16A09A6-CB2A-370F-90FC-F429A9C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F6A7635-A644-30E3-77F2-3968FE1FC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10C4DBF-096C-23E4-D292-7BF471B5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192AA61-8F77-00A7-D1E5-A68338FB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162C205-2F8E-76A0-8615-AB3000BB5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DE09BAE-E54B-47B9-3590-B91424C1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16736AF-98A7-36E4-C44D-F61A49169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39FCFA2-DC7B-CA21-3514-B5FF259F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198676A-BB6C-3EAD-A832-2B071B9D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C47F5B1-ED5D-93FE-52A1-6DABF02B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546EE0-E632-B9E9-FE41-1E54841FA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A6CBFE2-C7AC-E4C4-936A-660D4CF57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C7D8F8-1453-BA9F-C2F0-DAD37EDBB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6552E82-E18A-B52E-99F1-B6B54BCBF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DCE1C9B-5F71-17EB-7AF6-6524E7E0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7A297C3-122C-B7B2-F1DE-3E2505169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40C519-8E8C-4531-8CE4-64152435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DF8BD2E-0DFE-2428-415F-406232D8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DD11F0A-2ECF-C888-5E3C-87588AA57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AEF98D8-284D-9F13-C9EB-7313E25C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824A98-1E46-4036-71C0-69DA79FA6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9F87D83-084A-B400-2198-61CED177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FACD4DF-E792-C5AB-3E33-2F7A602D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B8E20F-1DB6-B414-2551-8D34492E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639BA4-1BD2-0E0A-2782-0636E4B56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E6E3931-222C-5071-D424-2B0CAE68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F8D77C7-FD75-93EA-B2A7-B5ED164A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8359C0-8CB5-3E60-061B-772EB7928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958F5DD-F651-FAF6-FAA3-771682D2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AF5A81F-3F09-0573-1221-77B1B2C4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D664E4E-28DE-045E-8481-C4638178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B9B9FD3-E63F-DDCE-8E8A-61928907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313849-4A4C-4B62-DD07-5E0456C9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5260505-92A0-C7E4-DEF3-95E439CB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38097CA-2FD2-15A8-DA91-C8868F98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BEF5B94-70E0-78C2-001D-C9989423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DE9DF39-2B76-B164-2EAA-B416ABF6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3E79020-841A-43DF-201D-FA0D1E48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A87D83-9330-F765-97FA-815C756F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2C204EC-BBD0-01E9-2484-62E9B023C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DBB0FAB-E91E-05D8-D500-618F970C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53A381-3E70-3454-96C4-7C939CA1D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656DB8-DB0E-C2E7-377A-B3F90AAD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223D794-2AEF-928C-5E0F-7DB7868E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9265D321-5B8F-34EE-976F-8090B069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1ECC72D-3E3B-F842-B074-543542EB1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D1F2EBE-E2E9-9374-ACFD-DFF192DD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17F7FCF-D73E-6981-B60E-3B3D032E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8AA98B-BC76-BFCE-BABF-5FF35B7DF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34CDE65-2E89-67BE-7613-EE9280F8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82EB920-809A-9605-E0E5-C592F57C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7040952-1FC8-2FDA-C17A-626AE28D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37B9542-7405-5980-DEC6-21074ECA4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763A81F-E016-52F7-199C-1B8E31DEC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4BE3FB6-F0D6-9B2D-5451-4A7812AA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CCBFE4E-C825-E9F9-4BED-AEF792A4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1BD105C-C9EA-101A-879C-B1C13E9E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8573F60-AD00-57C7-5F35-A6E4A36D6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9C9B53F-A3FB-D8D5-BC1F-A0BAC695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77E88742-0325-8A94-B305-190E59F8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B05FDE7-D912-4749-FDF0-9B094C7DE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AA21911-81DD-91EE-BACC-A8582E2E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D7CD0E1-3F75-2439-D143-D89508EC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D245D29-2A5C-F0B8-A581-853673D0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A81331B-72DE-715D-BEF1-02DC00FD5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2AFB502-D0EC-DF49-7E94-E0F1776E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8EDB7656-9F70-7378-1F79-0F36ABDC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4228D8D-A437-0E5E-B5AE-8086BA54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59AB48-9BBD-5577-76A9-E95D306F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6AE1765-66E5-D795-1558-25F626D57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6D66E1-DBB2-3277-1AAE-8797EDC4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98210F2-9894-2D19-11F4-35CB0CFD0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4060C6B-6FF0-DC7C-6DCB-A63A7EBF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0DC515F-F873-5726-E5C0-F168470B3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0C2F1A2-5A14-E82B-3195-452C700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C849ADB-7C53-9C2F-4A47-7803F364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5EE3A03-130B-80B0-DC2C-1E812C610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EE3F234-B409-3DFE-644E-1E1DBDDF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BED755A-5703-34C1-9ECF-973D0E78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CED94D4-1037-4BC0-4171-0C2D6805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BA0BFC7-0BC8-67FB-3B4F-8B25652D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1F5C5F7-B556-BED1-5772-748489A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76180FC-0890-DD55-5F41-83DE658FB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14669F-00AF-0A7C-1E2F-5D848D633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00134A9-CB44-CD3D-B7D6-ADA17F4AD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55F399E-48B5-C044-9C3F-9C52BE78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2331D2D-C87C-98A3-B36E-FC063154A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87679-1DD3-9A8B-9437-E5AFEECB1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0851512-F591-7B44-4537-B49789572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71F849-13C6-086C-3495-EC80FC53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F1717B4-8956-A80E-0789-E5F46B72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1A65A41-EABA-0A08-FD8D-EBC5A135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F09A988-2B46-7C2B-9EB6-425FE72FD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D57B66-5242-9A28-B27D-A33B3CE9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A2102F-1ABE-466F-5C0A-CF47F047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7DF098D-472A-78D4-91C2-7A7B17C3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A3E6367-E14B-9113-6D56-34EDC86A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AF2D788-8E5D-E3DD-80AE-5D3DE5B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1A4745B-D9C2-17CC-0E05-CCEE40B7D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6FB5300-29DB-2C20-180F-6D847A894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31F8318-32A2-53C6-6E84-357067B7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7CA67FA-760B-4CD9-3EB4-78C2173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" t="2982" r="4108" b="26046"/>
          <a:stretch>
            <a:fillRect/>
          </a:stretch>
        </p:blipFill>
        <p:spPr>
          <a:xfrm>
            <a:off x="200459" y="4281586"/>
            <a:ext cx="11874329" cy="11047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9FE170-FF23-1D1A-40C2-27FB9EB1CF74}"/>
              </a:ext>
            </a:extLst>
          </p:cNvPr>
          <p:cNvSpPr txBox="1"/>
          <p:nvPr/>
        </p:nvSpPr>
        <p:spPr>
          <a:xfrm>
            <a:off x="200459" y="5555419"/>
            <a:ext cx="184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3E416F"/>
                </a:solidFill>
              </a:rPr>
              <a:t>A data-set </a:t>
            </a:r>
            <a:r>
              <a:rPr lang="it-IT" sz="1200" i="1" dirty="0" err="1">
                <a:solidFill>
                  <a:srgbClr val="3E416F"/>
                </a:solidFill>
              </a:rPr>
              <a:t>extract</a:t>
            </a:r>
            <a:endParaRPr lang="it-IT" sz="1200" i="1" dirty="0">
              <a:solidFill>
                <a:srgbClr val="3E416F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AAA7E0E-648E-8FEE-1379-8EE45419D7A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Data Analysis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What is workflow management? A complete guide | Pega">
            <a:extLst>
              <a:ext uri="{FF2B5EF4-FFF2-40B4-BE49-F238E27FC236}">
                <a16:creationId xmlns:a16="http://schemas.microsoft.com/office/drawing/2014/main" id="{58FEE4AC-B63B-D6AE-B125-0B0B4CF6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60" y="1555633"/>
            <a:ext cx="2927683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5E634D3-0C94-F736-79F5-D5CE3309C03D}"/>
              </a:ext>
            </a:extLst>
          </p:cNvPr>
          <p:cNvGrpSpPr/>
          <p:nvPr/>
        </p:nvGrpSpPr>
        <p:grpSpPr>
          <a:xfrm>
            <a:off x="-2232529" y="1253154"/>
            <a:ext cx="7963720" cy="2406019"/>
            <a:chOff x="547656" y="980790"/>
            <a:chExt cx="12000353" cy="4016189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8106CF4-B09B-21E6-1E6B-9B9632F9052A}"/>
                </a:ext>
              </a:extLst>
            </p:cNvPr>
            <p:cNvSpPr/>
            <p:nvPr/>
          </p:nvSpPr>
          <p:spPr>
            <a:xfrm>
              <a:off x="4960674" y="980790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D2102E0-B091-B693-24FC-DFD91361D2CC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11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D0811-322F-085B-603B-E951BCFDAAC6}"/>
              </a:ext>
            </a:extLst>
          </p:cNvPr>
          <p:cNvSpPr txBox="1"/>
          <p:nvPr/>
        </p:nvSpPr>
        <p:spPr>
          <a:xfrm>
            <a:off x="958660" y="1422252"/>
            <a:ext cx="45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bg1"/>
                </a:solidFill>
              </a:rPr>
              <a:t>Exploratory</a:t>
            </a:r>
            <a:r>
              <a:rPr lang="it-IT" b="1" dirty="0">
                <a:solidFill>
                  <a:schemeClr val="bg1"/>
                </a:solidFill>
              </a:rPr>
              <a:t> Data Analysis (EDA)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Analysis of features </a:t>
            </a:r>
            <a:r>
              <a:rPr lang="it-IT" dirty="0" err="1">
                <a:solidFill>
                  <a:schemeClr val="bg1"/>
                </a:solidFill>
              </a:rPr>
              <a:t>distributions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Spending pattern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Features–Target </a:t>
            </a:r>
            <a:r>
              <a:rPr lang="it-IT" dirty="0" err="1">
                <a:solidFill>
                  <a:schemeClr val="bg1"/>
                </a:solidFill>
              </a:rPr>
              <a:t>Relationship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146" name="Picture 2" descr="Data Analysis - Free business and finance icons">
            <a:extLst>
              <a:ext uri="{FF2B5EF4-FFF2-40B4-BE49-F238E27FC236}">
                <a16:creationId xmlns:a16="http://schemas.microsoft.com/office/drawing/2014/main" id="{9EAA9B17-341C-25DB-0046-240B0D7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54" y="68662"/>
            <a:ext cx="852684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7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DF0A-5558-C84B-1EE1-5214D9BB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9146344-15B4-505C-D656-34D3B514A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53599F4-2ADC-9205-5639-2E7C485FA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51CE7DA-6C74-159F-087A-1AEA0BFA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E2A3B4-AE4F-95B4-06B0-685D2909C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FDC6EE7-F291-2BEE-6F1A-2AFA89BC2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323A734-998C-5871-609E-8E09C4CE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EE9175D-0368-8640-DB4F-D76757D7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8D3B946-2529-B2E4-A41F-A0CA9FE4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DE6FD4A-4C15-2EB2-B8F0-47978A9FE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1873DED-6063-F839-167A-84C87762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8D5BDB9-6E44-ACEC-96BE-B1E807528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65E6BDD-8A88-0580-2BD3-1484EC44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08582F4-C557-B7B6-18AB-2D7325912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6C07BB1-A887-A641-3C49-D2F47FFA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776FBE7-54C4-6FF3-38F3-76F5EB0EB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7C1D6D-ECFE-7ED9-D474-EB4F7B8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43ED55D-11D0-7C34-1156-AFF46C41F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159AF39-D65B-B1D0-CBC7-AB48D355E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E6CA354-EE4E-02CD-60A0-DFC2AA8E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31A7067-52E5-1C85-7929-8EC433B5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2105D14-2777-045D-7B3B-BA040B92D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1B40FF-12A2-B169-780A-2E48B25BC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834E947-70A9-712E-988E-327CBE2E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6B88B1F-74C6-20F5-D1B2-658DF2F23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46C2801-339C-6D80-6B42-8F032D180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1BD18F2-8298-EB1B-EC82-9BA61594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EA7903F-0093-F7AF-39A6-861919CCD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ECE33C-1A8D-1E18-EB40-7AAC5A42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5C08EC4-69B9-2024-DB17-409DA441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791D5B8-DD2B-9591-CE02-4127C9FB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C4FF7EA-280E-8A9C-DC35-A9161FB25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791D418-FD84-A3EF-5271-3382F3F88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F7820E9-6461-C6F1-B7A0-062A0E6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32D8DD7-9182-0EC2-4F92-7AE2E1F7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DB79504-017B-1FE2-1DE8-8EC30703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8A50C0B-FD81-0FA6-3284-AA0C9F731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7FE332-2294-0591-6BF6-67A78F240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9C69868-DF4E-4727-F8A8-CE67207D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4CD4D90-DEFA-68A3-7EF0-C3E62CCD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BB15F3-1FF8-D6C0-2C65-56D8ECABD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EB91DF7-8114-F4B1-0364-A53C8F983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4E5867C-C022-BAB1-B8CE-83E647DC2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0AB8B84-B166-C89C-5EAC-3628D39C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F0C45F6-0EE5-42DD-55CC-FD8F4E64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AA10A0-929E-5CE7-9C8F-881ABE3B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66CAC25-29C7-9981-889D-5431476D9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174D016-6891-5858-D223-54195AED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23E5FDF-AB74-E0C0-9F43-FC08BF4A9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99F741-DEB1-D5FF-221F-8E3149DA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64921-5213-1761-2155-E35718EBF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8BE698-FD02-EF11-4919-56EBC4F1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C98DC54-2DAB-6DD4-F89E-27EB2EE8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C8DD52E-EA15-44EB-D9EA-60ECBB47B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FDC9CCF-CA20-E8AC-3C60-532F7304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D77E082-CC8A-C9F6-84F9-B06D2AD4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F584882-6BE5-4C57-3709-A68D928DD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C90711-3A4E-350A-2D27-CE94B878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753CFA25-8B7D-4F29-7555-4B1E44DA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77CB0-3AF8-6E83-175D-80489689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6AB920-D5C0-3CC1-B864-F83D284B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8D71DAE2-CAA1-67CF-4666-08CFC8B46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43DC309-B471-9F00-B5D8-678C4498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0962361-B658-00B4-C460-DDE541C4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88D11B-5282-D063-6E6E-1DDB01B9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8D317F0-31EE-C786-10D3-BF88A062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B632E49-36FD-80A3-1A96-474BF94E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5D873C3-A63D-78B9-A342-25CDC3B3D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F680BF0-26E1-5FCC-F722-A22EE534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28C62F1-E866-4149-E328-007C394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BCB696A-00B7-4C8F-5853-065E0E2B0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5CC6CC4-E153-C232-A8EE-400604859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0D87E13-8CDA-8ECC-4C4A-44BAD8A23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72907C18-A74E-939C-80B6-411454A38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1BB5900-AA0D-D5E2-4170-F2F5FEB5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4D4E7FB-9C56-E841-E00B-963E25342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3F0D498-A417-4FAB-8CC9-CA128A3A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0CCF021-ADF0-D648-1191-EE5CE1114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0A8E6CD-A8BB-486D-9C56-7F7306E8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C977F59-7C3A-6E9A-9FE8-22E7A4298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91115C8-7AA8-1DA7-F7F9-567A0E3B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467FCED-B32C-AF8E-87ED-7D1503CFF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28EA6BD-12CC-94CB-80AE-2C016C85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F01BB4B-081E-5E23-8D02-812C9388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65A29E-98D2-026E-F9EE-E9FC971A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752D291-D35A-8586-04E2-EA9A9C865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B657136-96BE-D4E1-EE1A-7E0BC5A6F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ADA6323-398F-6D7D-FBA3-658A5D43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EE239A6-091B-50D9-AFF6-B543E39A0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D2093C0-50B1-A00B-616D-02B5A0D4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2EFC4C3-D384-C2BA-33C1-24D6C623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9BEA139-3954-D018-0529-0D4678FA4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D2791E-2739-B122-C4A1-CDC1B4F41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967C332-32B3-5594-4D63-4872EE23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A8003C4-7D4D-AF52-4F5F-23DE10C0E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D4C5C0A-4508-9F0C-1C02-8A2CF503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01E3997-C438-335E-F9E2-CDBEA3BBF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1F40644-85E8-CEAE-2151-AF51BB44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720F8CA-4C20-6B98-3023-DCDC3DC0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92D23F0-2AFD-0781-9E91-7BED10ED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5811E94-3D32-4AF4-B1D7-D070FCE4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CDA478E-4763-659A-3033-3CE7338B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08A9A85-93B3-47D5-EBFF-B4F858E0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8C8BC4A-E032-C864-ADF0-2D1143FB9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7C1269A-696D-7B41-8268-329804DE6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889D0AC-26D8-EF6F-F430-D791745C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F875823-A586-BDB4-7FFE-9C50864E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1CBF78-DB45-DAC5-53FD-549A2FB8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6D2A9C8-7B82-A3CD-0D49-DACDB37A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3853AE0-19C6-1EA9-6315-0377EFCE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82E8344-0231-246B-5089-DDF0BBF06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444D0FC-0F64-04FB-051A-DA28EAAF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B85DB78-819B-BCC4-5741-7D749812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2DB9967-A246-F2A3-33B2-78FC1F6D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B7F777-115C-5FE4-0ED7-AB52968A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80AEC-6E2F-9A09-50F4-A95F5F79F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4BB77EC-3685-1E95-2577-2627A806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DC2D4A7-7BB5-DE61-E0C2-8420D463E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C9C4BAC-00E8-CD55-9C22-4C4B809F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8D4101B-8D67-6C67-3573-46BE22B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5DF7FD2-193B-0D8F-13E6-37881B3C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3CBB2B-3CD6-5133-25C9-96502C333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458629B-49F8-33F3-803A-A078196E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8C6D8F4-B0F6-3D22-4836-1E594A8E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EB7A224-D64E-01F6-07AB-4FBDD9F69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2500FB5-3248-FBF8-EDBC-C74F4808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E443480-C71E-CF19-7FA3-6C915B4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31EA7D3-7FDB-F804-3FBE-0380E57FF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477EDA6C-29D9-0764-5C55-05462648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2128B2A-4B8A-D3B0-B362-95E19AF20F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324E0E3-754E-2328-E7F5-29BA8151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750818" y="1708640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E4AFA65-65D5-1D11-FA02-4586B599CD8C}"/>
              </a:ext>
            </a:extLst>
          </p:cNvPr>
          <p:cNvSpPr/>
          <p:nvPr/>
        </p:nvSpPr>
        <p:spPr>
          <a:xfrm>
            <a:off x="1892300" y="1028700"/>
            <a:ext cx="1606550" cy="14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280D-A7C9-5C45-5265-0E0236382966}"/>
              </a:ext>
            </a:extLst>
          </p:cNvPr>
          <p:cNvSpPr txBox="1"/>
          <p:nvPr/>
        </p:nvSpPr>
        <p:spPr>
          <a:xfrm>
            <a:off x="9016416" y="1873709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Cryosleep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20D678C1-A86F-DCEC-F3E1-9600B3B7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" y="931410"/>
            <a:ext cx="8790746" cy="292292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A5959AC-1516-2557-8A45-11B5D5B2F57E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E890E90-E9BB-B142-7918-A11B4D09DE55}"/>
              </a:ext>
            </a:extLst>
          </p:cNvPr>
          <p:cNvSpPr/>
          <p:nvPr/>
        </p:nvSpPr>
        <p:spPr>
          <a:xfrm>
            <a:off x="1804612" y="931409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Bar chart - Free business icons">
            <a:extLst>
              <a:ext uri="{FF2B5EF4-FFF2-40B4-BE49-F238E27FC236}">
                <a16:creationId xmlns:a16="http://schemas.microsoft.com/office/drawing/2014/main" id="{B1954F50-A4E4-96D2-07BB-B4686B4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FC52-44B8-24F2-1286-6D2B9A0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815B2FB4-12AE-C773-EF10-356B0CA4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39ABA78-FAD2-32FF-F5BA-21B47A0F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D16C61C-A096-6994-F840-C3A93904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CE556F8-F342-B1E9-4900-BB91CB1B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5945B41-D1EB-58C6-22D9-A4D0949A0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020E1F2-CE54-9429-3282-9AE99AEA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0DBB5D9-73EB-D7CD-F340-68523357D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49F3B95-E593-469B-7253-F492A504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F7FED68-3ADE-6CCB-8B65-9FE31004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D0932FE-9361-418A-BD0F-9D697285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9A0E29F-1811-C2A5-C5A7-7476AA56C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43E1925-770F-3763-19F5-5AA05419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116AC6-DBDB-F1D8-43D1-CB30CA6E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FACB4F9-DC52-6ED5-826D-10C4B9FB1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B2D7869-1F9A-6F18-F620-7B3098FB4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75D5B6B-F461-3A4D-CB95-1DB45E11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0973D25-8859-AF54-FB34-BB511CF36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D5DCAB0-18BE-62D0-3BD3-85CFBB52C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F90F4A3-27A7-1B39-66CF-10690159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5178ACE-B3EB-A542-B565-9636F77D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40E4C54-E156-9280-24E2-93F18C666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B9264E2-89D7-8372-E00C-6B58FB8BD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B2984F0-B10D-956B-C2C1-35D05F1CB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E15C264-944F-E8A2-7081-A88257A8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A3367EF-5B0D-6F70-F38E-B4D28B6D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2BC429-74D6-F3AB-5FCB-FF876301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BD59FE3-DB37-AFBF-4310-9520C3B28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80BDC91-CE92-57ED-AEAE-0459880F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D440CD8-A477-0E9E-7BE3-47938599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5D70E63-AB6B-C02E-FF5A-86DB2FFB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8A647C-DDF9-E1A7-887C-92EB9EEC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46413FA-1EAB-96B5-D7E2-40204D4AC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5813228-E794-5FA4-B8D6-4711590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A65D7D8-6F71-97EB-B6BF-8242E93E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79C40FA-B4D7-2E46-988F-0609F26F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5314C25-E009-E23E-15F2-F4210251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F92B4BE-4424-5DFB-E8D0-563510B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48E525B-EE8A-5628-1904-59F2DA067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641318D-E701-CDB9-C7EF-B0D5DAB29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2421D3-9E0F-0909-42DE-4173BB47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1016E80-9E39-7CB7-12A3-CAAAC371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DB93433-49D1-055A-0037-00352F3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0FDD13-6C99-B540-3E66-7FDDCAA6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A442304-B9B6-0E88-0C25-C79A316CE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DE4CBAA-7219-5F84-03CF-F33C79FF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43E7B2A-3FA1-91DF-EE54-A22DCFEE6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BBF5910-D689-8D7D-3A77-38258C3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CDD6A-6DC2-87D6-3B18-692533F4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402D663-1354-DADB-8496-98F66C13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F612536-E424-AA5F-2E2F-4A1FCBCD9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7104A9-2CE5-DC32-50A2-6607EE4D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FE1CAC-B251-CF72-7815-A9D535AF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74720F1-326D-A883-C1B7-6F0B69D3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75EBB06-90CD-06B2-E841-4D5DA3C8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FFF24A2-9F62-4B7D-8698-2ED56166E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8FD8D84-E45E-9E6E-3A92-A4434D31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06C0940-4E19-38BD-F6F7-59B9215F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38E0FC-3FFF-EA36-D896-B744BCDC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3EF6FB0-8247-9809-9234-CC2B6AF2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D1C72DC-B9B1-6268-E822-4AF32ABC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A935CAC-1FA3-EE9F-2EA2-1BD45A15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752F36E-4D85-8BAE-97AA-9FA3C051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7CA99E7-BF15-99D6-EA87-A28AF1F6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E220CAF0-D0C6-8D51-345A-3E8B2293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9213C14-CC1C-C775-71A5-038B19F34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9ACACC2-B84B-7B61-B897-EFA1795CB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7547103-CE93-8B11-B041-8985C9FD4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98FDBE9-6552-FF1E-0BA5-A6CC73A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4DC0B4-7267-29A9-1AE1-543AD26B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46CE6CD-1F1B-7C1A-3527-42CDA89B3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2CF43A6-4E86-B194-3351-03C0BAD91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DBA8192-23C0-17A9-FA04-C36D85AAE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56842A0-6119-5187-CE29-A05DE82DA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19D0566-401A-07ED-D3BF-3C076AAA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F641191-2D59-3428-7C84-E702CE06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8154E47-C83B-E52A-FC43-D13FF81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48A8491-4C2D-B71E-428F-EA07CEB5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457C043-9A2A-CE7C-3C21-80C0DBD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D36925-ED8C-CA74-6C3D-8323EEC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24B9F3A-7BDD-1136-1D28-149349771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DA8994-3E69-D10F-AA55-5623F34F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868D2B7-5633-4CCB-7C27-FE816950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0BF53E9-24F4-7DE5-4C03-7F35C0D4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D94C6B6-FD9C-0955-BE8A-3A800405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A90D7CD-141A-CE6F-BB3C-8BE98EAB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B879145-6E04-8878-FCCA-B98676055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E9B7DBD-F83C-B8D4-5DC2-554C0D0F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98D870B-C1FC-B1A1-D6F1-D689A9C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289284-D980-5307-EF6E-4BD8E818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F6AF0D8-3716-DCE4-C432-6AA45A6F0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C9F276DB-30A2-E0B7-DFCE-3D281843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F6D9655-D2F6-A907-D0C7-6C39E1D3A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5236E6A-A708-C102-31B3-D7B795C91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EDFD755-490F-D102-6BC5-4876BE15E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E238309-A171-6D0B-CCB2-38FB54618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F2CA21D-4630-B53B-1DED-6FFCCC27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03E8381-66BC-1A1D-A009-699C025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BC3B30A-B90D-E89D-D2EA-F4E0F12D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DC639BE-E74E-58D7-5422-D3A8E2B7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C1647E1-5B49-95F1-2C31-B71913915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C7DD50A-9C15-3051-5DA9-F8CFE48D7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8C57499-F317-0F48-8114-353B8EAA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F769C7-8EE1-0341-DCEE-313202C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6763D24-B19B-B9DB-8D5E-78DBEBBB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FF4DFEF-58C3-225B-DA13-CCA917D04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6AAFEC-9728-F447-3F52-AF951931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0CE53DD-617F-ABCE-7512-E18F8C29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9131F77-63B9-833C-C482-EF2E653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5C9D87D-BD4A-268D-0053-3981C6F9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5FB5F5-D43D-B7CA-D024-6CA1CD8F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C7D49A8-4138-A59B-FCF6-43CA1336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0373ABC-D2E0-2948-C45D-0BEA0161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F964F7B-8813-A7C7-0BFC-EAB07AFB7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B80C566-8849-E780-ED43-F168B6F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39076C1-F819-1AF1-D91E-DCF4F44AD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4BE8161-C108-5801-FDBE-150B3C66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EE20481-295E-1A09-1811-821A232F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B87AF0A-AAC8-EDD0-7001-502B97B06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DB7748-ACD4-F7B8-BC60-D7422F05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E663AE7-4BB2-355D-ECB6-5E6C4790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A5BA62-82CD-A147-8C19-3A1491F2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83E2964-207B-045C-66C1-5FF1776D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855BB03-5638-9885-FE23-2C87858F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72CFEF0-AC77-81B9-5524-97DB4171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4A99578-A156-8036-D1B4-F8500E83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E9EB0D3-E6A4-65B8-394B-DDC785EC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217117B-8660-1172-A731-CE5123630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7E6941-C495-B842-007E-5D0292CF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9AE3E91-3785-3A75-DA36-7FB42B98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401842"/>
            <a:ext cx="8790746" cy="2922921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12049C7-A96C-D8A8-D053-80B630CC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D27FD3D-2189-A829-1D95-F7C30B5B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74" y="1529574"/>
            <a:ext cx="8010956" cy="266364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BAA13A2-6190-0E2D-6DB2-6FA613073F1F}"/>
              </a:ext>
            </a:extLst>
          </p:cNvPr>
          <p:cNvSpPr/>
          <p:nvPr/>
        </p:nvSpPr>
        <p:spPr>
          <a:xfrm>
            <a:off x="5662036" y="15295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2A91CB-40A8-0331-AB97-46E76764D3C0}"/>
              </a:ext>
            </a:extLst>
          </p:cNvPr>
          <p:cNvSpPr txBox="1"/>
          <p:nvPr/>
        </p:nvSpPr>
        <p:spPr>
          <a:xfrm>
            <a:off x="649458" y="2110758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Destination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27CF17-10FE-A5F1-1573-2994570C517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Bar chart - Free business icons">
            <a:extLst>
              <a:ext uri="{FF2B5EF4-FFF2-40B4-BE49-F238E27FC236}">
                <a16:creationId xmlns:a16="http://schemas.microsoft.com/office/drawing/2014/main" id="{3FECEAA0-B651-E7F2-A972-7DA7BA44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08-4F97-4DCF-97C5-5AA132F0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CD00A927-369F-35D5-15A2-E191E832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D1B519-ABBF-D290-26B1-86CC5147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3AB1CAA-9208-3D83-6413-F6BA9E0A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CACB744-0751-632E-2AA6-9FE69793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67DCDC-5A3E-2E1C-B8CE-BCFD6420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41418C6-30A8-1063-B0E6-47B31165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5E93021-328F-3BED-9508-E033F951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322CF8D-8332-7836-B8F2-3C99E971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2F68D3-9565-8367-F9D3-8218F19B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D59DB29-8937-EA3B-00C6-4F2CDCF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3DCF735-EE29-43A3-7CFC-1E21363F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CBC905-A1C6-272F-A70A-8EFD5DA78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AEE045F-83D6-C259-1E60-3371A8E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F047DDA-E61C-8978-4030-986753BB1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1D5B9A2-E487-1B4F-8B42-4A2D2D6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ED1950C-33EE-58E8-33F4-F121AA7C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6764A4-1388-1372-C9A3-6405A40B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C8014B9-36BE-32B4-15C2-572D9216D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41D9A9-21A2-E2A4-4366-C4498CB7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554C10-844F-287C-D864-9095B4CFE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6D1FA5-05DB-CBB0-4B40-E901BD6C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7580CCE-3F0B-E3F0-C12A-FFBC1930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9F6C0CC-F63E-2AC0-CB43-AD07E836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DB66749-0DF7-F925-F4D1-CF9B67411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6D94E2-92C9-F97E-7711-7940CEA4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23535A4-6313-5D3E-8B44-C52AF223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B7C222F-1E9D-7BBF-2203-05C6928D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979B1A0-310A-631D-4BC1-27976DC1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37D4D56-49FB-1C2B-4F6D-B55D509E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252F0A5-AA19-DAFA-27E2-8BB8C242B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DF59F6F-3643-8DA4-8196-C0BD1339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BD1517D-71C0-F40B-C0E9-4CA9C96B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B74433D0-3AF7-7606-08C4-7426FEB6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59A4CE-17D3-3BCD-BE06-72A091EF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5BD7A0-3916-B2F9-44E4-899E55A7E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48014C-F168-6CBA-3147-AAD3915F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0167A24-BE3B-40CF-419A-6AEBB1D9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3209D6B3-A64E-874D-124B-3670F44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C4D91FB-9E4D-1CB7-3F32-E910F3653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BD54A7E-A7F6-47F3-E9FB-656C0FFB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B603ACF-B792-C2EE-EEC7-FA2BBCAA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8C0778-7E0C-2069-23BC-94431669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62EF03-FD5B-34D8-B0B7-8516518A7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C440529-FB66-0410-7F34-B4E21DF44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7652847-B75E-A804-CEEA-0A254C101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015DED-86E3-E7ED-BFA8-006F1926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D8DEC8B-618D-D562-C3BD-0822955D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2C07243-F24A-D3F4-23D3-8E3CD65AF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3F8D958-A851-1062-0A8A-E7B3A11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C7F5DB6-AA83-9628-762C-62EC77D8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53E5173-C99B-040B-9F57-79713CA6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2594C5A-C387-06BA-DC27-E881DFAD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60609B-6292-8141-76DD-34319875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7FA79A-A770-720B-A281-23E2F40D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A4311-1C29-CE56-A1D7-A9070249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2887F34-7E22-6419-9FE8-AF17F27C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DBD6D18-4A9A-DFBE-F5C8-BB0882A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A2915C4-9BD0-4FB2-3D66-E0C1EBA4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E7B3E29-31B5-78FD-3292-0A4563C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8FFFF16-DEF0-C1E9-BDE4-054C59E5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1BA3534-D9D6-3634-F389-FD8050FC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A5A597-7165-B555-73AA-0FE07BD86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2F8AFF8-9424-FCA8-BFE4-36563E0B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687B27-95E5-7BA2-6753-096F6831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B8F34A9-C2C4-284F-DDCE-3F5C4B6D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B0A6B1-EDB2-8979-1784-9B025956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CF34EEA-CA59-EC4A-8239-C4FF84702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EEEF25E-A5A3-FA14-29B4-A3DFBA0E7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59243B-9BD9-2BFE-4ED1-8A18A112F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BDB90A17-4343-5309-1345-72C0FE0BB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A2671E15-B838-226D-F8E5-4A7B1CFD3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6CB23F7-D16C-BC20-E330-48297BC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3FCAA9C-99DD-2DF0-A1F8-4FEB172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BE34FF1-9985-0FDE-364B-1A78D4E1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1AEDC7A-6693-F8F7-5508-54CBD25C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BEF6392-ED61-277F-1AF8-1F6AC02C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B5577D5-4720-731E-C4FB-3E0933C6F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E3196EB-33E6-0237-48A3-4B0444C75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B9F526FF-A55F-B3A1-7791-F2983DF1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23B07FC-CF42-E617-4D3E-1CCA98C7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BD1DF62-7E10-334D-AAD6-86A21D5B4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FE1323-6745-FDDC-91BD-B4F437BF2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668FDEF-2E58-5CF7-9A6A-7DE4CAE1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1F3502D-212A-7D6F-2465-492BC02F9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0F64A0C-678B-6EEE-F40A-FF4ECE539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10FB430-7FCE-154C-7F35-131662FB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C668F38-CCBF-734F-47F5-BD3F880C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FF1D9F9-BEE8-E493-7FE1-1CAA9D5D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78E8EAB-55EF-88B0-4109-4D2CE5BF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8CD7A37-6F8C-B3B8-F8DA-4E28CD4D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A3F76-F853-AC58-1FBC-B3FC666EA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D0FF345-AD73-1B40-841A-AC7D07E9E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3341902-BF12-5F7D-6FEA-4FA4D434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6B5C1C7-70C3-E73E-7704-DCFA15AC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B79A33E-0A5B-BEE9-8FD3-90BD0615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EC9CCF2C-6D69-4215-632C-6A060299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18356B0-0832-6B0E-02B2-22D2545BB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48C7A0E-F9C6-3D93-4D82-1F31FCBD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4E713A4-65F0-0519-48BE-0F72A977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DD4A32C-EE1A-67BB-F958-302787EE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77878AE-A6D3-EAAE-EC33-C0E0600B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B6E968D-CC89-800D-2A41-F4BC0ACD2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44457D4-7704-2685-D155-9BC51A15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A51C73E-9265-15DA-E5E4-426D3F113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ECD2D79-3894-A93A-1015-1E335D0F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7204EBE-87B1-EDDA-84E2-BF2EC4CB5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16A8608-AFDA-3EDD-BF35-823DD90F2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57A5BFA-CEF3-C831-09E1-C26244E7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0AB136B-585C-2CA7-7566-AD05AA458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A17A03F-969D-4B48-4046-B3047DCA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298D55E-C19B-525C-1B65-8E7CE327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92B0ADB-F24F-DBC5-1F46-0C2BE16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69AFBEC-A3A3-AB63-6E42-7B819C9C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C33D76D-E2F4-B328-9C45-D2DF16A35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56438E2-1770-1C3C-6690-62BD5E7F0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7A8CAC8-BAC6-5E0F-108E-FF7581EBF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C053B3B-5FF3-774B-C511-B592B0F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912E53A-4A39-F349-8DB1-F13004A3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59370B-DF11-1D99-B177-56AA2D47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6B887EA-B90A-2F77-474F-75B3740E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A72D993-3DED-03F8-B1E2-A68DB6A2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18730F-5DDA-5467-4D12-A8C78D6E8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C169C0A-7464-4342-6B64-9FA1B2A65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6B62D9B-045D-09C6-507A-930E4E509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21386F-50F8-94EC-834C-C48C19C37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86F2AB-A1EA-0884-220F-A9ADF966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607AC1-7261-3410-94EB-8E9264983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9E287CC-376D-F584-A5EA-4E4EF82E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9F3B158-4358-8725-1E0E-2750B3C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570454"/>
            <a:ext cx="8790746" cy="2922921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E030506-745A-0826-3B8F-534C6A7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16541" y="1717007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A957D1-4CCD-0A52-0213-D031022F0ADD}"/>
              </a:ext>
            </a:extLst>
          </p:cNvPr>
          <p:cNvSpPr/>
          <p:nvPr/>
        </p:nvSpPr>
        <p:spPr>
          <a:xfrm>
            <a:off x="2080316" y="3570221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9F4496-D3EF-D65C-9BDF-A7687EABD4F0}"/>
              </a:ext>
            </a:extLst>
          </p:cNvPr>
          <p:cNvSpPr txBox="1"/>
          <p:nvPr/>
        </p:nvSpPr>
        <p:spPr>
          <a:xfrm>
            <a:off x="9325421" y="4452573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HomePlanet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D99EBD6-1B04-9573-6D99-127D63CA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60" y="3544637"/>
            <a:ext cx="9008361" cy="299527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4D5AF0B-12FD-5F7B-D9AE-4246EAB574A1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4DCA47-CE24-A3AF-385F-1CC2FBD56843}"/>
              </a:ext>
            </a:extLst>
          </p:cNvPr>
          <p:cNvSpPr/>
          <p:nvPr/>
        </p:nvSpPr>
        <p:spPr>
          <a:xfrm>
            <a:off x="1975616" y="35519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Bar chart - Free business icons">
            <a:extLst>
              <a:ext uri="{FF2B5EF4-FFF2-40B4-BE49-F238E27FC236}">
                <a16:creationId xmlns:a16="http://schemas.microsoft.com/office/drawing/2014/main" id="{4B17D7FF-3C4C-550C-37BD-F527FD5E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6789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fia" id="{4A9D9DF5-FF76-8540-B3C5-5EC7B4DB2E84}" vid="{D04E7FA5-7A1F-B04F-846A-965C6DBA23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fia</Template>
  <TotalTime>1420</TotalTime>
  <Words>990</Words>
  <Application>Microsoft Office PowerPoint</Application>
  <PresentationFormat>Widescreen</PresentationFormat>
  <Paragraphs>332</Paragraphs>
  <Slides>31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Avenir Next LT Pro</vt:lpstr>
      <vt:lpstr>Posterama</vt:lpstr>
      <vt:lpstr>Wingdings</vt:lpstr>
      <vt:lpstr>SineVTI</vt:lpstr>
      <vt:lpstr>Spaceship Titanic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Soricone</dc:creator>
  <cp:lastModifiedBy>Lorenzo Soricone</cp:lastModifiedBy>
  <cp:revision>29</cp:revision>
  <dcterms:created xsi:type="dcterms:W3CDTF">2025-07-14T09:15:20Z</dcterms:created>
  <dcterms:modified xsi:type="dcterms:W3CDTF">2025-07-18T11:28:11Z</dcterms:modified>
</cp:coreProperties>
</file>