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3" r:id="rId1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78" autoAdjust="0"/>
    <p:restoredTop sz="94660"/>
  </p:normalViewPr>
  <p:slideViewPr>
    <p:cSldViewPr snapToGrid="0">
      <p:cViewPr varScale="1">
        <p:scale>
          <a:sx n="90" d="100"/>
          <a:sy n="90" d="100"/>
        </p:scale>
        <p:origin x="34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0003-4E69-4FCF-BC13-A85B4D3EDAC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451F9-EB13-452A-B3A6-C09ADEBB5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5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0003-4E69-4FCF-BC13-A85B4D3EDAC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451F9-EB13-452A-B3A6-C09ADEBB5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9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0003-4E69-4FCF-BC13-A85B4D3EDAC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451F9-EB13-452A-B3A6-C09ADEBB5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7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0003-4E69-4FCF-BC13-A85B4D3EDAC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451F9-EB13-452A-B3A6-C09ADEBB5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9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0003-4E69-4FCF-BC13-A85B4D3EDAC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451F9-EB13-452A-B3A6-C09ADEBB5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9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0003-4E69-4FCF-BC13-A85B4D3EDAC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451F9-EB13-452A-B3A6-C09ADEBB5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8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0003-4E69-4FCF-BC13-A85B4D3EDAC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451F9-EB13-452A-B3A6-C09ADEBB5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3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0003-4E69-4FCF-BC13-A85B4D3EDAC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451F9-EB13-452A-B3A6-C09ADEBB5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0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0003-4E69-4FCF-BC13-A85B4D3EDAC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451F9-EB13-452A-B3A6-C09ADEBB5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6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0003-4E69-4FCF-BC13-A85B4D3EDAC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451F9-EB13-452A-B3A6-C09ADEBB5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2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0003-4E69-4FCF-BC13-A85B4D3EDAC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451F9-EB13-452A-B3A6-C09ADEBB5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9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80003-4E69-4FCF-BC13-A85B4D3EDAC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451F9-EB13-452A-B3A6-C09ADEBB5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1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5867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**************************</a:t>
            </a:r>
          </a:p>
          <a:p>
            <a:r>
              <a:rPr lang="en-US" dirty="0"/>
              <a:t>WS </a:t>
            </a:r>
            <a:r>
              <a:rPr lang="en-US" dirty="0" err="1"/>
              <a:t>Ch</a:t>
            </a:r>
            <a:r>
              <a:rPr lang="en-US" dirty="0"/>
              <a:t> 2_1</a:t>
            </a:r>
          </a:p>
          <a:p>
            <a:r>
              <a:rPr lang="en-US" dirty="0"/>
              <a:t>What is the resulting data type when an </a:t>
            </a:r>
            <a:r>
              <a:rPr lang="en-US" dirty="0" err="1"/>
              <a:t>int</a:t>
            </a:r>
            <a:r>
              <a:rPr lang="en-US" dirty="0"/>
              <a:t> and a float are added?</a:t>
            </a:r>
          </a:p>
          <a:p>
            <a:r>
              <a:rPr lang="en-US" dirty="0"/>
              <a:t>**************************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7C05AC-A4FA-4218-972F-33EA1FDD42E0}"/>
              </a:ext>
            </a:extLst>
          </p:cNvPr>
          <p:cNvSpPr txBox="1"/>
          <p:nvPr/>
        </p:nvSpPr>
        <p:spPr>
          <a:xfrm>
            <a:off x="0" y="1552353"/>
            <a:ext cx="550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2758796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6675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*************************************</a:t>
            </a:r>
          </a:p>
          <a:p>
            <a:r>
              <a:rPr lang="en-US" dirty="0"/>
              <a:t>WS ch2_10</a:t>
            </a:r>
          </a:p>
          <a:p>
            <a:r>
              <a:rPr lang="en-US" dirty="0"/>
              <a:t>You leave for vacation on Friday &amp; return 123 days later.  Use // and % to compute the number of weeks gone and number of days after Friday that you returned.  What day did you return?</a:t>
            </a:r>
          </a:p>
          <a:p>
            <a:r>
              <a:rPr lang="en-US" dirty="0"/>
              <a:t>**************************************</a:t>
            </a:r>
          </a:p>
          <a:p>
            <a:r>
              <a:rPr lang="en-US" dirty="0"/>
              <a:t>vacation = 123</a:t>
            </a:r>
          </a:p>
          <a:p>
            <a:endParaRPr lang="en-US" dirty="0"/>
          </a:p>
          <a:p>
            <a:r>
              <a:rPr lang="en-US" dirty="0" err="1"/>
              <a:t>weeksGone</a:t>
            </a:r>
            <a:r>
              <a:rPr lang="en-US" dirty="0"/>
              <a:t> = vacation // 7</a:t>
            </a:r>
          </a:p>
          <a:p>
            <a:endParaRPr lang="en-US" dirty="0"/>
          </a:p>
          <a:p>
            <a:r>
              <a:rPr lang="en-US" dirty="0" err="1"/>
              <a:t>daysAfterFriday</a:t>
            </a:r>
            <a:r>
              <a:rPr lang="en-US" dirty="0"/>
              <a:t> = vacation % 7</a:t>
            </a:r>
          </a:p>
          <a:p>
            <a:endParaRPr lang="en-US" dirty="0"/>
          </a:p>
          <a:p>
            <a:r>
              <a:rPr lang="en-US" dirty="0"/>
              <a:t>print("If you leave for", vacation, "days after Friday. You have been            gone for", </a:t>
            </a:r>
            <a:r>
              <a:rPr lang="en-US" dirty="0" err="1"/>
              <a:t>weeksGone</a:t>
            </a:r>
            <a:r>
              <a:rPr lang="en-US" dirty="0"/>
              <a:t>, "weeks and will return",</a:t>
            </a:r>
          </a:p>
          <a:p>
            <a:r>
              <a:rPr lang="en-US" dirty="0" err="1"/>
              <a:t>daysAfterFriday</a:t>
            </a:r>
            <a:r>
              <a:rPr lang="en-US" dirty="0"/>
              <a:t>, "after </a:t>
            </a:r>
            <a:r>
              <a:rPr lang="en-US" dirty="0" err="1"/>
              <a:t>friday</a:t>
            </a:r>
            <a:r>
              <a:rPr lang="en-US" dirty="0"/>
              <a:t>.")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09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58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*************************************</a:t>
            </a:r>
          </a:p>
          <a:p>
            <a:r>
              <a:rPr lang="en-US" dirty="0"/>
              <a:t>WS ch2_11</a:t>
            </a:r>
          </a:p>
          <a:p>
            <a:r>
              <a:rPr lang="en-US" dirty="0"/>
              <a:t>Use a for loop with range to print out  table of numbers for the</a:t>
            </a:r>
          </a:p>
          <a:p>
            <a:r>
              <a:rPr lang="en-US" dirty="0"/>
              <a:t>Square and cube of integers from 1 to 10.  The first column should have the number, the second column will have the square of the number and the third column will have the cube.</a:t>
            </a:r>
          </a:p>
          <a:p>
            <a:r>
              <a:rPr lang="en-US" dirty="0"/>
              <a:t>**************************************</a:t>
            </a:r>
          </a:p>
          <a:p>
            <a:endParaRPr lang="en-US" dirty="0"/>
          </a:p>
          <a:p>
            <a:r>
              <a:rPr lang="en-US" dirty="0"/>
              <a:t>print("Num", " ", "Squared", " ", "Cubed")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 11):</a:t>
            </a:r>
          </a:p>
          <a:p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, "   ", (</a:t>
            </a:r>
            <a:r>
              <a:rPr lang="en-US" dirty="0" err="1"/>
              <a:t>i</a:t>
            </a:r>
            <a:r>
              <a:rPr lang="en-US" dirty="0"/>
              <a:t>**2), "       ", (</a:t>
            </a:r>
            <a:r>
              <a:rPr lang="en-US" dirty="0" err="1"/>
              <a:t>i</a:t>
            </a:r>
            <a:r>
              <a:rPr lang="en-US" dirty="0"/>
              <a:t>**3))</a:t>
            </a:r>
          </a:p>
          <a:p>
            <a:endParaRPr lang="en-US" dirty="0"/>
          </a:p>
          <a:p>
            <a:r>
              <a:rPr lang="en-US" dirty="0"/>
              <a:t>*************************************</a:t>
            </a:r>
          </a:p>
          <a:p>
            <a:r>
              <a:rPr lang="en-US" dirty="0"/>
              <a:t>WS ch2_12</a:t>
            </a:r>
          </a:p>
          <a:p>
            <a:r>
              <a:rPr lang="en-US" dirty="0"/>
              <a:t>Use a for loop with range to sum all the  odd numbers from 11 to 91.  Use a sum accumulator.</a:t>
            </a:r>
          </a:p>
          <a:p>
            <a:r>
              <a:rPr lang="en-US" dirty="0"/>
              <a:t>**************************************</a:t>
            </a:r>
          </a:p>
          <a:p>
            <a:endParaRPr lang="en-US" dirty="0"/>
          </a:p>
          <a:p>
            <a:r>
              <a:rPr lang="en-US" dirty="0"/>
              <a:t>sum = 0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range(11,92,2):</a:t>
            </a:r>
          </a:p>
          <a:p>
            <a:r>
              <a:rPr lang="en-US" dirty="0"/>
              <a:t>    sum = sum + </a:t>
            </a:r>
            <a:r>
              <a:rPr lang="en-US" dirty="0" err="1"/>
              <a:t>i</a:t>
            </a:r>
            <a:endParaRPr lang="en-US" dirty="0"/>
          </a:p>
          <a:p>
            <a:endParaRPr lang="en-US" dirty="0"/>
          </a:p>
          <a:p>
            <a:r>
              <a:rPr lang="en-US" dirty="0"/>
              <a:t>print(sum)</a:t>
            </a:r>
          </a:p>
        </p:txBody>
      </p:sp>
    </p:spTree>
    <p:extLst>
      <p:ext uri="{BB962C8B-B14F-4D97-AF65-F5344CB8AC3E}">
        <p14:creationId xmlns:p14="http://schemas.microsoft.com/office/powerpoint/2010/main" val="101323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324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********************************************</a:t>
            </a:r>
          </a:p>
          <a:p>
            <a:r>
              <a:rPr lang="en-US" dirty="0"/>
              <a:t>WS Ch2_2</a:t>
            </a:r>
          </a:p>
          <a:p>
            <a:r>
              <a:rPr lang="en-US" dirty="0"/>
              <a:t>Use    print        to print out the following strings:</a:t>
            </a:r>
          </a:p>
          <a:p>
            <a:r>
              <a:rPr lang="en-US" dirty="0"/>
              <a:t>What's the big idea?</a:t>
            </a:r>
          </a:p>
          <a:p>
            <a:r>
              <a:rPr lang="en-US" dirty="0"/>
              <a:t>"What's the big idea?", she said.</a:t>
            </a:r>
          </a:p>
          <a:p>
            <a:r>
              <a:rPr lang="en-US" dirty="0"/>
              <a:t>**********************************************</a:t>
            </a:r>
          </a:p>
          <a:p>
            <a:endParaRPr lang="en-US" dirty="0"/>
          </a:p>
          <a:p>
            <a:r>
              <a:rPr lang="en-US" dirty="0"/>
              <a:t>print(''' "What's the big deal?", she said.''')</a:t>
            </a:r>
          </a:p>
        </p:txBody>
      </p:sp>
    </p:spTree>
    <p:extLst>
      <p:ext uri="{BB962C8B-B14F-4D97-AF65-F5344CB8AC3E}">
        <p14:creationId xmlns:p14="http://schemas.microsoft.com/office/powerpoint/2010/main" val="354307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858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*********************************</a:t>
            </a:r>
          </a:p>
          <a:p>
            <a:r>
              <a:rPr lang="en-US" dirty="0"/>
              <a:t>WS ch2_3</a:t>
            </a:r>
          </a:p>
          <a:p>
            <a:r>
              <a:rPr lang="en-US" dirty="0"/>
              <a:t>What does Python do with the following?</a:t>
            </a:r>
          </a:p>
          <a:p>
            <a:r>
              <a:rPr lang="en-US" dirty="0"/>
              <a:t>x = 1</a:t>
            </a:r>
          </a:p>
          <a:p>
            <a:r>
              <a:rPr lang="en-US" dirty="0"/>
              <a:t>x = x + 1</a:t>
            </a:r>
          </a:p>
          <a:p>
            <a:endParaRPr lang="en-US" dirty="0"/>
          </a:p>
          <a:p>
            <a:r>
              <a:rPr lang="en-US" dirty="0"/>
              <a:t>y = 20</a:t>
            </a:r>
          </a:p>
          <a:p>
            <a:r>
              <a:rPr lang="en-US" dirty="0"/>
              <a:t>y = y/2</a:t>
            </a:r>
          </a:p>
          <a:p>
            <a:endParaRPr lang="en-US" dirty="0"/>
          </a:p>
          <a:p>
            <a:r>
              <a:rPr lang="en-US" dirty="0"/>
              <a:t>z = 34</a:t>
            </a:r>
          </a:p>
          <a:p>
            <a:r>
              <a:rPr lang="en-US" dirty="0"/>
              <a:t>z = z * 2</a:t>
            </a:r>
          </a:p>
          <a:p>
            <a:endParaRPr lang="en-US" dirty="0"/>
          </a:p>
          <a:p>
            <a:r>
              <a:rPr lang="en-US" dirty="0"/>
              <a:t>w = 45</a:t>
            </a:r>
          </a:p>
          <a:p>
            <a:r>
              <a:rPr lang="en-US" dirty="0"/>
              <a:t>w = w - 3</a:t>
            </a:r>
          </a:p>
          <a:p>
            <a:r>
              <a:rPr lang="en-US" dirty="0"/>
              <a:t>**********************************</a:t>
            </a:r>
          </a:p>
          <a:p>
            <a:r>
              <a:rPr lang="en-US" dirty="0"/>
              <a:t>For the first one assigns 1 to x and then evaluates (1)+1 and assigns the result to x. So x is 2.</a:t>
            </a:r>
          </a:p>
          <a:p>
            <a:endParaRPr lang="en-US" dirty="0"/>
          </a:p>
          <a:p>
            <a:r>
              <a:rPr lang="en-US" dirty="0"/>
              <a:t>The second one assigns 20 to y and then evaluates (20)/2 and then assign the result to y. y would be 10.</a:t>
            </a:r>
          </a:p>
          <a:p>
            <a:endParaRPr lang="en-US" dirty="0"/>
          </a:p>
          <a:p>
            <a:r>
              <a:rPr lang="en-US" dirty="0"/>
              <a:t>The third one would assign 34 to z and then evaluate (34)*2 and the result would be assigned to z. z would be 68.</a:t>
            </a:r>
          </a:p>
          <a:p>
            <a:endParaRPr lang="en-US" dirty="0"/>
          </a:p>
          <a:p>
            <a:r>
              <a:rPr lang="en-US" dirty="0"/>
              <a:t>The last one would assign 45 to w and then evaluate</a:t>
            </a:r>
          </a:p>
          <a:p>
            <a:r>
              <a:rPr lang="en-US" dirty="0"/>
              <a:t>(45) – 3 and assign the result to w. w would be 42.</a:t>
            </a:r>
          </a:p>
        </p:txBody>
      </p:sp>
    </p:spTree>
    <p:extLst>
      <p:ext uri="{BB962C8B-B14F-4D97-AF65-F5344CB8AC3E}">
        <p14:creationId xmlns:p14="http://schemas.microsoft.com/office/powerpoint/2010/main" val="68890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858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*******************************************</a:t>
            </a:r>
          </a:p>
          <a:p>
            <a:r>
              <a:rPr lang="en-US" dirty="0"/>
              <a:t>WS ch2_4</a:t>
            </a:r>
          </a:p>
          <a:p>
            <a:endParaRPr lang="en-US" dirty="0"/>
          </a:p>
          <a:p>
            <a:r>
              <a:rPr lang="en-US" dirty="0"/>
              <a:t>What does Python do with:</a:t>
            </a:r>
          </a:p>
          <a:p>
            <a:r>
              <a:rPr lang="en-US" dirty="0" err="1"/>
              <a:t>x,y,z</a:t>
            </a:r>
            <a:r>
              <a:rPr lang="en-US" dirty="0"/>
              <a:t> = 1,2,3</a:t>
            </a:r>
          </a:p>
          <a:p>
            <a:r>
              <a:rPr lang="en-US" dirty="0"/>
              <a:t>x = x + 5</a:t>
            </a:r>
          </a:p>
          <a:p>
            <a:r>
              <a:rPr lang="en-US" dirty="0"/>
              <a:t>x = y * 4</a:t>
            </a:r>
          </a:p>
          <a:p>
            <a:r>
              <a:rPr lang="en-US" dirty="0"/>
              <a:t>z = z  -  2</a:t>
            </a:r>
          </a:p>
          <a:p>
            <a:r>
              <a:rPr lang="en-US" dirty="0"/>
              <a:t>*******************************************</a:t>
            </a:r>
          </a:p>
          <a:p>
            <a:endParaRPr lang="en-US" dirty="0"/>
          </a:p>
          <a:p>
            <a:r>
              <a:rPr lang="en-US" dirty="0"/>
              <a:t>I will assign the variable </a:t>
            </a:r>
            <a:r>
              <a:rPr lang="en-US" dirty="0" err="1"/>
              <a:t>x,y,z</a:t>
            </a:r>
            <a:r>
              <a:rPr lang="en-US" dirty="0"/>
              <a:t> the corresponding int from left to right:</a:t>
            </a:r>
          </a:p>
          <a:p>
            <a:r>
              <a:rPr lang="en-US" dirty="0"/>
              <a:t>x would be assigned 1, y would be assigned 2, and x would be 3.</a:t>
            </a:r>
          </a:p>
          <a:p>
            <a:endParaRPr lang="en-US" dirty="0"/>
          </a:p>
          <a:p>
            <a:r>
              <a:rPr lang="en-US" dirty="0"/>
              <a:t>The first problem would be evaluated like so (1)+5 and the result 6 would be assigned to x. x is now 6. </a:t>
            </a:r>
          </a:p>
          <a:p>
            <a:endParaRPr lang="en-US" dirty="0"/>
          </a:p>
          <a:p>
            <a:r>
              <a:rPr lang="en-US" dirty="0"/>
              <a:t>The second problem would evaluate (2)*4 and our result would be 6. Then python would assign 6 to x. x is now 6.</a:t>
            </a:r>
          </a:p>
          <a:p>
            <a:endParaRPr lang="en-US" dirty="0"/>
          </a:p>
          <a:p>
            <a:r>
              <a:rPr lang="en-US" dirty="0"/>
              <a:t>The third problem evaluate (3) – 2 and our result would be 1. Then python would assign 1 to z. z is now 1.</a:t>
            </a:r>
          </a:p>
        </p:txBody>
      </p:sp>
    </p:spTree>
    <p:extLst>
      <p:ext uri="{BB962C8B-B14F-4D97-AF65-F5344CB8AC3E}">
        <p14:creationId xmlns:p14="http://schemas.microsoft.com/office/powerpoint/2010/main" val="914841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858000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************************************</a:t>
            </a:r>
          </a:p>
          <a:p>
            <a:r>
              <a:rPr lang="en-US" dirty="0"/>
              <a:t>WS </a:t>
            </a:r>
            <a:r>
              <a:rPr lang="en-US" dirty="0" err="1"/>
              <a:t>ch</a:t>
            </a:r>
            <a:r>
              <a:rPr lang="en-US" dirty="0"/>
              <a:t> 2_5 :  Predict the result of evaluating the following expressions:</a:t>
            </a:r>
          </a:p>
          <a:p>
            <a:pPr marL="342900" indent="-342900">
              <a:buAutoNum type="arabicPeriod"/>
            </a:pPr>
            <a:r>
              <a:rPr lang="en-US" dirty="0"/>
              <a:t>x = (3 + 2) **2 + 1</a:t>
            </a:r>
          </a:p>
          <a:p>
            <a:r>
              <a:rPr lang="en-US" dirty="0"/>
              <a:t>     x</a:t>
            </a:r>
          </a:p>
          <a:p>
            <a:r>
              <a:rPr lang="en-US" dirty="0"/>
              <a:t>     x = x/2</a:t>
            </a:r>
          </a:p>
          <a:p>
            <a:r>
              <a:rPr lang="en-US" dirty="0"/>
              <a:t>    x</a:t>
            </a:r>
          </a:p>
          <a:p>
            <a:r>
              <a:rPr lang="en-US" dirty="0"/>
              <a:t>2. a = 2</a:t>
            </a:r>
          </a:p>
          <a:p>
            <a:r>
              <a:rPr lang="en-US" dirty="0"/>
              <a:t>    b = 3</a:t>
            </a:r>
          </a:p>
          <a:p>
            <a:r>
              <a:rPr lang="en-US" dirty="0"/>
              <a:t>    x = 4*(b – a)</a:t>
            </a:r>
          </a:p>
          <a:p>
            <a:r>
              <a:rPr lang="en-US" dirty="0"/>
              <a:t>    x</a:t>
            </a:r>
          </a:p>
          <a:p>
            <a:r>
              <a:rPr lang="en-US" dirty="0"/>
              <a:t>    a = a + 1</a:t>
            </a:r>
          </a:p>
          <a:p>
            <a:r>
              <a:rPr lang="en-US" dirty="0"/>
              <a:t>    b = b – 1</a:t>
            </a:r>
          </a:p>
          <a:p>
            <a:r>
              <a:rPr lang="en-US" dirty="0"/>
              <a:t>    x</a:t>
            </a:r>
          </a:p>
          <a:p>
            <a:r>
              <a:rPr lang="en-US" dirty="0"/>
              <a:t>************************************</a:t>
            </a:r>
          </a:p>
          <a:p>
            <a:r>
              <a:rPr lang="en-US" dirty="0"/>
              <a:t>1)	x = (3+2)**2+1</a:t>
            </a:r>
          </a:p>
          <a:p>
            <a:r>
              <a:rPr lang="en-US" dirty="0"/>
              <a:t>    	x = (5)*2+1</a:t>
            </a:r>
          </a:p>
          <a:p>
            <a:r>
              <a:rPr lang="en-US" dirty="0"/>
              <a:t>	x = 25+1</a:t>
            </a:r>
          </a:p>
          <a:p>
            <a:r>
              <a:rPr lang="en-US" dirty="0"/>
              <a:t>	x = 26</a:t>
            </a:r>
          </a:p>
          <a:p>
            <a:endParaRPr lang="en-US" dirty="0"/>
          </a:p>
          <a:p>
            <a:r>
              <a:rPr lang="en-US" dirty="0"/>
              <a:t>2)	x = 4*(b - a) , a = 2 , b = 3</a:t>
            </a:r>
          </a:p>
          <a:p>
            <a:r>
              <a:rPr lang="en-US" dirty="0"/>
              <a:t>	x = 4*((3) - (2))</a:t>
            </a:r>
          </a:p>
          <a:p>
            <a:r>
              <a:rPr lang="en-US" dirty="0"/>
              <a:t>	x = 4*(1)</a:t>
            </a:r>
          </a:p>
          <a:p>
            <a:r>
              <a:rPr lang="en-US" dirty="0"/>
              <a:t>	x = 4</a:t>
            </a:r>
          </a:p>
          <a:p>
            <a:endParaRPr lang="en-US" dirty="0"/>
          </a:p>
          <a:p>
            <a:r>
              <a:rPr lang="en-US" dirty="0"/>
              <a:t>	a = a +1 , a = 2</a:t>
            </a:r>
          </a:p>
          <a:p>
            <a:r>
              <a:rPr lang="en-US" dirty="0"/>
              <a:t>	a = (2)+1</a:t>
            </a:r>
          </a:p>
          <a:p>
            <a:r>
              <a:rPr lang="en-US" dirty="0"/>
              <a:t>	a = 3</a:t>
            </a:r>
          </a:p>
          <a:p>
            <a:endParaRPr lang="en-US" dirty="0"/>
          </a:p>
          <a:p>
            <a:r>
              <a:rPr lang="en-US" dirty="0"/>
              <a:t>	b = b - 1 , b = 3</a:t>
            </a:r>
          </a:p>
          <a:p>
            <a:r>
              <a:rPr lang="en-US" dirty="0"/>
              <a:t>	b = (3) -1</a:t>
            </a:r>
          </a:p>
          <a:p>
            <a:r>
              <a:rPr lang="en-US" dirty="0"/>
              <a:t>	b = 2</a:t>
            </a:r>
          </a:p>
          <a:p>
            <a:r>
              <a:rPr lang="en-US" dirty="0"/>
              <a:t>	x = 26</a:t>
            </a:r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8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58000" cy="9079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************************************</a:t>
            </a:r>
          </a:p>
          <a:p>
            <a:r>
              <a:rPr lang="en-US" dirty="0"/>
              <a:t>WS </a:t>
            </a:r>
            <a:r>
              <a:rPr lang="en-US" dirty="0" err="1"/>
              <a:t>ch</a:t>
            </a:r>
            <a:r>
              <a:rPr lang="en-US" dirty="0"/>
              <a:t> 2_6</a:t>
            </a:r>
          </a:p>
          <a:p>
            <a:r>
              <a:rPr lang="en-US" dirty="0"/>
              <a:t>Use the // operator to convert  8911 minutes to days, hours and minutes. (Later, we will meet the modulus operator which can also</a:t>
            </a:r>
          </a:p>
          <a:p>
            <a:r>
              <a:rPr lang="en-US" dirty="0"/>
              <a:t>be used.)</a:t>
            </a:r>
          </a:p>
          <a:p>
            <a:r>
              <a:rPr lang="en-US" dirty="0"/>
              <a:t>************************************</a:t>
            </a:r>
          </a:p>
          <a:p>
            <a:endParaRPr lang="en-US" dirty="0"/>
          </a:p>
          <a:p>
            <a:r>
              <a:rPr lang="en-US" dirty="0"/>
              <a:t>minutes = 8911</a:t>
            </a:r>
          </a:p>
          <a:p>
            <a:r>
              <a:rPr lang="en-US" dirty="0"/>
              <a:t>days = minutes // 1440</a:t>
            </a:r>
          </a:p>
          <a:p>
            <a:r>
              <a:rPr lang="en-US" dirty="0"/>
              <a:t>hours = (minutes - (days * 1440)) // 60</a:t>
            </a:r>
          </a:p>
          <a:p>
            <a:r>
              <a:rPr lang="en-US" dirty="0"/>
              <a:t>minute = minutes % 60</a:t>
            </a:r>
          </a:p>
          <a:p>
            <a:endParaRPr lang="en-US" dirty="0"/>
          </a:p>
          <a:p>
            <a:r>
              <a:rPr lang="en-US" dirty="0"/>
              <a:t>print("There are", days, "days", hours, "hours and", minute, "minutes in", minutes, "minutes.\n")</a:t>
            </a:r>
          </a:p>
          <a:p>
            <a:endParaRPr lang="en-US" dirty="0"/>
          </a:p>
          <a:p>
            <a:r>
              <a:rPr lang="en-US" u="sng" dirty="0"/>
              <a:t>OOP Version</a:t>
            </a:r>
            <a:r>
              <a:rPr lang="en-US" dirty="0"/>
              <a:t>:</a:t>
            </a:r>
          </a:p>
          <a:p>
            <a:r>
              <a:rPr lang="en-US" sz="800" dirty="0"/>
              <a:t>class </a:t>
            </a:r>
            <a:r>
              <a:rPr lang="en-US" sz="800" dirty="0" err="1"/>
              <a:t>MinToDaysHoursMinutes</a:t>
            </a:r>
            <a:r>
              <a:rPr lang="en-US" sz="800" dirty="0"/>
              <a:t>:</a:t>
            </a:r>
          </a:p>
          <a:p>
            <a:endParaRPr lang="en-US" sz="800" dirty="0"/>
          </a:p>
          <a:p>
            <a:r>
              <a:rPr lang="en-US" sz="800" dirty="0"/>
              <a:t>    def __</a:t>
            </a:r>
            <a:r>
              <a:rPr lang="en-US" sz="800" dirty="0" err="1"/>
              <a:t>init</a:t>
            </a:r>
            <a:r>
              <a:rPr lang="en-US" sz="800" dirty="0"/>
              <a:t>__(self,):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self.mins</a:t>
            </a:r>
            <a:r>
              <a:rPr lang="en-US" sz="800" dirty="0"/>
              <a:t> = int(input("How many minutes do you wish to convert: "))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self.min</a:t>
            </a:r>
            <a:r>
              <a:rPr lang="en-US" sz="800" dirty="0"/>
              <a:t> = 0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self.hours</a:t>
            </a:r>
            <a:r>
              <a:rPr lang="en-US" sz="800" dirty="0"/>
              <a:t> = 0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self.days</a:t>
            </a:r>
            <a:r>
              <a:rPr lang="en-US" sz="800" dirty="0"/>
              <a:t> = 0</a:t>
            </a:r>
          </a:p>
          <a:p>
            <a:endParaRPr lang="en-US" sz="800" dirty="0"/>
          </a:p>
          <a:p>
            <a:r>
              <a:rPr lang="en-US" sz="800" dirty="0"/>
              <a:t>    def </a:t>
            </a:r>
            <a:r>
              <a:rPr lang="en-US" sz="800" dirty="0" err="1"/>
              <a:t>MinToDay</a:t>
            </a:r>
            <a:r>
              <a:rPr lang="en-US" sz="800" dirty="0"/>
              <a:t>(self):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self.days</a:t>
            </a:r>
            <a:r>
              <a:rPr lang="en-US" sz="800" dirty="0"/>
              <a:t> = </a:t>
            </a:r>
            <a:r>
              <a:rPr lang="en-US" sz="800" dirty="0" err="1"/>
              <a:t>self.mins</a:t>
            </a:r>
            <a:r>
              <a:rPr lang="en-US" sz="800" dirty="0"/>
              <a:t> // 1440</a:t>
            </a:r>
          </a:p>
          <a:p>
            <a:r>
              <a:rPr lang="en-US" sz="800" dirty="0"/>
              <a:t>        return </a:t>
            </a:r>
            <a:r>
              <a:rPr lang="en-US" sz="800" dirty="0" err="1"/>
              <a:t>self.days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    def </a:t>
            </a:r>
            <a:r>
              <a:rPr lang="en-US" sz="800" dirty="0" err="1"/>
              <a:t>MinToHours</a:t>
            </a:r>
            <a:r>
              <a:rPr lang="en-US" sz="800" dirty="0"/>
              <a:t>(self):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self.hours</a:t>
            </a:r>
            <a:r>
              <a:rPr lang="en-US" sz="800" dirty="0"/>
              <a:t> = (</a:t>
            </a:r>
            <a:r>
              <a:rPr lang="en-US" sz="800" dirty="0" err="1"/>
              <a:t>self.mins</a:t>
            </a:r>
            <a:r>
              <a:rPr lang="en-US" sz="800" dirty="0"/>
              <a:t>-(</a:t>
            </a:r>
            <a:r>
              <a:rPr lang="en-US" sz="800" dirty="0" err="1"/>
              <a:t>self.days</a:t>
            </a:r>
            <a:r>
              <a:rPr lang="en-US" sz="800" dirty="0"/>
              <a:t> * 1440)) // 60</a:t>
            </a:r>
          </a:p>
          <a:p>
            <a:r>
              <a:rPr lang="en-US" sz="800" dirty="0"/>
              <a:t>        return </a:t>
            </a:r>
            <a:r>
              <a:rPr lang="en-US" sz="800" dirty="0" err="1"/>
              <a:t>self.hours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    def </a:t>
            </a:r>
            <a:r>
              <a:rPr lang="en-US" sz="800" dirty="0" err="1"/>
              <a:t>MinToMins</a:t>
            </a:r>
            <a:r>
              <a:rPr lang="en-US" sz="800" dirty="0"/>
              <a:t>(self):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self.min</a:t>
            </a:r>
            <a:r>
              <a:rPr lang="en-US" sz="800" dirty="0"/>
              <a:t> = </a:t>
            </a:r>
            <a:r>
              <a:rPr lang="en-US" sz="800" dirty="0" err="1"/>
              <a:t>self.mins</a:t>
            </a:r>
            <a:r>
              <a:rPr lang="en-US" sz="800" dirty="0"/>
              <a:t> % 60</a:t>
            </a:r>
          </a:p>
          <a:p>
            <a:r>
              <a:rPr lang="en-US" sz="800" dirty="0"/>
              <a:t>        return </a:t>
            </a:r>
            <a:r>
              <a:rPr lang="en-US" sz="800" dirty="0" err="1"/>
              <a:t>self.min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    def </a:t>
            </a:r>
            <a:r>
              <a:rPr lang="en-US" sz="800" dirty="0" err="1"/>
              <a:t>toString</a:t>
            </a:r>
            <a:r>
              <a:rPr lang="en-US" sz="800" dirty="0"/>
              <a:t>(self):</a:t>
            </a:r>
          </a:p>
          <a:p>
            <a:r>
              <a:rPr lang="en-US" sz="800" dirty="0"/>
              <a:t>        if </a:t>
            </a:r>
            <a:r>
              <a:rPr lang="en-US" sz="800" dirty="0" err="1"/>
              <a:t>self.mins</a:t>
            </a:r>
            <a:r>
              <a:rPr lang="en-US" sz="800" dirty="0"/>
              <a:t> == 1:</a:t>
            </a:r>
          </a:p>
          <a:p>
            <a:r>
              <a:rPr lang="en-US" sz="800" dirty="0"/>
              <a:t>            return print("\</a:t>
            </a:r>
            <a:r>
              <a:rPr lang="en-US" sz="800" dirty="0" err="1"/>
              <a:t>nThere</a:t>
            </a:r>
            <a:r>
              <a:rPr lang="en-US" sz="800" dirty="0"/>
              <a:t> are", </a:t>
            </a:r>
            <a:r>
              <a:rPr lang="en-US" sz="800" dirty="0" err="1"/>
              <a:t>self.MinToDay</a:t>
            </a:r>
            <a:r>
              <a:rPr lang="en-US" sz="800" dirty="0"/>
              <a:t>(), "days", </a:t>
            </a:r>
            <a:r>
              <a:rPr lang="en-US" sz="800" dirty="0" err="1"/>
              <a:t>self.MinToHours</a:t>
            </a:r>
            <a:r>
              <a:rPr lang="en-US" sz="800" dirty="0"/>
              <a:t>(), "hours and",</a:t>
            </a:r>
          </a:p>
          <a:p>
            <a:r>
              <a:rPr lang="en-US" sz="800" dirty="0"/>
              <a:t>                         </a:t>
            </a:r>
            <a:r>
              <a:rPr lang="en-US" sz="800" dirty="0" err="1"/>
              <a:t>self.MinToMins</a:t>
            </a:r>
            <a:r>
              <a:rPr lang="en-US" sz="800" dirty="0"/>
              <a:t>(), "minute in", </a:t>
            </a:r>
            <a:r>
              <a:rPr lang="en-US" sz="800" dirty="0" err="1"/>
              <a:t>self.mins</a:t>
            </a:r>
            <a:r>
              <a:rPr lang="en-US" sz="800" dirty="0"/>
              <a:t>, "minute.")</a:t>
            </a:r>
          </a:p>
          <a:p>
            <a:endParaRPr lang="en-US" sz="800" dirty="0"/>
          </a:p>
          <a:p>
            <a:r>
              <a:rPr lang="en-US" sz="800" dirty="0"/>
              <a:t>        </a:t>
            </a:r>
            <a:r>
              <a:rPr lang="en-US" sz="800" dirty="0" err="1"/>
              <a:t>elif</a:t>
            </a:r>
            <a:r>
              <a:rPr lang="en-US" sz="800" dirty="0"/>
              <a:t> </a:t>
            </a:r>
            <a:r>
              <a:rPr lang="en-US" sz="800" dirty="0" err="1"/>
              <a:t>self.MinToMins</a:t>
            </a:r>
            <a:r>
              <a:rPr lang="en-US" sz="800" dirty="0"/>
              <a:t>() == 1:</a:t>
            </a:r>
          </a:p>
          <a:p>
            <a:r>
              <a:rPr lang="en-US" sz="800" dirty="0"/>
              <a:t>            return print("\</a:t>
            </a:r>
            <a:r>
              <a:rPr lang="en-US" sz="800" dirty="0" err="1"/>
              <a:t>nThere</a:t>
            </a:r>
            <a:r>
              <a:rPr lang="en-US" sz="800" dirty="0"/>
              <a:t> are", </a:t>
            </a:r>
            <a:r>
              <a:rPr lang="en-US" sz="800" dirty="0" err="1"/>
              <a:t>self.MinToDay</a:t>
            </a:r>
            <a:r>
              <a:rPr lang="en-US" sz="800" dirty="0"/>
              <a:t>(), "days", </a:t>
            </a:r>
            <a:r>
              <a:rPr lang="en-US" sz="800" dirty="0" err="1"/>
              <a:t>self.MinToHours</a:t>
            </a:r>
            <a:r>
              <a:rPr lang="en-US" sz="800" dirty="0"/>
              <a:t>(), "hours and",</a:t>
            </a:r>
          </a:p>
          <a:p>
            <a:r>
              <a:rPr lang="en-US" sz="800" dirty="0"/>
              <a:t>                         </a:t>
            </a:r>
            <a:r>
              <a:rPr lang="en-US" sz="800" dirty="0" err="1"/>
              <a:t>self.MinToMins</a:t>
            </a:r>
            <a:r>
              <a:rPr lang="en-US" sz="800" dirty="0"/>
              <a:t>(), "minute in", </a:t>
            </a:r>
            <a:r>
              <a:rPr lang="en-US" sz="800" dirty="0" err="1"/>
              <a:t>self.mins</a:t>
            </a:r>
            <a:r>
              <a:rPr lang="en-US" sz="800" dirty="0"/>
              <a:t>, "minutes.")</a:t>
            </a:r>
          </a:p>
          <a:p>
            <a:endParaRPr lang="en-US" sz="800" dirty="0"/>
          </a:p>
          <a:p>
            <a:r>
              <a:rPr lang="en-US" sz="800" dirty="0"/>
              <a:t>        else:</a:t>
            </a:r>
          </a:p>
          <a:p>
            <a:r>
              <a:rPr lang="en-US" sz="800" dirty="0"/>
              <a:t>            return print("\</a:t>
            </a:r>
            <a:r>
              <a:rPr lang="en-US" sz="800" dirty="0" err="1"/>
              <a:t>nThere</a:t>
            </a:r>
            <a:r>
              <a:rPr lang="en-US" sz="800" dirty="0"/>
              <a:t> are", </a:t>
            </a:r>
            <a:r>
              <a:rPr lang="en-US" sz="800" dirty="0" err="1"/>
              <a:t>self.MinToDay</a:t>
            </a:r>
            <a:r>
              <a:rPr lang="en-US" sz="800" dirty="0"/>
              <a:t>(), "days", </a:t>
            </a:r>
            <a:r>
              <a:rPr lang="en-US" sz="800" dirty="0" err="1"/>
              <a:t>self.MinToHours</a:t>
            </a:r>
            <a:r>
              <a:rPr lang="en-US" sz="800" dirty="0"/>
              <a:t>(), "hours and",</a:t>
            </a:r>
          </a:p>
          <a:p>
            <a:r>
              <a:rPr lang="en-US" sz="800" dirty="0"/>
              <a:t>                         </a:t>
            </a:r>
            <a:r>
              <a:rPr lang="en-US" sz="800" dirty="0" err="1"/>
              <a:t>self.MinToMins</a:t>
            </a:r>
            <a:r>
              <a:rPr lang="en-US" sz="800" dirty="0"/>
              <a:t>(), "minutes in", </a:t>
            </a:r>
            <a:r>
              <a:rPr lang="en-US" sz="800" dirty="0" err="1"/>
              <a:t>self.mins</a:t>
            </a:r>
            <a:r>
              <a:rPr lang="en-US" sz="800" dirty="0"/>
              <a:t>, "minutes.")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 err="1"/>
              <a:t>example_a</a:t>
            </a:r>
            <a:r>
              <a:rPr lang="en-US" sz="800" dirty="0"/>
              <a:t> = </a:t>
            </a:r>
            <a:r>
              <a:rPr lang="en-US" sz="800" dirty="0" err="1"/>
              <a:t>MinToDaysHoursMinutes</a:t>
            </a:r>
            <a:r>
              <a:rPr lang="en-US" sz="800" dirty="0"/>
              <a:t>()</a:t>
            </a:r>
          </a:p>
          <a:p>
            <a:endParaRPr lang="en-US" sz="800" dirty="0"/>
          </a:p>
          <a:p>
            <a:r>
              <a:rPr lang="en-US" sz="800" dirty="0" err="1"/>
              <a:t>example_a.toString</a:t>
            </a:r>
            <a:r>
              <a:rPr lang="en-US" sz="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9627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58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************************************</a:t>
            </a:r>
          </a:p>
          <a:p>
            <a:r>
              <a:rPr lang="en-US" dirty="0"/>
              <a:t>WS </a:t>
            </a:r>
            <a:r>
              <a:rPr lang="en-US" dirty="0" err="1"/>
              <a:t>ch</a:t>
            </a:r>
            <a:r>
              <a:rPr lang="en-US" dirty="0"/>
              <a:t> 2_7</a:t>
            </a:r>
          </a:p>
          <a:p>
            <a:r>
              <a:rPr lang="en-US" dirty="0"/>
              <a:t>How could you find the number of digits in an arbitrary integer?</a:t>
            </a:r>
          </a:p>
          <a:p>
            <a:r>
              <a:rPr lang="en-US" dirty="0"/>
              <a:t>Assume that the integer in question has been assigned to n.</a:t>
            </a:r>
          </a:p>
          <a:p>
            <a:r>
              <a:rPr lang="en-US" dirty="0"/>
              <a:t>For example, without counting the digits by hand, how many</a:t>
            </a:r>
          </a:p>
          <a:p>
            <a:r>
              <a:rPr lang="en-US" dirty="0"/>
              <a:t>Digits are there  in</a:t>
            </a:r>
          </a:p>
          <a:p>
            <a:r>
              <a:rPr lang="en-US" dirty="0"/>
              <a:t>n = 10837645697820775994467843245679991239087567806632</a:t>
            </a:r>
          </a:p>
          <a:p>
            <a:r>
              <a:rPr lang="en-US" dirty="0"/>
              <a:t>************************************</a:t>
            </a:r>
          </a:p>
          <a:p>
            <a:endParaRPr lang="en-US" dirty="0"/>
          </a:p>
          <a:p>
            <a:r>
              <a:rPr lang="en-US" dirty="0"/>
              <a:t>&gt;&gt;&gt; n = 10837645697820775994467843245679991239087567806632</a:t>
            </a:r>
          </a:p>
          <a:p>
            <a:r>
              <a:rPr lang="en-US" dirty="0"/>
              <a:t>&gt;&gt;&gt; n = str(n)</a:t>
            </a:r>
          </a:p>
          <a:p>
            <a:r>
              <a:rPr lang="en-US" dirty="0"/>
              <a:t>&gt;&gt;&gt; </a:t>
            </a:r>
            <a:r>
              <a:rPr lang="en-US" dirty="0" err="1"/>
              <a:t>len</a:t>
            </a:r>
            <a:r>
              <a:rPr lang="en-US" dirty="0"/>
              <a:t>(n)</a:t>
            </a:r>
          </a:p>
          <a:p>
            <a:endParaRPr lang="en-US" dirty="0"/>
          </a:p>
          <a:p>
            <a:r>
              <a:rPr lang="en-US" dirty="0"/>
              <a:t>Output: 50</a:t>
            </a:r>
          </a:p>
        </p:txBody>
      </p:sp>
    </p:spTree>
    <p:extLst>
      <p:ext uri="{BB962C8B-B14F-4D97-AF65-F5344CB8AC3E}">
        <p14:creationId xmlns:p14="http://schemas.microsoft.com/office/powerpoint/2010/main" val="4122324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58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************************************</a:t>
            </a:r>
          </a:p>
          <a:p>
            <a:r>
              <a:rPr lang="en-US" dirty="0"/>
              <a:t>WS </a:t>
            </a:r>
            <a:r>
              <a:rPr lang="en-US" dirty="0" err="1"/>
              <a:t>ch</a:t>
            </a:r>
            <a:r>
              <a:rPr lang="en-US" dirty="0"/>
              <a:t> 2_8</a:t>
            </a:r>
          </a:p>
          <a:p>
            <a:r>
              <a:rPr lang="en-US" dirty="0"/>
              <a:t>Predict the result of evaluating:</a:t>
            </a:r>
          </a:p>
          <a:p>
            <a:r>
              <a:rPr lang="en-US" dirty="0"/>
              <a:t>n = </a:t>
            </a:r>
            <a:r>
              <a:rPr lang="en-US" dirty="0" err="1"/>
              <a:t>len</a:t>
            </a:r>
            <a:r>
              <a:rPr lang="en-US" dirty="0"/>
              <a:t>(‘two’)</a:t>
            </a:r>
          </a:p>
          <a:p>
            <a:r>
              <a:rPr lang="en-US" dirty="0" err="1"/>
              <a:t>strg</a:t>
            </a:r>
            <a:r>
              <a:rPr lang="en-US" dirty="0"/>
              <a:t> = ‘peanut butter’ + ‘ &amp; ‘  + ‘jelly’</a:t>
            </a:r>
          </a:p>
          <a:p>
            <a:r>
              <a:rPr lang="en-US" dirty="0" err="1"/>
              <a:t>strg</a:t>
            </a:r>
            <a:endParaRPr lang="en-US" dirty="0"/>
          </a:p>
          <a:p>
            <a:r>
              <a:rPr lang="en-US" dirty="0" err="1"/>
              <a:t>strg</a:t>
            </a:r>
            <a:r>
              <a:rPr lang="en-US" dirty="0"/>
              <a:t>*n</a:t>
            </a:r>
          </a:p>
          <a:p>
            <a:r>
              <a:rPr lang="en-US" dirty="0"/>
              <a:t>************************************</a:t>
            </a:r>
          </a:p>
          <a:p>
            <a:r>
              <a:rPr lang="en-US" dirty="0"/>
              <a:t>The output would be:</a:t>
            </a:r>
          </a:p>
          <a:p>
            <a:endParaRPr lang="en-US" dirty="0"/>
          </a:p>
          <a:p>
            <a:r>
              <a:rPr lang="en-US" dirty="0"/>
              <a:t>peanut butter &amp; jelly</a:t>
            </a:r>
          </a:p>
          <a:p>
            <a:endParaRPr lang="en-US" dirty="0"/>
          </a:p>
          <a:p>
            <a:r>
              <a:rPr lang="en-US" dirty="0"/>
              <a:t>peanut butter &amp; jelly</a:t>
            </a:r>
          </a:p>
          <a:p>
            <a:r>
              <a:rPr lang="en-US" dirty="0"/>
              <a:t>peanut butter &amp; jelly</a:t>
            </a:r>
          </a:p>
          <a:p>
            <a:r>
              <a:rPr lang="en-US" dirty="0"/>
              <a:t>peanut butter &amp; jelly</a:t>
            </a:r>
          </a:p>
          <a:p>
            <a:endParaRPr lang="en-US" dirty="0"/>
          </a:p>
          <a:p>
            <a:r>
              <a:rPr lang="en-US" dirty="0"/>
              <a:t>This is because the result of </a:t>
            </a:r>
            <a:r>
              <a:rPr lang="en-US" dirty="0" err="1"/>
              <a:t>len</a:t>
            </a:r>
            <a:r>
              <a:rPr lang="en-US" dirty="0"/>
              <a:t>(‘two’) is three because two is three letters long. </a:t>
            </a:r>
            <a:r>
              <a:rPr lang="en-US" dirty="0" err="1"/>
              <a:t>strg</a:t>
            </a:r>
            <a:r>
              <a:rPr lang="en-US" dirty="0"/>
              <a:t>*n would be the same as </a:t>
            </a:r>
            <a:r>
              <a:rPr lang="en-US" dirty="0" err="1"/>
              <a:t>strg</a:t>
            </a:r>
            <a:r>
              <a:rPr lang="en-US" dirty="0"/>
              <a:t>*3 and that would print the string 3 times.</a:t>
            </a:r>
          </a:p>
        </p:txBody>
      </p:sp>
    </p:spTree>
    <p:extLst>
      <p:ext uri="{BB962C8B-B14F-4D97-AF65-F5344CB8AC3E}">
        <p14:creationId xmlns:p14="http://schemas.microsoft.com/office/powerpoint/2010/main" val="4030355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858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*****************************</a:t>
            </a:r>
          </a:p>
          <a:p>
            <a:r>
              <a:rPr lang="en-US" dirty="0"/>
              <a:t>WS ch2_9</a:t>
            </a:r>
          </a:p>
          <a:p>
            <a:r>
              <a:rPr lang="en-US" dirty="0"/>
              <a:t>Get a user’s name, then ask the user using that name to provide</a:t>
            </a:r>
          </a:p>
          <a:p>
            <a:r>
              <a:rPr lang="en-US" dirty="0"/>
              <a:t>The radius of a circle.  Then, print out the user’s name &amp; the </a:t>
            </a:r>
          </a:p>
          <a:p>
            <a:r>
              <a:rPr lang="en-US" dirty="0"/>
              <a:t>Circumference of the circle.</a:t>
            </a:r>
          </a:p>
          <a:p>
            <a:r>
              <a:rPr lang="en-US" dirty="0"/>
              <a:t>*********************************</a:t>
            </a:r>
          </a:p>
          <a:p>
            <a:r>
              <a:rPr lang="en-US" dirty="0"/>
              <a:t>import math</a:t>
            </a:r>
          </a:p>
          <a:p>
            <a:endParaRPr lang="en-US" dirty="0"/>
          </a:p>
          <a:p>
            <a:r>
              <a:rPr lang="en-US" dirty="0"/>
              <a:t>name = input("What should I call you: ")</a:t>
            </a:r>
          </a:p>
          <a:p>
            <a:r>
              <a:rPr lang="en-US" dirty="0"/>
              <a:t>radius = input("Hello " + name + " what is the radius of your circle: ")</a:t>
            </a:r>
          </a:p>
          <a:p>
            <a:r>
              <a:rPr lang="en-US" dirty="0"/>
              <a:t>circumference = (2*</a:t>
            </a:r>
            <a:r>
              <a:rPr lang="en-US" dirty="0" err="1"/>
              <a:t>math.pi</a:t>
            </a:r>
            <a:r>
              <a:rPr lang="en-US" dirty="0"/>
              <a:t>*int(radius))</a:t>
            </a:r>
          </a:p>
          <a:p>
            <a:endParaRPr lang="en-US" dirty="0"/>
          </a:p>
          <a:p>
            <a:r>
              <a:rPr lang="en-US" dirty="0"/>
              <a:t>print("Ok", name, "that means the circumference of your circle with a radius of", radius, "is", circumference)</a:t>
            </a:r>
          </a:p>
        </p:txBody>
      </p:sp>
    </p:spTree>
    <p:extLst>
      <p:ext uri="{BB962C8B-B14F-4D97-AF65-F5344CB8AC3E}">
        <p14:creationId xmlns:p14="http://schemas.microsoft.com/office/powerpoint/2010/main" val="1146483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1024</TotalTime>
  <Words>1306</Words>
  <Application>Microsoft Office PowerPoint</Application>
  <PresentationFormat>On-screen Show (4:3)</PresentationFormat>
  <Paragraphs>213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Clarke Wellman</dc:creator>
  <cp:lastModifiedBy>Lorenzo Martinez</cp:lastModifiedBy>
  <cp:revision>55</cp:revision>
  <dcterms:created xsi:type="dcterms:W3CDTF">2016-08-24T20:16:10Z</dcterms:created>
  <dcterms:modified xsi:type="dcterms:W3CDTF">2019-05-07T21:58:49Z</dcterms:modified>
</cp:coreProperties>
</file>