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91" r:id="rId3"/>
    <p:sldId id="283" r:id="rId4"/>
    <p:sldId id="290" r:id="rId5"/>
    <p:sldId id="272" r:id="rId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38" autoAdjust="0"/>
    <p:restoredTop sz="94660"/>
  </p:normalViewPr>
  <p:slideViewPr>
    <p:cSldViewPr snapToGrid="0">
      <p:cViewPr>
        <p:scale>
          <a:sx n="66" d="100"/>
          <a:sy n="66" d="100"/>
        </p:scale>
        <p:origin x="262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1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2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4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7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3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E591-6BE5-487A-98ED-3478482A8C4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AE591-6BE5-487A-98ED-3478482A8C4C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49F6-3480-4338-ACDA-3B00E39C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1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799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</a:t>
            </a:r>
          </a:p>
          <a:p>
            <a:r>
              <a:rPr lang="en-US" dirty="0"/>
              <a:t>WS ch3_1:</a:t>
            </a:r>
          </a:p>
          <a:p>
            <a:r>
              <a:rPr lang="en-US" dirty="0"/>
              <a:t>Modify this program so that before it creates the window, it prompts the user to enter</a:t>
            </a:r>
          </a:p>
          <a:p>
            <a:r>
              <a:rPr lang="en-US" dirty="0"/>
              <a:t>the desired background color. It should store the user’s responses in a variable, and</a:t>
            </a:r>
          </a:p>
          <a:p>
            <a:r>
              <a:rPr lang="en-US" dirty="0"/>
              <a:t>modify the color of the window according to the user’s wishes. (Hint: you can find a list</a:t>
            </a:r>
          </a:p>
          <a:p>
            <a:r>
              <a:rPr lang="en-US" dirty="0"/>
              <a:t>of permitted color names at http://www.tcl.tk/man/tcl8.4/TkCmd/colors.htm. It includes</a:t>
            </a:r>
          </a:p>
          <a:p>
            <a:r>
              <a:rPr lang="en-US" dirty="0"/>
              <a:t>some quite unusual ones, like “peach puff” and “</a:t>
            </a:r>
            <a:r>
              <a:rPr lang="en-US" dirty="0" err="1"/>
              <a:t>HotPink</a:t>
            </a:r>
            <a:r>
              <a:rPr lang="en-US" dirty="0"/>
              <a:t>”.)</a:t>
            </a:r>
          </a:p>
          <a:p>
            <a:r>
              <a:rPr lang="en-US" dirty="0"/>
              <a:t>**********************************************</a:t>
            </a:r>
          </a:p>
          <a:p>
            <a:r>
              <a:rPr lang="en-US" dirty="0"/>
              <a:t>Import turtle</a:t>
            </a:r>
          </a:p>
          <a:p>
            <a:r>
              <a:rPr lang="en-US" dirty="0" err="1"/>
              <a:t>bg</a:t>
            </a:r>
            <a:r>
              <a:rPr lang="en-US" dirty="0"/>
              <a:t> = input(“What color would you like the background.”)</a:t>
            </a:r>
          </a:p>
          <a:p>
            <a:endParaRPr lang="en-US" dirty="0"/>
          </a:p>
          <a:p>
            <a:r>
              <a:rPr lang="en-US" dirty="0" err="1"/>
              <a:t>wn</a:t>
            </a:r>
            <a:r>
              <a:rPr lang="en-US" dirty="0"/>
              <a:t> = </a:t>
            </a:r>
            <a:r>
              <a:rPr lang="en-US" dirty="0" err="1"/>
              <a:t>turtle.Screen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wn.bgcolor</a:t>
            </a:r>
            <a:r>
              <a:rPr lang="en-US" dirty="0"/>
              <a:t>(</a:t>
            </a:r>
            <a:r>
              <a:rPr lang="en-US" dirty="0" err="1"/>
              <a:t>bg</a:t>
            </a:r>
            <a:r>
              <a:rPr lang="en-US" dirty="0"/>
              <a:t>)</a:t>
            </a:r>
          </a:p>
          <a:p>
            <a:r>
              <a:rPr lang="en-US" dirty="0"/>
              <a:t>**************************************************</a:t>
            </a:r>
          </a:p>
          <a:p>
            <a:r>
              <a:rPr lang="en-US" dirty="0"/>
              <a:t>WS ch3_2:</a:t>
            </a:r>
          </a:p>
          <a:p>
            <a:r>
              <a:rPr lang="en-US" dirty="0"/>
              <a:t>Do similar changes to allow the user, at runtime, to set </a:t>
            </a:r>
            <a:r>
              <a:rPr lang="en-US" dirty="0" err="1"/>
              <a:t>tess‘</a:t>
            </a:r>
            <a:r>
              <a:rPr lang="en-US" dirty="0"/>
              <a:t> color.</a:t>
            </a:r>
          </a:p>
          <a:p>
            <a:r>
              <a:rPr lang="en-US" dirty="0"/>
              <a:t>******************************************************</a:t>
            </a:r>
          </a:p>
          <a:p>
            <a:r>
              <a:rPr lang="en-US" dirty="0" err="1"/>
              <a:t>tc</a:t>
            </a:r>
            <a:r>
              <a:rPr lang="en-US" dirty="0"/>
              <a:t> = input("What color would you like the turtle to be?")</a:t>
            </a:r>
          </a:p>
          <a:p>
            <a:r>
              <a:rPr lang="en-US" dirty="0" err="1"/>
              <a:t>alex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 err="1"/>
              <a:t>alex.color</a:t>
            </a:r>
            <a:r>
              <a:rPr lang="en-US" dirty="0"/>
              <a:t>(</a:t>
            </a:r>
            <a:r>
              <a:rPr lang="en-US" dirty="0" err="1"/>
              <a:t>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263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E2E3-31EB-463F-9200-09E77F6B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6858000" cy="6188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**************************************************</a:t>
            </a:r>
          </a:p>
          <a:p>
            <a:pPr marL="0" indent="0">
              <a:buNone/>
            </a:pPr>
            <a:r>
              <a:rPr lang="en-US" dirty="0"/>
              <a:t>WS ch3_3:</a:t>
            </a:r>
          </a:p>
          <a:p>
            <a:pPr marL="0" indent="0">
              <a:buNone/>
            </a:pPr>
            <a:r>
              <a:rPr lang="en-US" dirty="0"/>
              <a:t>Do the same for the width of </a:t>
            </a:r>
            <a:r>
              <a:rPr lang="en-US" dirty="0" err="1"/>
              <a:t>tess‘</a:t>
            </a:r>
            <a:r>
              <a:rPr lang="en-US" dirty="0"/>
              <a:t> pen. Hint: your dialog with the user will return a</a:t>
            </a:r>
          </a:p>
          <a:p>
            <a:pPr marL="0" indent="0">
              <a:buNone/>
            </a:pPr>
            <a:r>
              <a:rPr lang="en-US" dirty="0"/>
              <a:t>string, but </a:t>
            </a:r>
            <a:r>
              <a:rPr lang="en-US" dirty="0" err="1"/>
              <a:t>tess‘</a:t>
            </a:r>
            <a:r>
              <a:rPr lang="en-US" dirty="0"/>
              <a:t> </a:t>
            </a:r>
            <a:r>
              <a:rPr lang="en-US" dirty="0" err="1"/>
              <a:t>pensize</a:t>
            </a:r>
            <a:r>
              <a:rPr lang="en-US" dirty="0"/>
              <a:t> method expects its argument to be an int. So you’ll need to</a:t>
            </a:r>
          </a:p>
          <a:p>
            <a:pPr marL="0" indent="0">
              <a:buNone/>
            </a:pPr>
            <a:r>
              <a:rPr lang="en-US" dirty="0"/>
              <a:t>convert the string to an int before you pass it to </a:t>
            </a:r>
            <a:r>
              <a:rPr lang="en-US" dirty="0" err="1"/>
              <a:t>pensize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**************************************************</a:t>
            </a:r>
          </a:p>
          <a:p>
            <a:pPr marL="0" indent="0">
              <a:buNone/>
            </a:pPr>
            <a:r>
              <a:rPr lang="en-US" dirty="0" err="1"/>
              <a:t>tc</a:t>
            </a:r>
            <a:r>
              <a:rPr lang="en-US" dirty="0"/>
              <a:t> = input("What color would you like the turtle to be?")</a:t>
            </a:r>
          </a:p>
          <a:p>
            <a:pPr marL="0" indent="0">
              <a:buNone/>
            </a:pPr>
            <a:r>
              <a:rPr lang="en-US" dirty="0" err="1"/>
              <a:t>alex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alex.pensize</a:t>
            </a:r>
            <a:r>
              <a:rPr lang="en-US" dirty="0"/>
              <a:t>(int(</a:t>
            </a:r>
            <a:r>
              <a:rPr lang="en-US" dirty="0" err="1"/>
              <a:t>ps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err="1"/>
              <a:t>alex.color</a:t>
            </a:r>
            <a:r>
              <a:rPr lang="en-US" dirty="0"/>
              <a:t>(</a:t>
            </a:r>
            <a:r>
              <a:rPr lang="en-US" dirty="0" err="1"/>
              <a:t>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11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***************************************</a:t>
            </a:r>
          </a:p>
          <a:p>
            <a:r>
              <a:rPr lang="en-US" dirty="0"/>
              <a:t>WS ch3_4 (Ex 3):</a:t>
            </a:r>
          </a:p>
          <a:p>
            <a:r>
              <a:rPr lang="en-US" dirty="0"/>
              <a:t>Write a program that uses a for loop to print</a:t>
            </a:r>
          </a:p>
          <a:p>
            <a:r>
              <a:rPr lang="en-US" dirty="0"/>
              <a:t>    One of the months of the year is January</a:t>
            </a:r>
          </a:p>
          <a:p>
            <a:r>
              <a:rPr lang="en-US" dirty="0"/>
              <a:t>    One of the months of the year is February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***************************************</a:t>
            </a:r>
          </a:p>
          <a:p>
            <a:r>
              <a:rPr lang="en-US" dirty="0"/>
              <a:t>months = ['January', 'February', 'March', 'April’, 'May', 'June', 'July', 'August', 'September', 'October', 'November', 'December']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months:</a:t>
            </a:r>
          </a:p>
          <a:p>
            <a:r>
              <a:rPr lang="en-US" dirty="0"/>
              <a:t>    print(</a:t>
            </a:r>
            <a:r>
              <a:rPr lang="en-US" dirty="0" err="1"/>
              <a:t>f'One</a:t>
            </a:r>
            <a:r>
              <a:rPr lang="en-US" dirty="0"/>
              <a:t> of the months of the year is {</a:t>
            </a:r>
            <a:r>
              <a:rPr lang="en-US" dirty="0" err="1"/>
              <a:t>i</a:t>
            </a:r>
            <a:r>
              <a:rPr lang="en-US" dirty="0"/>
              <a:t>}')</a:t>
            </a:r>
          </a:p>
        </p:txBody>
      </p:sp>
    </p:spTree>
    <p:extLst>
      <p:ext uri="{BB962C8B-B14F-4D97-AF65-F5344CB8AC3E}">
        <p14:creationId xmlns:p14="http://schemas.microsoft.com/office/powerpoint/2010/main" val="181050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***************************************</a:t>
            </a:r>
          </a:p>
          <a:p>
            <a:r>
              <a:rPr lang="en-US" dirty="0"/>
              <a:t>WS ch3_4A :</a:t>
            </a:r>
          </a:p>
          <a:p>
            <a:r>
              <a:rPr lang="en-US" dirty="0"/>
              <a:t>Write a program that uses a for loop to print</a:t>
            </a:r>
          </a:p>
          <a:p>
            <a:r>
              <a:rPr lang="en-US" dirty="0"/>
              <a:t>    a rectangle using a function, rectangle(</a:t>
            </a:r>
            <a:r>
              <a:rPr lang="en-US" dirty="0" err="1"/>
              <a:t>t,w,h</a:t>
            </a:r>
            <a:r>
              <a:rPr lang="en-US" dirty="0"/>
              <a:t>),</a:t>
            </a:r>
          </a:p>
          <a:p>
            <a:r>
              <a:rPr lang="en-US" dirty="0"/>
              <a:t>Using turtle, t, width, w, and </a:t>
            </a:r>
            <a:r>
              <a:rPr lang="en-US" dirty="0" err="1"/>
              <a:t>height,h</a:t>
            </a:r>
            <a:r>
              <a:rPr lang="en-US" dirty="0"/>
              <a:t>.</a:t>
            </a:r>
          </a:p>
          <a:p>
            <a:r>
              <a:rPr lang="en-US" dirty="0"/>
              <a:t>***************************************</a:t>
            </a:r>
          </a:p>
          <a:p>
            <a:r>
              <a:rPr lang="en-US" dirty="0"/>
              <a:t>def rectangle(t, h, w):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range(2):</a:t>
            </a:r>
          </a:p>
          <a:p>
            <a:r>
              <a:rPr lang="en-US" dirty="0"/>
              <a:t>        </a:t>
            </a:r>
            <a:r>
              <a:rPr lang="en-US" dirty="0" err="1"/>
              <a:t>t.fd</a:t>
            </a:r>
            <a:r>
              <a:rPr lang="en-US" dirty="0"/>
              <a:t>(h)</a:t>
            </a:r>
          </a:p>
          <a:p>
            <a:r>
              <a:rPr lang="en-US" dirty="0"/>
              <a:t>        </a:t>
            </a:r>
            <a:r>
              <a:rPr lang="en-US" dirty="0" err="1"/>
              <a:t>t.rt</a:t>
            </a:r>
            <a:r>
              <a:rPr lang="en-US" dirty="0"/>
              <a:t>(90)</a:t>
            </a:r>
          </a:p>
          <a:p>
            <a:r>
              <a:rPr lang="en-US" dirty="0"/>
              <a:t>        </a:t>
            </a:r>
            <a:r>
              <a:rPr lang="en-US" dirty="0" err="1"/>
              <a:t>t.fd</a:t>
            </a:r>
            <a:r>
              <a:rPr lang="en-US" dirty="0"/>
              <a:t>(w)</a:t>
            </a:r>
          </a:p>
          <a:p>
            <a:r>
              <a:rPr lang="en-US" dirty="0"/>
              <a:t>        </a:t>
            </a:r>
            <a:r>
              <a:rPr lang="en-US" dirty="0" err="1"/>
              <a:t>t.rt</a:t>
            </a:r>
            <a:r>
              <a:rPr lang="en-US" dirty="0"/>
              <a:t>(90)</a:t>
            </a:r>
          </a:p>
          <a:p>
            <a:endParaRPr lang="en-US" dirty="0"/>
          </a:p>
          <a:p>
            <a:r>
              <a:rPr lang="en-US" dirty="0"/>
              <a:t>***************************************</a:t>
            </a:r>
          </a:p>
          <a:p>
            <a:endParaRPr lang="en-US" dirty="0"/>
          </a:p>
          <a:p>
            <a:r>
              <a:rPr lang="en-US" dirty="0"/>
              <a:t>WS ch3_4B:</a:t>
            </a:r>
          </a:p>
          <a:p>
            <a:r>
              <a:rPr lang="en-US" dirty="0"/>
              <a:t>Use rectangle(</a:t>
            </a:r>
            <a:r>
              <a:rPr lang="en-US" dirty="0" err="1"/>
              <a:t>t,w,h</a:t>
            </a:r>
            <a:r>
              <a:rPr lang="en-US" dirty="0"/>
              <a:t>) to write a function, </a:t>
            </a:r>
          </a:p>
          <a:p>
            <a:r>
              <a:rPr lang="en-US" dirty="0"/>
              <a:t>pinwheel_1(</a:t>
            </a:r>
            <a:r>
              <a:rPr lang="en-US" dirty="0" err="1"/>
              <a:t>t,w,h,n</a:t>
            </a:r>
            <a:r>
              <a:rPr lang="en-US" dirty="0"/>
              <a:t>),  that uses rectangle(</a:t>
            </a:r>
            <a:r>
              <a:rPr lang="en-US" dirty="0" err="1"/>
              <a:t>t,w,h</a:t>
            </a:r>
            <a:r>
              <a:rPr lang="en-US" dirty="0"/>
              <a:t>) to make a pinwheel using turtle, t.  n is an </a:t>
            </a:r>
            <a:r>
              <a:rPr lang="en-US" dirty="0" err="1"/>
              <a:t>int</a:t>
            </a:r>
            <a:r>
              <a:rPr lang="en-US" dirty="0"/>
              <a:t> that tells how many rectangles to make within a turn of 360 degrees.</a:t>
            </a:r>
          </a:p>
          <a:p>
            <a:r>
              <a:rPr lang="en-US" dirty="0"/>
              <a:t>***************************************</a:t>
            </a:r>
          </a:p>
          <a:p>
            <a:r>
              <a:rPr lang="en-US" dirty="0"/>
              <a:t>def pinwheel_1(t, h, w, n):</a:t>
            </a:r>
          </a:p>
          <a:p>
            <a:r>
              <a:rPr lang="en-US" dirty="0"/>
              <a:t>    rot = 360 / n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 n+1):</a:t>
            </a:r>
          </a:p>
          <a:p>
            <a:r>
              <a:rPr lang="en-US" dirty="0"/>
              <a:t>        rectangle(t, h, w)</a:t>
            </a:r>
          </a:p>
          <a:p>
            <a:r>
              <a:rPr lang="en-US" dirty="0"/>
              <a:t>        </a:t>
            </a:r>
            <a:r>
              <a:rPr lang="en-US" dirty="0" err="1"/>
              <a:t>t.rt</a:t>
            </a:r>
            <a:r>
              <a:rPr lang="en-US" dirty="0"/>
              <a:t>(rot)</a:t>
            </a:r>
          </a:p>
        </p:txBody>
      </p:sp>
    </p:spTree>
    <p:extLst>
      <p:ext uri="{BB962C8B-B14F-4D97-AF65-F5344CB8AC3E}">
        <p14:creationId xmlns:p14="http://schemas.microsoft.com/office/powerpoint/2010/main" val="55029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85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*********************************************</a:t>
            </a:r>
          </a:p>
          <a:p>
            <a:r>
              <a:rPr lang="en-US" dirty="0"/>
              <a:t>WS ch3_5</a:t>
            </a:r>
          </a:p>
          <a:p>
            <a:r>
              <a:rPr lang="en-US" dirty="0"/>
              <a:t>Initialize a sum accumulator to 0, then use a for loop &amp; a range statement to add the </a:t>
            </a:r>
            <a:r>
              <a:rPr lang="en-US" dirty="0" err="1"/>
              <a:t>ints</a:t>
            </a:r>
            <a:r>
              <a:rPr lang="en-US" dirty="0"/>
              <a:t> from 1 to 10.</a:t>
            </a:r>
          </a:p>
          <a:p>
            <a:r>
              <a:rPr lang="en-US" dirty="0"/>
              <a:t>********************************************</a:t>
            </a:r>
          </a:p>
          <a:p>
            <a:r>
              <a:rPr lang="en-US" dirty="0" err="1"/>
              <a:t>sum_accumulator</a:t>
            </a:r>
            <a:r>
              <a:rPr lang="en-US" dirty="0"/>
              <a:t>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11):</a:t>
            </a:r>
          </a:p>
          <a:p>
            <a:r>
              <a:rPr lang="en-US" dirty="0"/>
              <a:t>    </a:t>
            </a:r>
            <a:r>
              <a:rPr lang="en-US" dirty="0" err="1"/>
              <a:t>sum_accumulator</a:t>
            </a:r>
            <a:r>
              <a:rPr lang="en-US" dirty="0"/>
              <a:t> +=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print(</a:t>
            </a:r>
            <a:r>
              <a:rPr lang="en-US" dirty="0" err="1"/>
              <a:t>sum_accumulator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************************************************</a:t>
            </a:r>
          </a:p>
          <a:p>
            <a:r>
              <a:rPr lang="en-US" dirty="0"/>
              <a:t>WS </a:t>
            </a:r>
            <a:r>
              <a:rPr lang="en-US" dirty="0" err="1"/>
              <a:t>ch</a:t>
            </a:r>
            <a:r>
              <a:rPr lang="en-US" dirty="0"/>
              <a:t> 3_6</a:t>
            </a:r>
          </a:p>
          <a:p>
            <a:r>
              <a:rPr lang="en-US" dirty="0"/>
              <a:t>Initialize a product accumulator to 1, then use a for loop &amp; a range statement to multiply the </a:t>
            </a:r>
            <a:r>
              <a:rPr lang="en-US" dirty="0" err="1"/>
              <a:t>ints</a:t>
            </a:r>
            <a:r>
              <a:rPr lang="en-US" dirty="0"/>
              <a:t> from 1 to 5.</a:t>
            </a:r>
          </a:p>
          <a:p>
            <a:r>
              <a:rPr lang="en-US" dirty="0"/>
              <a:t>************************************************</a:t>
            </a:r>
          </a:p>
          <a:p>
            <a:r>
              <a:rPr lang="en-US" dirty="0" err="1"/>
              <a:t>prod_accumulator</a:t>
            </a:r>
            <a:r>
              <a:rPr lang="en-US" dirty="0"/>
              <a:t> = 1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 6):</a:t>
            </a:r>
          </a:p>
          <a:p>
            <a:r>
              <a:rPr lang="en-US" dirty="0"/>
              <a:t>    </a:t>
            </a:r>
            <a:r>
              <a:rPr lang="en-US" dirty="0" err="1"/>
              <a:t>prod_accumulator</a:t>
            </a:r>
            <a:r>
              <a:rPr lang="en-US" dirty="0"/>
              <a:t> *=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print(</a:t>
            </a:r>
            <a:r>
              <a:rPr lang="en-US" dirty="0" err="1"/>
              <a:t>prod_accumulator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4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2107</TotalTime>
  <Words>666</Words>
  <Application>Microsoft Office PowerPoint</Application>
  <PresentationFormat>On-screen Show (4:3)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Clarke Wellman</dc:creator>
  <cp:lastModifiedBy>Lorenzo Martinez</cp:lastModifiedBy>
  <cp:revision>22</cp:revision>
  <dcterms:created xsi:type="dcterms:W3CDTF">2016-08-25T18:25:30Z</dcterms:created>
  <dcterms:modified xsi:type="dcterms:W3CDTF">2019-05-02T16:21:16Z</dcterms:modified>
</cp:coreProperties>
</file>