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6" r:id="rId3"/>
    <p:sldId id="262" r:id="rId4"/>
    <p:sldId id="277" r:id="rId5"/>
    <p:sldId id="278" r:id="rId6"/>
    <p:sldId id="279" r:id="rId7"/>
    <p:sldId id="280" r:id="rId8"/>
    <p:sldId id="272" r:id="rId9"/>
    <p:sldId id="273" r:id="rId10"/>
    <p:sldId id="274" r:id="rId11"/>
    <p:sldId id="275" r:id="rId1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1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3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6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2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4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9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8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BDFA-EE45-4641-8F0F-654583BCD0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9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BDFA-EE45-4641-8F0F-654583BCD0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9B54-8C93-43E7-8CF4-610ECF9D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4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6202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 ch5_1</a:t>
            </a:r>
          </a:p>
          <a:p>
            <a:r>
              <a:rPr lang="en-US" dirty="0"/>
              <a:t>For </a:t>
            </a:r>
            <a:r>
              <a:rPr lang="en-US" dirty="0" err="1"/>
              <a:t>ints</a:t>
            </a:r>
            <a:r>
              <a:rPr lang="en-US" dirty="0"/>
              <a:t> from 1 to 20, which </a:t>
            </a:r>
            <a:r>
              <a:rPr lang="en-US" dirty="0" err="1"/>
              <a:t>ints</a:t>
            </a:r>
            <a:r>
              <a:rPr lang="en-US" dirty="0"/>
              <a:t> n is (n % 2 == 0)   and (n % 3 == 0)   ?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ints</a:t>
            </a:r>
            <a:r>
              <a:rPr lang="en-US" dirty="0"/>
              <a:t> from 1 to 20, which </a:t>
            </a:r>
            <a:r>
              <a:rPr lang="en-US" dirty="0" err="1"/>
              <a:t>ints</a:t>
            </a:r>
            <a:r>
              <a:rPr lang="en-US" dirty="0"/>
              <a:t> n is (n % 2 == 0)   or (n % 3 == 0)   ?</a:t>
            </a:r>
          </a:p>
          <a:p>
            <a:endParaRPr lang="en-US" dirty="0"/>
          </a:p>
          <a:p>
            <a:r>
              <a:rPr lang="en-US" dirty="0"/>
              <a:t>What </a:t>
            </a:r>
            <a:r>
              <a:rPr lang="en-US" dirty="0" err="1"/>
              <a:t>ints</a:t>
            </a:r>
            <a:r>
              <a:rPr lang="en-US" dirty="0"/>
              <a:t> from 1 to 20 satisfy neither condition?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 is_20_div_by_2_3(x):</a:t>
            </a:r>
          </a:p>
          <a:p>
            <a:r>
              <a:rPr lang="en-US" dirty="0"/>
              <a:t>    if x % 2 == 0 and x % 3 == 0:</a:t>
            </a:r>
          </a:p>
          <a:p>
            <a:r>
              <a:rPr lang="en-US" dirty="0"/>
              <a:t>        return f"{x} is divisible by 2 and 3."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x % 2 == 0 or x % 3 == 0:</a:t>
            </a:r>
          </a:p>
          <a:p>
            <a:r>
              <a:rPr lang="en-US" dirty="0"/>
              <a:t>        return f'{x} is divisible by 2 or 3'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return f'{x} is not divisible by 2 or 3.'</a:t>
            </a:r>
          </a:p>
        </p:txBody>
      </p:sp>
    </p:spTree>
    <p:extLst>
      <p:ext uri="{BB962C8B-B14F-4D97-AF65-F5344CB8AC3E}">
        <p14:creationId xmlns:p14="http://schemas.microsoft.com/office/powerpoint/2010/main" val="145390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cwellman\AppData\Roaming\PixelMetrics\CaptureWiz\Temp\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8" y="-1"/>
            <a:ext cx="6468401" cy="626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92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949" y="542441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HW: 1,2,6,10,12</a:t>
            </a:r>
          </a:p>
          <a:p>
            <a:r>
              <a:rPr lang="en-US" dirty="0" err="1"/>
              <a:t>Youtube</a:t>
            </a:r>
            <a:r>
              <a:rPr lang="en-US" dirty="0"/>
              <a:t>: 8</a:t>
            </a:r>
          </a:p>
        </p:txBody>
      </p:sp>
    </p:spTree>
    <p:extLst>
      <p:ext uri="{BB962C8B-B14F-4D97-AF65-F5344CB8AC3E}">
        <p14:creationId xmlns:p14="http://schemas.microsoft.com/office/powerpoint/2010/main" val="121695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 ch5_2</a:t>
            </a:r>
          </a:p>
          <a:p>
            <a:r>
              <a:rPr lang="en-US" dirty="0"/>
              <a:t>Make a truth table for p and (q or r).  How many rows will the table have?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2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WS ch5_3.py</a:t>
            </a:r>
          </a:p>
          <a:p>
            <a:r>
              <a:rPr lang="en-US" sz="1600" dirty="0"/>
              <a:t>Write a function, </a:t>
            </a:r>
            <a:r>
              <a:rPr lang="en-US" sz="1600" dirty="0" err="1"/>
              <a:t>tell_if_NZP</a:t>
            </a:r>
            <a:r>
              <a:rPr lang="en-US" sz="1600" dirty="0"/>
              <a:t>(</a:t>
            </a:r>
            <a:r>
              <a:rPr lang="en-US" sz="1600" dirty="0" err="1"/>
              <a:t>num</a:t>
            </a:r>
            <a:r>
              <a:rPr lang="en-US" sz="1600" dirty="0"/>
              <a:t>), which prints out an appropriate message</a:t>
            </a:r>
          </a:p>
          <a:p>
            <a:r>
              <a:rPr lang="en-US" sz="1600" dirty="0"/>
              <a:t>telling if </a:t>
            </a:r>
            <a:r>
              <a:rPr lang="en-US" sz="1600" dirty="0" err="1"/>
              <a:t>num</a:t>
            </a:r>
            <a:r>
              <a:rPr lang="en-US" sz="1600" dirty="0"/>
              <a:t> is negative, zero or positive.  Assume that </a:t>
            </a:r>
            <a:r>
              <a:rPr lang="en-US" sz="1600" dirty="0" err="1"/>
              <a:t>num</a:t>
            </a:r>
            <a:r>
              <a:rPr lang="en-US" sz="1600" dirty="0"/>
              <a:t> is an int.</a:t>
            </a:r>
          </a:p>
          <a:p>
            <a:r>
              <a:rPr lang="en-US" sz="1600" dirty="0"/>
              <a:t>Test the function on </a:t>
            </a:r>
            <a:r>
              <a:rPr lang="en-US" sz="1600" dirty="0" err="1"/>
              <a:t>ints</a:t>
            </a:r>
            <a:r>
              <a:rPr lang="en-US" sz="1600" dirty="0"/>
              <a:t> from -2 to 2.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WS ch5_4</a:t>
            </a:r>
          </a:p>
          <a:p>
            <a:r>
              <a:rPr lang="en-US" sz="1600" dirty="0"/>
              <a:t>Find all </a:t>
            </a:r>
            <a:r>
              <a:rPr lang="en-US" sz="1600" dirty="0" err="1"/>
              <a:t>ints</a:t>
            </a:r>
            <a:r>
              <a:rPr lang="en-US" sz="1600" dirty="0"/>
              <a:t> from 2 to 250 that are divisible by 7 but not divisible by 3</a:t>
            </a:r>
          </a:p>
          <a:p>
            <a:r>
              <a:rPr lang="en-US" sz="1600" dirty="0"/>
              <a:t>or by 5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673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4162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 ch5_5</a:t>
            </a:r>
          </a:p>
          <a:p>
            <a:r>
              <a:rPr lang="en-US" dirty="0"/>
              <a:t>Write a function, tell_if_d3_and_not_d5(</a:t>
            </a:r>
            <a:r>
              <a:rPr lang="en-US" dirty="0" err="1"/>
              <a:t>num</a:t>
            </a:r>
            <a:r>
              <a:rPr lang="en-US" dirty="0"/>
              <a:t>),</a:t>
            </a:r>
          </a:p>
          <a:p>
            <a:r>
              <a:rPr lang="en-US" dirty="0"/>
              <a:t>which prints out an appropriate message for all 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/>
              <a:t>regarding if </a:t>
            </a:r>
            <a:r>
              <a:rPr lang="en-US" dirty="0" err="1"/>
              <a:t>num</a:t>
            </a:r>
            <a:r>
              <a:rPr lang="en-US" dirty="0"/>
              <a:t> is divisible by 3 but</a:t>
            </a:r>
          </a:p>
          <a:p>
            <a:r>
              <a:rPr lang="en-US" dirty="0"/>
              <a:t>not divisible by 5.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this function to print out an appropriate message</a:t>
            </a:r>
          </a:p>
          <a:p>
            <a:r>
              <a:rPr lang="en-US" dirty="0"/>
              <a:t>for each </a:t>
            </a:r>
            <a:r>
              <a:rPr lang="en-US" dirty="0" err="1"/>
              <a:t>int</a:t>
            </a:r>
            <a:r>
              <a:rPr lang="en-US" dirty="0"/>
              <a:t> from 2 to 20.</a:t>
            </a:r>
          </a:p>
        </p:txBody>
      </p:sp>
    </p:spTree>
    <p:extLst>
      <p:ext uri="{BB962C8B-B14F-4D97-AF65-F5344CB8AC3E}">
        <p14:creationId xmlns:p14="http://schemas.microsoft.com/office/powerpoint/2010/main" val="174949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470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 ch5_6</a:t>
            </a:r>
          </a:p>
          <a:p>
            <a:r>
              <a:rPr lang="en-US" dirty="0"/>
              <a:t>Make a truth table for</a:t>
            </a:r>
          </a:p>
          <a:p>
            <a:r>
              <a:rPr lang="en-US" dirty="0"/>
              <a:t>not(x and y)       &amp;       (not x) or (not y)</a:t>
            </a:r>
          </a:p>
          <a:p>
            <a:r>
              <a:rPr lang="en-US" dirty="0"/>
              <a:t>and show that they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145085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38082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WS ch5_7</a:t>
            </a:r>
          </a:p>
          <a:p>
            <a:r>
              <a:rPr lang="en-US" sz="1600" dirty="0"/>
              <a:t>Example of a function that returns 2 items:</a:t>
            </a:r>
          </a:p>
          <a:p>
            <a:endParaRPr lang="en-US" sz="1600" dirty="0"/>
          </a:p>
          <a:p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sum_diff</a:t>
            </a:r>
            <a:r>
              <a:rPr lang="en-US" sz="1600" dirty="0"/>
              <a:t>(</a:t>
            </a:r>
            <a:r>
              <a:rPr lang="en-US" sz="1600" dirty="0" err="1"/>
              <a:t>x,y</a:t>
            </a:r>
            <a:r>
              <a:rPr lang="en-US" sz="1600" dirty="0"/>
              <a:t>):</a:t>
            </a:r>
          </a:p>
          <a:p>
            <a:r>
              <a:rPr lang="en-US" sz="1600" dirty="0"/>
              <a:t>    '''Returns sum and difference of x and y.'''</a:t>
            </a:r>
          </a:p>
          <a:p>
            <a:r>
              <a:rPr lang="en-US" sz="1600" dirty="0"/>
              <a:t>    Sum = x + y</a:t>
            </a:r>
          </a:p>
          <a:p>
            <a:r>
              <a:rPr lang="en-US" sz="1600" dirty="0"/>
              <a:t>    Diff = x - y</a:t>
            </a:r>
          </a:p>
          <a:p>
            <a:r>
              <a:rPr lang="en-US" sz="1600" dirty="0"/>
              <a:t>    return Sum, Diff</a:t>
            </a:r>
          </a:p>
          <a:p>
            <a:endParaRPr lang="en-US" sz="1600" dirty="0"/>
          </a:p>
          <a:p>
            <a:r>
              <a:rPr lang="en-US" sz="1600" dirty="0"/>
              <a:t>##How to use it:</a:t>
            </a:r>
          </a:p>
          <a:p>
            <a:endParaRPr lang="en-US" sz="1600" dirty="0"/>
          </a:p>
          <a:p>
            <a:r>
              <a:rPr lang="en-US" sz="1600" dirty="0"/>
              <a:t>S,D = </a:t>
            </a:r>
            <a:r>
              <a:rPr lang="en-US" sz="1600" dirty="0" err="1"/>
              <a:t>sum_diff</a:t>
            </a:r>
            <a:r>
              <a:rPr lang="en-US" sz="1600" dirty="0"/>
              <a:t>(5,3)</a:t>
            </a:r>
          </a:p>
          <a:p>
            <a:endParaRPr lang="en-US" sz="1600" dirty="0"/>
          </a:p>
          <a:p>
            <a:r>
              <a:rPr lang="en-US" sz="1600" dirty="0"/>
              <a:t>print(S,D)</a:t>
            </a:r>
          </a:p>
          <a:p>
            <a:endParaRPr lang="en-US" sz="1600" dirty="0"/>
          </a:p>
          <a:p>
            <a:r>
              <a:rPr lang="en-US" sz="1600" dirty="0"/>
              <a:t>Write a function, </a:t>
            </a:r>
            <a:r>
              <a:rPr lang="en-US" sz="1600" dirty="0" err="1"/>
              <a:t>sumSqrs_diffSqrs</a:t>
            </a:r>
            <a:r>
              <a:rPr lang="en-US" sz="1600" dirty="0"/>
              <a:t>(</a:t>
            </a:r>
            <a:r>
              <a:rPr lang="en-US" sz="1600" dirty="0" err="1"/>
              <a:t>x,y</a:t>
            </a:r>
            <a:r>
              <a:rPr lang="en-US" sz="1600" dirty="0"/>
              <a:t>), which returns x^2 + y^2  and</a:t>
            </a:r>
          </a:p>
          <a:p>
            <a:r>
              <a:rPr lang="en-US" sz="1600" dirty="0"/>
              <a:t>x^2 - y^2.  Use </a:t>
            </a:r>
            <a:r>
              <a:rPr lang="en-US" sz="1600" dirty="0" err="1"/>
              <a:t>sumSqrs_diffSqrs</a:t>
            </a:r>
            <a:r>
              <a:rPr lang="en-US" sz="1600" dirty="0"/>
              <a:t>(</a:t>
            </a:r>
            <a:r>
              <a:rPr lang="en-US" sz="1600" dirty="0" err="1"/>
              <a:t>x,y</a:t>
            </a:r>
            <a:r>
              <a:rPr lang="en-US" sz="1600" dirty="0"/>
              <a:t>) to compute 4^2 + 2^2 and 4^2 - 2^2.</a:t>
            </a:r>
          </a:p>
        </p:txBody>
      </p:sp>
    </p:spTree>
    <p:extLst>
      <p:ext uri="{BB962C8B-B14F-4D97-AF65-F5344CB8AC3E}">
        <p14:creationId xmlns:p14="http://schemas.microsoft.com/office/powerpoint/2010/main" val="351629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0586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 ch5_8</a:t>
            </a:r>
          </a:p>
          <a:p>
            <a:r>
              <a:rPr lang="en-US" dirty="0"/>
              <a:t>Items can be added to a list using the append method:</a:t>
            </a:r>
          </a:p>
          <a:p>
            <a:r>
              <a:rPr lang="en-US" dirty="0"/>
              <a:t>L = [] ## empty list</a:t>
            </a:r>
          </a:p>
          <a:p>
            <a:r>
              <a:rPr lang="en-US" dirty="0"/>
              <a:t>print(L)</a:t>
            </a:r>
          </a:p>
          <a:p>
            <a:r>
              <a:rPr lang="en-US" dirty="0" err="1"/>
              <a:t>L.append</a:t>
            </a:r>
            <a:r>
              <a:rPr lang="en-US" dirty="0"/>
              <a:t>(2)</a:t>
            </a:r>
          </a:p>
          <a:p>
            <a:r>
              <a:rPr lang="en-US" dirty="0"/>
              <a:t>print(L)</a:t>
            </a:r>
          </a:p>
          <a:p>
            <a:r>
              <a:rPr lang="en-US" dirty="0" err="1"/>
              <a:t>L.append</a:t>
            </a:r>
            <a:r>
              <a:rPr lang="en-US" dirty="0"/>
              <a:t>('dog')</a:t>
            </a:r>
          </a:p>
          <a:p>
            <a:r>
              <a:rPr lang="en-US" dirty="0"/>
              <a:t>print(L)</a:t>
            </a:r>
          </a:p>
          <a:p>
            <a:endParaRPr lang="en-US" dirty="0"/>
          </a:p>
          <a:p>
            <a:r>
              <a:rPr lang="en-US" dirty="0"/>
              <a:t>&gt;&gt;&gt; </a:t>
            </a:r>
          </a:p>
          <a:p>
            <a:r>
              <a:rPr lang="en-US" dirty="0"/>
              <a:t>[]</a:t>
            </a:r>
          </a:p>
          <a:p>
            <a:r>
              <a:rPr lang="en-US" dirty="0"/>
              <a:t>[2]</a:t>
            </a:r>
          </a:p>
          <a:p>
            <a:r>
              <a:rPr lang="en-US" dirty="0"/>
              <a:t>[2, 'dog']</a:t>
            </a:r>
          </a:p>
          <a:p>
            <a:r>
              <a:rPr lang="en-US" dirty="0"/>
              <a:t>&gt;&gt;&gt; </a:t>
            </a:r>
          </a:p>
          <a:p>
            <a:endParaRPr lang="en-US" dirty="0"/>
          </a:p>
          <a:p>
            <a:r>
              <a:rPr lang="en-US" dirty="0"/>
              <a:t>Write a function, </a:t>
            </a:r>
            <a:r>
              <a:rPr lang="en-US" dirty="0" err="1"/>
              <a:t>sep_ints_and_strgs</a:t>
            </a:r>
            <a:r>
              <a:rPr lang="en-US" dirty="0"/>
              <a:t>(L),  which takes a list, L,</a:t>
            </a:r>
          </a:p>
          <a:p>
            <a:r>
              <a:rPr lang="en-US" dirty="0"/>
              <a:t>of </a:t>
            </a:r>
            <a:r>
              <a:rPr lang="en-US" dirty="0" err="1"/>
              <a:t>ints</a:t>
            </a:r>
            <a:r>
              <a:rPr lang="en-US" dirty="0"/>
              <a:t> and strings, as a parameter, and which returns 2 lists, one</a:t>
            </a:r>
          </a:p>
          <a:p>
            <a:r>
              <a:rPr lang="en-US" dirty="0"/>
              <a:t>containing the </a:t>
            </a:r>
            <a:r>
              <a:rPr lang="en-US" dirty="0" err="1"/>
              <a:t>ints</a:t>
            </a:r>
            <a:r>
              <a:rPr lang="en-US" dirty="0"/>
              <a:t> from L and the other containing the strings</a:t>
            </a:r>
          </a:p>
          <a:p>
            <a:r>
              <a:rPr lang="en-US" dirty="0"/>
              <a:t>from L.  Use this function to process the list</a:t>
            </a:r>
          </a:p>
          <a:p>
            <a:r>
              <a:rPr lang="en-US" dirty="0"/>
              <a:t>['dog', 3, 7,2,'cat','5']</a:t>
            </a:r>
          </a:p>
          <a:p>
            <a:r>
              <a:rPr lang="en-US" dirty="0"/>
              <a:t>and print out a list of </a:t>
            </a:r>
            <a:r>
              <a:rPr lang="en-US" dirty="0" err="1"/>
              <a:t>ints</a:t>
            </a:r>
            <a:r>
              <a:rPr lang="en-US" dirty="0"/>
              <a:t> and a list of strings.</a:t>
            </a:r>
          </a:p>
        </p:txBody>
      </p:sp>
    </p:spTree>
    <p:extLst>
      <p:ext uri="{BB962C8B-B14F-4D97-AF65-F5344CB8AC3E}">
        <p14:creationId xmlns:p14="http://schemas.microsoft.com/office/powerpoint/2010/main" val="400717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cwellman\AppData\Roaming\PixelMetrics\CaptureWiz\Temp\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880"/>
            <a:ext cx="6059837" cy="889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08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cwellman\AppData\Roaming\PixelMetrics\CaptureWiz\Temp\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9" y="210250"/>
            <a:ext cx="5842269" cy="88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62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595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Wellman</dc:creator>
  <cp:lastModifiedBy>Lorenzo Martinez</cp:lastModifiedBy>
  <cp:revision>15</cp:revision>
  <dcterms:created xsi:type="dcterms:W3CDTF">2016-08-28T21:39:19Z</dcterms:created>
  <dcterms:modified xsi:type="dcterms:W3CDTF">2019-05-09T16:59:58Z</dcterms:modified>
</cp:coreProperties>
</file>