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65" r:id="rId10"/>
    <p:sldId id="266" r:id="rId11"/>
    <p:sldId id="267" r:id="rId12"/>
    <p:sldId id="268" r:id="rId13"/>
    <p:sldId id="269" r:id="rId14"/>
    <p:sldId id="270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1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7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4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9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9BCD-838D-4307-B6B4-425AD9BBAAB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CC10-5286-4BBA-83FB-FD474B26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ws</a:t>
            </a:r>
            <a:r>
              <a:rPr lang="en-US" dirty="0"/>
              <a:t> ch6 - 0</a:t>
            </a:r>
          </a:p>
          <a:p>
            <a:r>
              <a:rPr lang="en-US" dirty="0"/>
              <a:t>Write a function, </a:t>
            </a:r>
            <a:r>
              <a:rPr lang="en-US" dirty="0" err="1"/>
              <a:t>circle_area</a:t>
            </a:r>
            <a:r>
              <a:rPr lang="en-US" dirty="0"/>
              <a:t>(Radius),which returns the area of a circle of radius </a:t>
            </a:r>
            <a:r>
              <a:rPr lang="en-US" dirty="0" err="1"/>
              <a:t>Radius</a:t>
            </a:r>
            <a:r>
              <a:rPr lang="en-US" dirty="0"/>
              <a:t>. Then use the function to print out a table of radii and corresponding circle areas for the radii 1,3,7,10.  Round the circle areas to 3 decimal points.</a:t>
            </a:r>
          </a:p>
          <a:p>
            <a:r>
              <a:rPr lang="en-US" dirty="0"/>
              <a:t>*********************************************************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1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wellman\AppData\Roaming\PixelMetrics\CaptureWiz\Tem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" y="154149"/>
            <a:ext cx="5764777" cy="86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2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wellman\AppData\Roaming\PixelMetrics\CaptureWiz\Tem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3" y="194293"/>
            <a:ext cx="5842269" cy="884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56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cwellman\AppData\Roaming\PixelMetrics\CaptureWiz\Tem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1" y="163755"/>
            <a:ext cx="5749280" cy="86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9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wellman\AppData\Roaming\PixelMetrics\CaptureWiz\Tem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585"/>
            <a:ext cx="6650976" cy="740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444" y="51144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HW:1,2,3,4,7,16</a:t>
            </a:r>
          </a:p>
          <a:p>
            <a:r>
              <a:rPr lang="en-US" dirty="0" err="1"/>
              <a:t>Youtube</a:t>
            </a:r>
            <a:r>
              <a:rPr lang="en-US" dirty="0"/>
              <a:t>: 13</a:t>
            </a:r>
          </a:p>
        </p:txBody>
      </p:sp>
    </p:spTree>
    <p:extLst>
      <p:ext uri="{BB962C8B-B14F-4D97-AF65-F5344CB8AC3E}">
        <p14:creationId xmlns:p14="http://schemas.microsoft.com/office/powerpoint/2010/main" val="178378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WS ch6 -1 use print to debug this code: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" y="276999"/>
            <a:ext cx="3543300" cy="80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29931"/>
            <a:ext cx="685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WS ch6 -2</a:t>
            </a:r>
          </a:p>
          <a:p>
            <a:r>
              <a:rPr lang="en-US" sz="1200" dirty="0"/>
              <a:t>The area of a triangle can be found from the formula</a:t>
            </a:r>
          </a:p>
          <a:p>
            <a:r>
              <a:rPr lang="en-US" sz="1200" dirty="0"/>
              <a:t>A = </a:t>
            </a:r>
            <a:r>
              <a:rPr lang="en-US" sz="1200" dirty="0" err="1"/>
              <a:t>sqrt</a:t>
            </a:r>
            <a:r>
              <a:rPr lang="en-US" sz="1200" dirty="0"/>
              <a:t>(s*(s-a)*(s-b)*(s-c)),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a,b,c</a:t>
            </a:r>
            <a:r>
              <a:rPr lang="en-US" sz="1200" dirty="0"/>
              <a:t> are the length of the 3 sides of the triangle, and</a:t>
            </a:r>
          </a:p>
          <a:p>
            <a:r>
              <a:rPr lang="en-US" sz="1200" dirty="0"/>
              <a:t>s = (perimeter)/2</a:t>
            </a:r>
          </a:p>
          <a:p>
            <a:r>
              <a:rPr lang="en-US" sz="1200" dirty="0"/>
              <a:t>Write a function, </a:t>
            </a:r>
            <a:r>
              <a:rPr lang="en-US" sz="1200" dirty="0" err="1"/>
              <a:t>triangle_area</a:t>
            </a:r>
            <a:r>
              <a:rPr lang="en-US" sz="1200" dirty="0"/>
              <a:t>(x1,y1,x2,y2,x3,y3), Which returns the area of a triangle whose vertices have the coordinates (x1,y1),(x2,y2),(x3,y3).  Use appropriate helper functions.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WS ch6 – 3</a:t>
            </a:r>
          </a:p>
          <a:p>
            <a:r>
              <a:rPr lang="en-US" sz="1200" dirty="0"/>
              <a:t>Write a function, quadratic(</a:t>
            </a:r>
            <a:r>
              <a:rPr lang="en-US" sz="1200" dirty="0" err="1"/>
              <a:t>a,b,c</a:t>
            </a:r>
            <a:r>
              <a:rPr lang="en-US" sz="1200" dirty="0"/>
              <a:t>), which returns the solutions for a quadratic equation,</a:t>
            </a:r>
          </a:p>
          <a:p>
            <a:r>
              <a:rPr lang="en-US" sz="1200" dirty="0"/>
              <a:t>ax^2 + </a:t>
            </a:r>
            <a:r>
              <a:rPr lang="en-US" sz="1200" dirty="0" err="1"/>
              <a:t>bx</a:t>
            </a:r>
            <a:r>
              <a:rPr lang="en-US" sz="1200" dirty="0"/>
              <a:t> + c = 0.  Use conditionals as appropriate. Use your function to print out the  solutions for several different  quadratic equations:</a:t>
            </a:r>
          </a:p>
          <a:p>
            <a:r>
              <a:rPr lang="en-US" sz="1200" dirty="0" err="1"/>
              <a:t>a,b,c</a:t>
            </a:r>
            <a:r>
              <a:rPr lang="en-US" sz="1200" dirty="0"/>
              <a:t> = 1,-1,-2</a:t>
            </a:r>
          </a:p>
          <a:p>
            <a:r>
              <a:rPr lang="en-US" sz="1200" dirty="0" err="1"/>
              <a:t>a,b,c</a:t>
            </a:r>
            <a:r>
              <a:rPr lang="en-US" sz="1200" dirty="0"/>
              <a:t> = 1,10,25</a:t>
            </a:r>
          </a:p>
          <a:p>
            <a:r>
              <a:rPr lang="en-US" sz="1200" dirty="0" err="1"/>
              <a:t>a,b,c</a:t>
            </a:r>
            <a:r>
              <a:rPr lang="en-US" sz="1200" dirty="0"/>
              <a:t> = 1,-2.5,-6.25</a:t>
            </a:r>
          </a:p>
          <a:p>
            <a:r>
              <a:rPr lang="en-US" sz="1200" dirty="0" err="1"/>
              <a:t>a,b,c</a:t>
            </a:r>
            <a:r>
              <a:rPr lang="en-US" sz="1200" dirty="0"/>
              <a:t> = 6,1,-12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9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ws</a:t>
            </a:r>
            <a:r>
              <a:rPr lang="en-US" dirty="0"/>
              <a:t> ch6_4</a:t>
            </a:r>
          </a:p>
          <a:p>
            <a:r>
              <a:rPr lang="en-US" dirty="0"/>
              <a:t>Write a </a:t>
            </a:r>
            <a:r>
              <a:rPr lang="en-US" dirty="0" err="1"/>
              <a:t>boolean</a:t>
            </a:r>
            <a:r>
              <a:rPr lang="en-US" dirty="0"/>
              <a:t> function, </a:t>
            </a:r>
            <a:r>
              <a:rPr lang="en-US" dirty="0" err="1"/>
              <a:t>isEven</a:t>
            </a:r>
            <a:r>
              <a:rPr lang="en-US" dirty="0"/>
              <a:t>(n), which returns True if n is even and False if n is odd.  n is an int.</a:t>
            </a:r>
          </a:p>
          <a:p>
            <a:endParaRPr lang="en-US" dirty="0"/>
          </a:p>
          <a:p>
            <a:r>
              <a:rPr lang="en-US" dirty="0"/>
              <a:t>Write a function, </a:t>
            </a:r>
            <a:r>
              <a:rPr lang="en-US" dirty="0" err="1"/>
              <a:t>isOdd</a:t>
            </a:r>
            <a:r>
              <a:rPr lang="en-US" dirty="0"/>
              <a:t>(n), which returns True if n is odd and False if n is even. n is an int.  Use </a:t>
            </a:r>
            <a:r>
              <a:rPr lang="en-US" dirty="0" err="1"/>
              <a:t>isEven</a:t>
            </a:r>
            <a:r>
              <a:rPr lang="en-US" dirty="0"/>
              <a:t>(n) as a helper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2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27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66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" y="235012"/>
            <a:ext cx="6453925" cy="30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06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ws</a:t>
            </a:r>
            <a:r>
              <a:rPr lang="en-US" dirty="0"/>
              <a:t> ch6_7</a:t>
            </a:r>
          </a:p>
          <a:p>
            <a:r>
              <a:rPr lang="en-US" dirty="0"/>
              <a:t>Write a </a:t>
            </a:r>
            <a:r>
              <a:rPr lang="en-US" dirty="0" err="1"/>
              <a:t>boolean</a:t>
            </a:r>
            <a:r>
              <a:rPr lang="en-US" dirty="0"/>
              <a:t> function, </a:t>
            </a:r>
            <a:r>
              <a:rPr lang="en-US" dirty="0" err="1"/>
              <a:t>isFactor</a:t>
            </a:r>
            <a:r>
              <a:rPr lang="en-US" dirty="0"/>
              <a:t>(</a:t>
            </a:r>
            <a:r>
              <a:rPr lang="en-US" dirty="0" err="1"/>
              <a:t>f,n</a:t>
            </a:r>
            <a:r>
              <a:rPr lang="en-US" dirty="0"/>
              <a:t>), which returns True</a:t>
            </a:r>
          </a:p>
          <a:p>
            <a:r>
              <a:rPr lang="en-US" dirty="0"/>
              <a:t>if f is a factor of n, OTW it returns False.</a:t>
            </a:r>
          </a:p>
          <a:p>
            <a:r>
              <a:rPr lang="en-US" dirty="0"/>
              <a:t>Use this function to print out all factors of 60 which are</a:t>
            </a:r>
          </a:p>
          <a:p>
            <a:r>
              <a:rPr lang="en-US" dirty="0"/>
              <a:t>greater than 1 and smaller than n.</a:t>
            </a:r>
          </a:p>
        </p:txBody>
      </p:sp>
    </p:spTree>
    <p:extLst>
      <p:ext uri="{BB962C8B-B14F-4D97-AF65-F5344CB8AC3E}">
        <p14:creationId xmlns:p14="http://schemas.microsoft.com/office/powerpoint/2010/main" val="246597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ws</a:t>
            </a:r>
            <a:r>
              <a:rPr lang="en-US" dirty="0"/>
              <a:t> ch6_8</a:t>
            </a:r>
          </a:p>
          <a:p>
            <a:r>
              <a:rPr lang="en-US" dirty="0"/>
              <a:t>Write a function, </a:t>
            </a:r>
            <a:r>
              <a:rPr lang="en-US" dirty="0" err="1"/>
              <a:t>listOfFactorsOf</a:t>
            </a:r>
            <a:r>
              <a:rPr lang="en-US" dirty="0"/>
              <a:t>(n), which returns a list of the factors of int n, n &gt;= 2 and where the factors are larger than or equal to 2 and smaller than n. Uses </a:t>
            </a:r>
            <a:r>
              <a:rPr lang="en-US" dirty="0" err="1"/>
              <a:t>isFactor</a:t>
            </a:r>
            <a:r>
              <a:rPr lang="en-US" dirty="0"/>
              <a:t>(</a:t>
            </a:r>
            <a:r>
              <a:rPr lang="en-US" dirty="0" err="1"/>
              <a:t>f,n</a:t>
            </a:r>
            <a:r>
              <a:rPr lang="en-US" dirty="0"/>
              <a:t>) as a helper function. Use your function to print a table of </a:t>
            </a:r>
            <a:r>
              <a:rPr lang="en-US" dirty="0" err="1"/>
              <a:t>ints</a:t>
            </a:r>
            <a:r>
              <a:rPr lang="en-US" dirty="0"/>
              <a:t> from 2 to 20 with their factors</a:t>
            </a:r>
          </a:p>
        </p:txBody>
      </p:sp>
    </p:spTree>
    <p:extLst>
      <p:ext uri="{BB962C8B-B14F-4D97-AF65-F5344CB8AC3E}">
        <p14:creationId xmlns:p14="http://schemas.microsoft.com/office/powerpoint/2010/main" val="125059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ws</a:t>
            </a:r>
            <a:r>
              <a:rPr lang="en-US" dirty="0"/>
              <a:t> ch6_9</a:t>
            </a:r>
          </a:p>
          <a:p>
            <a:r>
              <a:rPr lang="en-US" dirty="0"/>
              <a:t>Write a function, </a:t>
            </a:r>
            <a:r>
              <a:rPr lang="en-US" dirty="0" err="1"/>
              <a:t>isPrime</a:t>
            </a:r>
            <a:r>
              <a:rPr lang="en-US" dirty="0"/>
              <a:t>(n),</a:t>
            </a:r>
          </a:p>
          <a:p>
            <a:r>
              <a:rPr lang="en-US" dirty="0"/>
              <a:t>which returns True if n is prime,</a:t>
            </a:r>
          </a:p>
          <a:p>
            <a:r>
              <a:rPr lang="en-US" dirty="0"/>
              <a:t>OTW it returns False.</a:t>
            </a:r>
          </a:p>
          <a:p>
            <a:r>
              <a:rPr lang="en-US" dirty="0"/>
              <a:t>Use your function to print out all primes &lt;= 1000, 15 primes per line.</a:t>
            </a:r>
          </a:p>
          <a:p>
            <a:r>
              <a:rPr lang="en-US" dirty="0"/>
              <a:t>Use </a:t>
            </a:r>
            <a:r>
              <a:rPr lang="en-US" dirty="0" err="1"/>
              <a:t>listOfFactorsOf</a:t>
            </a:r>
            <a:r>
              <a:rPr lang="en-US" dirty="0"/>
              <a:t>(n) and </a:t>
            </a:r>
            <a:r>
              <a:rPr lang="en-US" dirty="0" err="1"/>
              <a:t>isFactor</a:t>
            </a:r>
            <a:r>
              <a:rPr lang="en-US" dirty="0"/>
              <a:t>(</a:t>
            </a:r>
            <a:r>
              <a:rPr lang="en-US" dirty="0" err="1"/>
              <a:t>f,n</a:t>
            </a:r>
            <a:r>
              <a:rPr lang="en-US" dirty="0"/>
              <a:t>) as helper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function, </a:t>
            </a:r>
            <a:r>
              <a:rPr lang="en-US" dirty="0" err="1"/>
              <a:t>tableOfPrimes</a:t>
            </a:r>
            <a:r>
              <a:rPr lang="en-US" dirty="0"/>
              <a:t>(</a:t>
            </a:r>
            <a:r>
              <a:rPr lang="en-US" dirty="0" err="1"/>
              <a:t>From,To,num_per_line</a:t>
            </a:r>
            <a:r>
              <a:rPr lang="en-US" dirty="0"/>
              <a:t>),</a:t>
            </a:r>
          </a:p>
          <a:p>
            <a:r>
              <a:rPr lang="en-US" dirty="0"/>
              <a:t>Which prints out the prime numbers from </a:t>
            </a:r>
            <a:r>
              <a:rPr lang="en-US" dirty="0" err="1"/>
              <a:t>From</a:t>
            </a:r>
            <a:r>
              <a:rPr lang="en-US" dirty="0"/>
              <a:t> to </a:t>
            </a:r>
            <a:r>
              <a:rPr lang="en-US" dirty="0" err="1"/>
              <a:t>To</a:t>
            </a:r>
            <a:r>
              <a:rPr lang="en-US" dirty="0"/>
              <a:t>,</a:t>
            </a:r>
          </a:p>
          <a:p>
            <a:r>
              <a:rPr lang="en-US" dirty="0"/>
              <a:t>With </a:t>
            </a:r>
            <a:r>
              <a:rPr lang="en-US" dirty="0" err="1"/>
              <a:t>num_per_line</a:t>
            </a:r>
            <a:r>
              <a:rPr lang="en-US" dirty="0"/>
              <a:t> primes per line.</a:t>
            </a:r>
          </a:p>
        </p:txBody>
      </p:sp>
    </p:spTree>
    <p:extLst>
      <p:ext uri="{BB962C8B-B14F-4D97-AF65-F5344CB8AC3E}">
        <p14:creationId xmlns:p14="http://schemas.microsoft.com/office/powerpoint/2010/main" val="321430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wellman\AppData\Roaming\PixelMetrics\CaptureWiz\Tem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8256"/>
            <a:ext cx="5981754" cy="88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2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</TotalTime>
  <Words>540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Lorenzo Martinez</cp:lastModifiedBy>
  <cp:revision>26</cp:revision>
  <dcterms:created xsi:type="dcterms:W3CDTF">2016-08-29T22:54:20Z</dcterms:created>
  <dcterms:modified xsi:type="dcterms:W3CDTF">2019-05-16T17:44:33Z</dcterms:modified>
</cp:coreProperties>
</file>