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6" r:id="rId2"/>
    <p:sldId id="293" r:id="rId3"/>
    <p:sldId id="287" r:id="rId4"/>
    <p:sldId id="288" r:id="rId5"/>
    <p:sldId id="289" r:id="rId6"/>
    <p:sldId id="290" r:id="rId7"/>
    <p:sldId id="291" r:id="rId8"/>
    <p:sldId id="292" r:id="rId9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0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6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8674-99CD-4599-A20C-5447EA5CC84B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38E2-7842-40B3-B93E-9A0666A87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02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8674-99CD-4599-A20C-5447EA5CC84B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38E2-7842-40B3-B93E-9A0666A87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36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8674-99CD-4599-A20C-5447EA5CC84B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38E2-7842-40B3-B93E-9A0666A87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58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8674-99CD-4599-A20C-5447EA5CC84B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38E2-7842-40B3-B93E-9A0666A87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7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8674-99CD-4599-A20C-5447EA5CC84B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38E2-7842-40B3-B93E-9A0666A87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25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8674-99CD-4599-A20C-5447EA5CC84B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38E2-7842-40B3-B93E-9A0666A87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8674-99CD-4599-A20C-5447EA5CC84B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38E2-7842-40B3-B93E-9A0666A87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91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8674-99CD-4599-A20C-5447EA5CC84B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38E2-7842-40B3-B93E-9A0666A87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44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8674-99CD-4599-A20C-5447EA5CC84B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38E2-7842-40B3-B93E-9A0666A87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3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8674-99CD-4599-A20C-5447EA5CC84B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38E2-7842-40B3-B93E-9A0666A87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24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8674-99CD-4599-A20C-5447EA5CC84B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38E2-7842-40B3-B93E-9A0666A87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71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C8674-99CD-4599-A20C-5447EA5CC84B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138E2-7842-40B3-B93E-9A0666A87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92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858000" cy="8494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r>
              <a:rPr lang="en-US" sz="1400" dirty="0"/>
              <a:t>A counter is variable used to count the number of events.</a:t>
            </a:r>
          </a:p>
          <a:p>
            <a:r>
              <a:rPr lang="en-US" sz="1400" dirty="0"/>
              <a:t>It is similar to a sum accumulator - both are initialized</a:t>
            </a:r>
          </a:p>
          <a:p>
            <a:r>
              <a:rPr lang="en-US" sz="1400" dirty="0"/>
              <a:t>to zero. In contrast to a sum accumulator, a counter is</a:t>
            </a:r>
          </a:p>
          <a:p>
            <a:r>
              <a:rPr lang="en-US" sz="1400" dirty="0"/>
              <a:t>increased by 1 whenever the event occurs.  Occurrence of</a:t>
            </a:r>
          </a:p>
          <a:p>
            <a:r>
              <a:rPr lang="en-US" sz="1400" dirty="0"/>
              <a:t>the event is typically checked with a conditional.</a:t>
            </a:r>
          </a:p>
          <a:p>
            <a:endParaRPr lang="en-US" sz="1400" dirty="0"/>
          </a:p>
          <a:p>
            <a:r>
              <a:rPr lang="en-US" sz="1400" dirty="0" err="1"/>
              <a:t>Ws</a:t>
            </a:r>
            <a:r>
              <a:rPr lang="en-US" sz="1400" dirty="0"/>
              <a:t> ch7-0</a:t>
            </a:r>
          </a:p>
          <a:p>
            <a:endParaRPr lang="en-US" sz="1400" dirty="0"/>
          </a:p>
          <a:p>
            <a:r>
              <a:rPr lang="en-US" sz="1400" dirty="0"/>
              <a:t>Write code to find the number of </a:t>
            </a:r>
            <a:r>
              <a:rPr lang="en-US" sz="1400" dirty="0" err="1"/>
              <a:t>ints</a:t>
            </a:r>
            <a:r>
              <a:rPr lang="en-US" sz="1400" dirty="0"/>
              <a:t> from 1 to 500,</a:t>
            </a:r>
          </a:p>
          <a:p>
            <a:r>
              <a:rPr lang="en-US" sz="1400" dirty="0"/>
              <a:t>inclusive, that are divisible by 7 but not divisible</a:t>
            </a:r>
          </a:p>
          <a:p>
            <a:r>
              <a:rPr lang="en-US" sz="1400" dirty="0"/>
              <a:t>by 5.  Write a </a:t>
            </a:r>
            <a:r>
              <a:rPr lang="en-US" sz="1400" dirty="0" err="1"/>
              <a:t>boolean</a:t>
            </a:r>
            <a:r>
              <a:rPr lang="en-US" sz="1400" dirty="0"/>
              <a:t> function as a helper function.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 err="1"/>
              <a:t>ws</a:t>
            </a:r>
            <a:r>
              <a:rPr lang="en-US" sz="1400" dirty="0"/>
              <a:t> ch7_1_</a:t>
            </a:r>
          </a:p>
          <a:p>
            <a:r>
              <a:rPr lang="en-US" sz="1400" dirty="0"/>
              <a:t>Write a function, </a:t>
            </a:r>
            <a:r>
              <a:rPr lang="en-US" sz="1400" dirty="0" err="1"/>
              <a:t>sum_of_odds</a:t>
            </a:r>
            <a:r>
              <a:rPr lang="en-US" sz="1400" dirty="0"/>
              <a:t>(n), which returns</a:t>
            </a:r>
          </a:p>
          <a:p>
            <a:r>
              <a:rPr lang="en-US" sz="1400" dirty="0"/>
              <a:t>the sum of the 1st n  positive odd </a:t>
            </a:r>
            <a:r>
              <a:rPr lang="en-US" sz="1400" dirty="0" err="1"/>
              <a:t>ints</a:t>
            </a:r>
            <a:r>
              <a:rPr lang="en-US" sz="1400" dirty="0"/>
              <a:t>.</a:t>
            </a:r>
          </a:p>
          <a:p>
            <a:r>
              <a:rPr lang="en-US" sz="1400" dirty="0"/>
              <a:t>Is there more than 1 way to do this? Are there any useful helper functions?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 err="1"/>
              <a:t>ws</a:t>
            </a:r>
            <a:r>
              <a:rPr lang="en-US" sz="1400" dirty="0"/>
              <a:t> ch7_2</a:t>
            </a:r>
          </a:p>
          <a:p>
            <a:r>
              <a:rPr lang="en-US" sz="1400" dirty="0"/>
              <a:t>Write a function, sum_of_odds_1(</a:t>
            </a:r>
            <a:r>
              <a:rPr lang="en-US" sz="1400" dirty="0" err="1"/>
              <a:t>a,b</a:t>
            </a:r>
            <a:r>
              <a:rPr lang="en-US" sz="1400" dirty="0"/>
              <a:t>),</a:t>
            </a:r>
          </a:p>
          <a:p>
            <a:r>
              <a:rPr lang="en-US" sz="1400" dirty="0"/>
              <a:t>which returns the sum odd </a:t>
            </a:r>
            <a:r>
              <a:rPr lang="en-US" sz="1400" dirty="0" err="1"/>
              <a:t>ints</a:t>
            </a:r>
            <a:r>
              <a:rPr lang="en-US" sz="1400" dirty="0"/>
              <a:t> starting with</a:t>
            </a:r>
          </a:p>
          <a:p>
            <a:r>
              <a:rPr lang="en-US" sz="1400" dirty="0"/>
              <a:t>the </a:t>
            </a:r>
            <a:r>
              <a:rPr lang="en-US" sz="1400" dirty="0" err="1"/>
              <a:t>ath</a:t>
            </a:r>
            <a:r>
              <a:rPr lang="en-US" sz="1400" dirty="0"/>
              <a:t> odd </a:t>
            </a:r>
            <a:r>
              <a:rPr lang="en-US" sz="1400" dirty="0" err="1"/>
              <a:t>int</a:t>
            </a:r>
            <a:r>
              <a:rPr lang="en-US" sz="1400" dirty="0"/>
              <a:t> &amp; ending with the </a:t>
            </a:r>
            <a:r>
              <a:rPr lang="en-US" sz="1400" dirty="0" err="1"/>
              <a:t>bth</a:t>
            </a:r>
            <a:r>
              <a:rPr lang="en-US" sz="1400" dirty="0"/>
              <a:t> odd int.</a:t>
            </a:r>
          </a:p>
          <a:p>
            <a:r>
              <a:rPr lang="en-US" sz="1400" dirty="0"/>
              <a:t>Use </a:t>
            </a:r>
            <a:r>
              <a:rPr lang="en-US" sz="1400" dirty="0" err="1"/>
              <a:t>sum_of_odds</a:t>
            </a:r>
            <a:r>
              <a:rPr lang="en-US" sz="1400" dirty="0"/>
              <a:t>(n) as a helper function.</a:t>
            </a:r>
          </a:p>
          <a:p>
            <a:r>
              <a:rPr lang="en-US" sz="1400" dirty="0"/>
              <a:t>Is there more than one way to do this?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37767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9219" y="499730"/>
            <a:ext cx="5624623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Ws</a:t>
            </a:r>
            <a:r>
              <a:rPr lang="en-US" sz="1400" dirty="0"/>
              <a:t> </a:t>
            </a:r>
            <a:r>
              <a:rPr lang="en-US" sz="1400" dirty="0" err="1"/>
              <a:t>ch</a:t>
            </a:r>
            <a:r>
              <a:rPr lang="en-US" sz="1400" dirty="0"/>
              <a:t> 7-2A</a:t>
            </a:r>
          </a:p>
          <a:p>
            <a:endParaRPr lang="en-US" sz="1400" dirty="0"/>
          </a:p>
          <a:p>
            <a:r>
              <a:rPr lang="en-US" sz="1400" dirty="0"/>
              <a:t>Use a while loop to sum the squares of the natural numbers,  starting with 1, until the sum  first exceeds 1000. What is the largest sum &lt; 1000 and what is the corresponding natural number n such that</a:t>
            </a:r>
          </a:p>
          <a:p>
            <a:r>
              <a:rPr lang="en-US" sz="1400" dirty="0"/>
              <a:t>1^2 + 2^2 + … + n^2 &lt; 1000?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 err="1"/>
              <a:t>Ws</a:t>
            </a:r>
            <a:r>
              <a:rPr lang="en-US" sz="1400" dirty="0"/>
              <a:t> </a:t>
            </a:r>
            <a:r>
              <a:rPr lang="en-US" sz="1400" dirty="0" err="1"/>
              <a:t>ch</a:t>
            </a:r>
            <a:r>
              <a:rPr lang="en-US" sz="1400" dirty="0"/>
              <a:t> 7-2B</a:t>
            </a:r>
          </a:p>
          <a:p>
            <a:endParaRPr lang="en-US" sz="1400" dirty="0"/>
          </a:p>
          <a:p>
            <a:r>
              <a:rPr lang="en-US" sz="1400" dirty="0"/>
              <a:t>Use a while loop to sum the primes, starting with 2, until the sum of the primes first exceeds 1000.   What is the largest sum &lt; 1000 and what</a:t>
            </a:r>
          </a:p>
          <a:p>
            <a:r>
              <a:rPr lang="en-US" sz="1400" dirty="0"/>
              <a:t>Is the corresponding prime number p such that</a:t>
            </a:r>
          </a:p>
          <a:p>
            <a:endParaRPr lang="en-US" sz="1400" dirty="0"/>
          </a:p>
          <a:p>
            <a:r>
              <a:rPr lang="en-US" sz="1400" dirty="0"/>
              <a:t>2^2 + 3^2 + 5^2 + … + p**2 &lt; 1000</a:t>
            </a:r>
          </a:p>
        </p:txBody>
      </p:sp>
    </p:spTree>
    <p:extLst>
      <p:ext uri="{BB962C8B-B14F-4D97-AF65-F5344CB8AC3E}">
        <p14:creationId xmlns:p14="http://schemas.microsoft.com/office/powerpoint/2010/main" val="1222176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8180" y="615448"/>
            <a:ext cx="4948662" cy="80637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ws</a:t>
            </a:r>
            <a:r>
              <a:rPr lang="en-US" sz="1400" dirty="0"/>
              <a:t> ch7_3</a:t>
            </a:r>
          </a:p>
          <a:p>
            <a:r>
              <a:rPr lang="en-US" sz="1400" dirty="0" err="1"/>
              <a:t>randint</a:t>
            </a:r>
            <a:r>
              <a:rPr lang="en-US" sz="1400" dirty="0"/>
              <a:t>(n1,n2) from the random module generates</a:t>
            </a:r>
          </a:p>
          <a:p>
            <a:r>
              <a:rPr lang="en-US" sz="1400" dirty="0"/>
              <a:t>random </a:t>
            </a:r>
            <a:r>
              <a:rPr lang="en-US" sz="1400" dirty="0" err="1"/>
              <a:t>ints</a:t>
            </a:r>
            <a:r>
              <a:rPr lang="en-US" sz="1400" dirty="0"/>
              <a:t> from n1 to n2 inclusive.</a:t>
            </a:r>
          </a:p>
          <a:p>
            <a:r>
              <a:rPr lang="en-US" sz="1400" dirty="0"/>
              <a:t>Write a function a function, </a:t>
            </a:r>
            <a:r>
              <a:rPr lang="en-US" sz="1400" dirty="0" err="1"/>
              <a:t>ran_walk</a:t>
            </a:r>
            <a:r>
              <a:rPr lang="en-US" sz="1400" dirty="0"/>
              <a:t>(</a:t>
            </a:r>
            <a:r>
              <a:rPr lang="en-US" sz="1400" dirty="0" err="1"/>
              <a:t>t,Dz,n</a:t>
            </a:r>
            <a:r>
              <a:rPr lang="en-US" sz="1400" dirty="0"/>
              <a:t>),</a:t>
            </a:r>
          </a:p>
          <a:p>
            <a:r>
              <a:rPr lang="en-US" sz="1400" dirty="0"/>
              <a:t>which makes the turtle t move a distance </a:t>
            </a:r>
            <a:r>
              <a:rPr lang="en-US" sz="1400" dirty="0" err="1"/>
              <a:t>Dz</a:t>
            </a:r>
            <a:endParaRPr lang="en-US" sz="1400" dirty="0"/>
          </a:p>
          <a:p>
            <a:r>
              <a:rPr lang="en-US" sz="1400" dirty="0"/>
              <a:t>in a random direction n times.</a:t>
            </a:r>
          </a:p>
          <a:p>
            <a:r>
              <a:rPr lang="en-US" sz="1400" dirty="0"/>
              <a:t>Use helper functions to set up the screen and</a:t>
            </a:r>
          </a:p>
          <a:p>
            <a:r>
              <a:rPr lang="en-US" sz="1400" dirty="0"/>
              <a:t>set up the turtle.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 err="1"/>
              <a:t>ws</a:t>
            </a:r>
            <a:r>
              <a:rPr lang="en-US" sz="1400" dirty="0"/>
              <a:t> ch7_4</a:t>
            </a:r>
          </a:p>
          <a:p>
            <a:r>
              <a:rPr lang="en-US" sz="1400" dirty="0"/>
              <a:t>Write a function, </a:t>
            </a:r>
            <a:r>
              <a:rPr lang="en-US" sz="1400" dirty="0" err="1"/>
              <a:t>stop_when_circle_xd</a:t>
            </a:r>
            <a:r>
              <a:rPr lang="en-US" sz="1400" dirty="0"/>
              <a:t>(</a:t>
            </a:r>
            <a:r>
              <a:rPr lang="en-US" sz="1400" dirty="0" err="1"/>
              <a:t>t,Dz,R</a:t>
            </a:r>
            <a:r>
              <a:rPr lang="en-US" sz="1400" dirty="0"/>
              <a:t>),</a:t>
            </a:r>
          </a:p>
          <a:p>
            <a:r>
              <a:rPr lang="en-US" sz="1400" dirty="0"/>
              <a:t>which makes the turtle t execute a random walk of size </a:t>
            </a:r>
            <a:r>
              <a:rPr lang="en-US" sz="1400" dirty="0" err="1"/>
              <a:t>Dz</a:t>
            </a:r>
            <a:endParaRPr lang="en-US" sz="1400" dirty="0"/>
          </a:p>
          <a:p>
            <a:r>
              <a:rPr lang="en-US" sz="1400" dirty="0"/>
              <a:t>for each step, and which stops the first time the turtle</a:t>
            </a:r>
          </a:p>
          <a:p>
            <a:r>
              <a:rPr lang="en-US" sz="1400" dirty="0"/>
              <a:t>is &gt;= radius of R from its start point.</a:t>
            </a:r>
          </a:p>
          <a:p>
            <a:r>
              <a:rPr lang="en-US" sz="1400" dirty="0"/>
              <a:t>Use a separate turtle to draw a circle of radius R</a:t>
            </a:r>
          </a:p>
          <a:p>
            <a:r>
              <a:rPr lang="en-US" sz="1400" dirty="0"/>
              <a:t>Uses the  turtle position()</a:t>
            </a:r>
          </a:p>
          <a:p>
            <a:r>
              <a:rPr lang="en-US" sz="1400" dirty="0"/>
              <a:t>Function, which returns the x and y coordinate for the current</a:t>
            </a:r>
          </a:p>
          <a:p>
            <a:r>
              <a:rPr lang="en-US" sz="1400" dirty="0"/>
              <a:t>Position of the turtle.</a:t>
            </a:r>
          </a:p>
          <a:p>
            <a:r>
              <a:rPr lang="en-US" sz="1400" dirty="0"/>
              <a:t>Print out the number of steps the turtle takes before stopping.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 err="1"/>
              <a:t>Ws</a:t>
            </a:r>
            <a:r>
              <a:rPr lang="en-US" sz="1400" dirty="0"/>
              <a:t> </a:t>
            </a:r>
            <a:r>
              <a:rPr lang="en-US" sz="1400" dirty="0" err="1"/>
              <a:t>ch</a:t>
            </a:r>
            <a:r>
              <a:rPr lang="en-US" sz="1400" dirty="0"/>
              <a:t> 7-4A</a:t>
            </a:r>
          </a:p>
          <a:p>
            <a:endParaRPr lang="en-US" sz="1400" dirty="0"/>
          </a:p>
          <a:p>
            <a:r>
              <a:rPr lang="en-US" sz="1400" dirty="0"/>
              <a:t>Same as 7-4 but use a rectangle centered at the origin,</a:t>
            </a:r>
          </a:p>
          <a:p>
            <a:r>
              <a:rPr lang="en-US" sz="1400" dirty="0" err="1"/>
              <a:t>stop_when_rect_xd</a:t>
            </a:r>
            <a:r>
              <a:rPr lang="en-US" sz="1400" dirty="0"/>
              <a:t>(</a:t>
            </a:r>
            <a:r>
              <a:rPr lang="en-US" sz="1400" dirty="0" err="1"/>
              <a:t>t,Dz,W,H</a:t>
            </a:r>
            <a:r>
              <a:rPr lang="en-US" sz="1400" dirty="0"/>
              <a:t>), t execute a random walk of size </a:t>
            </a:r>
            <a:r>
              <a:rPr lang="en-US" sz="1400" dirty="0" err="1"/>
              <a:t>Dz</a:t>
            </a:r>
            <a:endParaRPr lang="en-US" sz="1400" dirty="0"/>
          </a:p>
          <a:p>
            <a:r>
              <a:rPr lang="en-US" sz="1400" dirty="0"/>
              <a:t>for each step, and which stops the first time the turtle</a:t>
            </a:r>
          </a:p>
          <a:p>
            <a:r>
              <a:rPr lang="en-US" sz="1400" dirty="0"/>
              <a:t>is not inside the rectangle.  Print out the total distance travelled</a:t>
            </a:r>
          </a:p>
          <a:p>
            <a:r>
              <a:rPr lang="en-US" sz="1400" dirty="0"/>
              <a:t>By the turtle.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90335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460" y="91916"/>
            <a:ext cx="561594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ws</a:t>
            </a:r>
            <a:r>
              <a:rPr lang="en-US" sz="1400" dirty="0"/>
              <a:t> ch7_5</a:t>
            </a:r>
          </a:p>
          <a:p>
            <a:r>
              <a:rPr lang="en-US" sz="1400" dirty="0"/>
              <a:t>Modify seq3n(n) so that it returns a list of the </a:t>
            </a:r>
            <a:r>
              <a:rPr lang="en-US" sz="1400" dirty="0" err="1"/>
              <a:t>collatz</a:t>
            </a:r>
            <a:endParaRPr lang="en-US" sz="1400" dirty="0"/>
          </a:p>
          <a:p>
            <a:r>
              <a:rPr lang="en-US" sz="1400" dirty="0"/>
              <a:t>sequence corresponding to n.  Use the append list method.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 err="1"/>
              <a:t>Ws</a:t>
            </a:r>
            <a:r>
              <a:rPr lang="en-US" sz="1400" dirty="0"/>
              <a:t> ch7_6</a:t>
            </a:r>
          </a:p>
          <a:p>
            <a:r>
              <a:rPr lang="en-US" sz="1400" dirty="0"/>
              <a:t>For what n&lt;= 1000 is the </a:t>
            </a:r>
            <a:r>
              <a:rPr lang="en-US" sz="1400" dirty="0" err="1"/>
              <a:t>collatz</a:t>
            </a:r>
            <a:r>
              <a:rPr lang="en-US" sz="1400" dirty="0"/>
              <a:t> sequence the longest?  What is the sum of that sequence?  What is the corresponding n for this sequence? Use the function from the previous </a:t>
            </a:r>
            <a:r>
              <a:rPr lang="en-US" sz="1400" dirty="0" err="1"/>
              <a:t>ws</a:t>
            </a:r>
            <a:r>
              <a:rPr lang="en-US" sz="1400" dirty="0"/>
              <a:t> as a helper function.  You might want some other helper functions.  This problem is somewhat easier with indices or dictionaries.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67419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96340" y="619036"/>
            <a:ext cx="49149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ws</a:t>
            </a:r>
            <a:r>
              <a:rPr lang="en-US" sz="1400" dirty="0"/>
              <a:t> ch7_7</a:t>
            </a:r>
          </a:p>
          <a:p>
            <a:r>
              <a:rPr lang="en-US" sz="1400" dirty="0"/>
              <a:t>Rewrite </a:t>
            </a:r>
            <a:r>
              <a:rPr lang="en-US" sz="1400" dirty="0" err="1"/>
              <a:t>num_digits</a:t>
            </a:r>
            <a:r>
              <a:rPr lang="en-US" sz="1400" dirty="0"/>
              <a:t>(n) by converting</a:t>
            </a:r>
          </a:p>
          <a:p>
            <a:r>
              <a:rPr lang="en-US" sz="1400" dirty="0"/>
              <a:t>n to a string &amp; using the </a:t>
            </a:r>
            <a:r>
              <a:rPr lang="en-US" sz="1400" dirty="0" err="1"/>
              <a:t>len</a:t>
            </a:r>
            <a:r>
              <a:rPr lang="en-US" sz="1400" dirty="0"/>
              <a:t> BIF.</a:t>
            </a:r>
          </a:p>
        </p:txBody>
      </p:sp>
    </p:spTree>
    <p:extLst>
      <p:ext uri="{BB962C8B-B14F-4D97-AF65-F5344CB8AC3E}">
        <p14:creationId xmlns:p14="http://schemas.microsoft.com/office/powerpoint/2010/main" val="3848734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4793" y="993102"/>
            <a:ext cx="64355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WS ch7 – 8</a:t>
            </a:r>
          </a:p>
          <a:p>
            <a:r>
              <a:rPr lang="en-US" sz="1400" dirty="0"/>
              <a:t>Write a function, </a:t>
            </a:r>
            <a:r>
              <a:rPr lang="en-US" sz="1400" dirty="0" err="1"/>
              <a:t>guessNum</a:t>
            </a:r>
            <a:r>
              <a:rPr lang="en-US" sz="1400" dirty="0"/>
              <a:t>(), where the user tries to guess a secret number between 1 and 128 chosen by computer.  Program tells user guess is too high</a:t>
            </a:r>
          </a:p>
          <a:p>
            <a:r>
              <a:rPr lang="en-US" sz="1400" dirty="0"/>
              <a:t>or too low. Score starts at 100 and decreases by 2 for every incorrect guess.</a:t>
            </a:r>
          </a:p>
          <a:p>
            <a:r>
              <a:rPr lang="en-US" sz="1400" dirty="0"/>
              <a:t>Print out: final score, secret number, incorrect guesses made,</a:t>
            </a:r>
          </a:p>
          <a:p>
            <a:r>
              <a:rPr lang="en-US" sz="1400" dirty="0"/>
              <a:t>congratulatory message if guessed on 1st try.</a:t>
            </a:r>
          </a:p>
        </p:txBody>
      </p:sp>
    </p:spTree>
    <p:extLst>
      <p:ext uri="{BB962C8B-B14F-4D97-AF65-F5344CB8AC3E}">
        <p14:creationId xmlns:p14="http://schemas.microsoft.com/office/powerpoint/2010/main" val="2207697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3165" y="355734"/>
            <a:ext cx="5780813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Ws</a:t>
            </a:r>
            <a:r>
              <a:rPr lang="en-US" sz="1400" dirty="0"/>
              <a:t> ch7-9</a:t>
            </a:r>
          </a:p>
          <a:p>
            <a:r>
              <a:rPr lang="en-US" sz="1400" dirty="0"/>
              <a:t>A fruit vendor has :</a:t>
            </a:r>
          </a:p>
          <a:p>
            <a:r>
              <a:rPr lang="en-US" sz="1400" dirty="0"/>
              <a:t>250 apples   sold at    $1.25/apple</a:t>
            </a:r>
          </a:p>
          <a:p>
            <a:r>
              <a:rPr lang="en-US" sz="1400" dirty="0"/>
              <a:t>100 peaches sold at    $0.95/peach</a:t>
            </a:r>
          </a:p>
          <a:p>
            <a:r>
              <a:rPr lang="en-US" sz="1400" dirty="0"/>
              <a:t>75 bananas  sold at      $0.20/ banana</a:t>
            </a:r>
          </a:p>
          <a:p>
            <a:r>
              <a:rPr lang="en-US" sz="1400" dirty="0"/>
              <a:t>125 oranges sold at     $0.50/orange</a:t>
            </a:r>
          </a:p>
          <a:p>
            <a:endParaRPr lang="en-US" sz="1400" dirty="0"/>
          </a:p>
          <a:p>
            <a:r>
              <a:rPr lang="en-US" sz="1400" dirty="0"/>
              <a:t>Organize this data into an appropriate data structure &amp; write code to:</a:t>
            </a:r>
          </a:p>
          <a:p>
            <a:pPr marL="342900" indent="-342900">
              <a:buAutoNum type="arabicPeriod"/>
            </a:pPr>
            <a:r>
              <a:rPr lang="en-US" sz="1400" dirty="0"/>
              <a:t>Find the total number of pieces of fruit</a:t>
            </a:r>
          </a:p>
          <a:p>
            <a:pPr marL="342900" indent="-342900">
              <a:buAutoNum type="arabicPeriod"/>
            </a:pPr>
            <a:r>
              <a:rPr lang="en-US" sz="1400" dirty="0"/>
              <a:t>Find the total $ value for the fruit.</a:t>
            </a:r>
          </a:p>
          <a:p>
            <a:pPr marL="342900" indent="-342900">
              <a:buAutoNum type="arabicPeriod"/>
            </a:pPr>
            <a:r>
              <a:rPr lang="en-US" sz="1400" dirty="0"/>
              <a:t>Find the average cost of a piece of fruit.</a:t>
            </a:r>
          </a:p>
          <a:p>
            <a:pPr marL="342900" indent="-342900">
              <a:buAutoNum type="arabicPeriod"/>
            </a:pPr>
            <a:r>
              <a:rPr lang="en-US" sz="1400" dirty="0"/>
              <a:t>Find the number of pieces of fruit that have a greater than average cost.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01567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0016" y="65838"/>
            <a:ext cx="443578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ws</a:t>
            </a:r>
            <a:r>
              <a:rPr lang="en-US" sz="1400" dirty="0"/>
              <a:t> </a:t>
            </a:r>
            <a:r>
              <a:rPr lang="en-US" sz="1400" dirty="0" err="1"/>
              <a:t>ch</a:t>
            </a:r>
            <a:r>
              <a:rPr lang="en-US" sz="1400" dirty="0"/>
              <a:t> 7_10</a:t>
            </a:r>
          </a:p>
          <a:p>
            <a:r>
              <a:rPr lang="en-US" sz="1400" dirty="0"/>
              <a:t>If you make a guess x0 for the square root of an number, m, a better guess for the </a:t>
            </a:r>
            <a:r>
              <a:rPr lang="en-US" sz="1400" dirty="0" err="1"/>
              <a:t>sqr</a:t>
            </a:r>
            <a:r>
              <a:rPr lang="en-US" sz="1400" dirty="0"/>
              <a:t> root is</a:t>
            </a:r>
          </a:p>
          <a:p>
            <a:r>
              <a:rPr lang="en-US" sz="1400" dirty="0"/>
              <a:t>(x0 + n/x0)/2</a:t>
            </a:r>
          </a:p>
          <a:p>
            <a:r>
              <a:rPr lang="en-US" sz="1400" dirty="0"/>
              <a:t>Write code to find the </a:t>
            </a:r>
            <a:r>
              <a:rPr lang="en-US" sz="1400" dirty="0" err="1"/>
              <a:t>sqr</a:t>
            </a:r>
            <a:r>
              <a:rPr lang="en-US" sz="1400" dirty="0"/>
              <a:t> root of a number to within 0.01%.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 err="1"/>
              <a:t>Ws</a:t>
            </a:r>
            <a:r>
              <a:rPr lang="en-US" sz="1400" dirty="0"/>
              <a:t> </a:t>
            </a:r>
            <a:r>
              <a:rPr lang="en-US" sz="1400" dirty="0" err="1"/>
              <a:t>ch</a:t>
            </a:r>
            <a:r>
              <a:rPr lang="en-US" sz="1400" dirty="0"/>
              <a:t> 7_11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Use a while loop to find how many terms of this series are needed to approximate pi to within 0.001.</a:t>
            </a:r>
          </a:p>
          <a:p>
            <a:endParaRPr lang="en-US" dirty="0"/>
          </a:p>
        </p:txBody>
      </p:sp>
      <p:sp>
        <p:nvSpPr>
          <p:cNvPr id="3" name="AutoShape 2" descr="{\displaystyle 1\,-\,{\frac {1}{3}}\,+\,{\frac {1}{5}}\,-\,{\frac {1}{7}}\,+\,{\frac {1}{9}}\,-\,\cdots \,=\,{\frac {\pi }{4}}.}"/>
          <p:cNvSpPr>
            <a:spLocks noChangeAspect="1" noChangeArrowheads="1"/>
          </p:cNvSpPr>
          <p:nvPr/>
        </p:nvSpPr>
        <p:spPr bwMode="auto">
          <a:xfrm>
            <a:off x="972166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C:\Users\cwellman\AppData\Roaming\PixelMetrics\CaptureWiz\Temp\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715" y="2909700"/>
            <a:ext cx="5323507" cy="1098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077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3158</TotalTime>
  <Words>891</Words>
  <Application>Microsoft Office PowerPoint</Application>
  <PresentationFormat>On-screen Show (4:3)</PresentationFormat>
  <Paragraphs>143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Clarke Wellman</dc:creator>
  <cp:lastModifiedBy>Lorenzo Martinez</cp:lastModifiedBy>
  <cp:revision>68</cp:revision>
  <dcterms:created xsi:type="dcterms:W3CDTF">2016-08-30T17:31:53Z</dcterms:created>
  <dcterms:modified xsi:type="dcterms:W3CDTF">2019-05-22T16:53:23Z</dcterms:modified>
</cp:coreProperties>
</file>