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89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8" r:id="rId24"/>
    <p:sldId id="277" r:id="rId25"/>
    <p:sldId id="278" r:id="rId26"/>
    <p:sldId id="279" r:id="rId27"/>
    <p:sldId id="280" r:id="rId28"/>
    <p:sldId id="281" r:id="rId29"/>
    <p:sldId id="282" r:id="rId30"/>
    <p:sldId id="290" r:id="rId31"/>
    <p:sldId id="291" r:id="rId32"/>
    <p:sldId id="283" r:id="rId33"/>
    <p:sldId id="284" r:id="rId34"/>
    <p:sldId id="285" r:id="rId35"/>
    <p:sldId id="286" r:id="rId36"/>
    <p:sldId id="287" r:id="rId37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7" autoAdjust="0"/>
    <p:restoredTop sz="94660"/>
  </p:normalViewPr>
  <p:slideViewPr>
    <p:cSldViewPr snapToGrid="0">
      <p:cViewPr>
        <p:scale>
          <a:sx n="60" d="100"/>
          <a:sy n="60" d="100"/>
        </p:scale>
        <p:origin x="2528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86E-58CB-4558-A0BC-3B18FF87A986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8C89-69D8-4901-A1FA-7E4CCBA50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86E-58CB-4558-A0BC-3B18FF87A986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8C89-69D8-4901-A1FA-7E4CCBA50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86E-58CB-4558-A0BC-3B18FF87A986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8C89-69D8-4901-A1FA-7E4CCBA50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7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86E-58CB-4558-A0BC-3B18FF87A986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8C89-69D8-4901-A1FA-7E4CCBA50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86E-58CB-4558-A0BC-3B18FF87A986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8C89-69D8-4901-A1FA-7E4CCBA50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86E-58CB-4558-A0BC-3B18FF87A986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8C89-69D8-4901-A1FA-7E4CCBA50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5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86E-58CB-4558-A0BC-3B18FF87A986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8C89-69D8-4901-A1FA-7E4CCBA50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86E-58CB-4558-A0BC-3B18FF87A986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8C89-69D8-4901-A1FA-7E4CCBA50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0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86E-58CB-4558-A0BC-3B18FF87A986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8C89-69D8-4901-A1FA-7E4CCBA50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86E-58CB-4558-A0BC-3B18FF87A986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8C89-69D8-4901-A1FA-7E4CCBA50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0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86E-58CB-4558-A0BC-3B18FF87A986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8C89-69D8-4901-A1FA-7E4CCBA50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186E-58CB-4558-A0BC-3B18FF87A986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D8C89-69D8-4901-A1FA-7E4CCBA50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ellman\AppData\Roaming\PixelMetrics\CaptureWiz\Tem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0" y="130145"/>
            <a:ext cx="6085206" cy="901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93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cwellman\AppData\Roaming\PixelMetrics\CaptureWiz\Temp\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" y="168274"/>
            <a:ext cx="5902325" cy="863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4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wellman\AppData\Roaming\PixelMetrics\CaptureWiz\Temp\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4" y="404812"/>
            <a:ext cx="5894705" cy="871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5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340" y="381699"/>
            <a:ext cx="5482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 ch10-1</a:t>
            </a:r>
          </a:p>
          <a:p>
            <a:r>
              <a:rPr lang="en-US" dirty="0"/>
              <a:t>Take the last traffic light example &amp; modify it so that the light is green for 5 s, yellow for 1 s, and red for 7 s. Use the sleep command from the time module.    Make the light complete 3 cycles.</a:t>
            </a:r>
          </a:p>
        </p:txBody>
      </p:sp>
    </p:spTree>
    <p:extLst>
      <p:ext uri="{BB962C8B-B14F-4D97-AF65-F5344CB8AC3E}">
        <p14:creationId xmlns:p14="http://schemas.microsoft.com/office/powerpoint/2010/main" val="213653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cwellman\AppData\Roaming\PixelMetrics\CaptureWiz\Temp\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4" y="182562"/>
            <a:ext cx="6115685" cy="889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58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cwellman\AppData\Roaming\PixelMetrics\CaptureWiz\Temp\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" y="153352"/>
            <a:ext cx="6721674" cy="625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10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ellman\AppData\Roaming\PixelMetrics\CaptureWiz\Temp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4" y="579437"/>
            <a:ext cx="6257371" cy="72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45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wellman\AppData\Roaming\PixelMetrics\CaptureWiz\Temp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66" y="311438"/>
            <a:ext cx="5820352" cy="873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95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ellman\AppData\Roaming\PixelMetrics\CaptureWiz\Tem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56" y="278246"/>
            <a:ext cx="6090573" cy="831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00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wellman\AppData\Roaming\PixelMetrics\CaptureWiz\Tem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8" y="257318"/>
            <a:ext cx="5654097" cy="850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864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wellman\AppData\Roaming\PixelMetrics\CaptureWiz\Temp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13289"/>
            <a:ext cx="5707051" cy="848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48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wellman\AppData\Roaming\PixelMetrics\CaptureWiz\Tem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" y="327342"/>
            <a:ext cx="6367145" cy="819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95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wellman\AppData\Roaming\PixelMetrics\CaptureWiz\Temp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01" y="169862"/>
            <a:ext cx="5877879" cy="841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6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wellman\AppData\Roaming\PixelMetrics\CaptureWiz\Temp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4" y="282430"/>
            <a:ext cx="5838825" cy="864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49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wellman\AppData\Roaming\PixelMetrics\CaptureWiz\Temp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1" y="138400"/>
            <a:ext cx="6222565" cy="85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515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0696" y="637213"/>
            <a:ext cx="59753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Ws</a:t>
            </a:r>
            <a:r>
              <a:rPr lang="en-US" sz="1200" dirty="0"/>
              <a:t> ch11_1</a:t>
            </a:r>
          </a:p>
          <a:p>
            <a:r>
              <a:rPr lang="en-US" sz="1200" dirty="0"/>
              <a:t>Write the function </a:t>
            </a:r>
            <a:r>
              <a:rPr lang="en-US" sz="1200" dirty="0" err="1"/>
              <a:t>primes_lessthan</a:t>
            </a:r>
            <a:r>
              <a:rPr lang="en-US" sz="1200" dirty="0"/>
              <a:t>(n), which return a list of all the primes &lt;= n, where n is an int.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Ws</a:t>
            </a:r>
            <a:r>
              <a:rPr lang="en-US" sz="1200" dirty="0"/>
              <a:t> ch11_2</a:t>
            </a:r>
          </a:p>
          <a:p>
            <a:r>
              <a:rPr lang="en-US" sz="1200" dirty="0"/>
              <a:t>Write a function, </a:t>
            </a:r>
            <a:r>
              <a:rPr lang="en-US" sz="1200" dirty="0" err="1"/>
              <a:t>sumOfPrimesLessThan</a:t>
            </a:r>
            <a:r>
              <a:rPr lang="en-US" sz="1200" dirty="0"/>
              <a:t>(n), which returns the sum of the primes less than n.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Ws</a:t>
            </a:r>
            <a:r>
              <a:rPr lang="en-US" sz="1200" dirty="0"/>
              <a:t> ch11_3 </a:t>
            </a:r>
          </a:p>
          <a:p>
            <a:r>
              <a:rPr lang="en-US" sz="1200" dirty="0"/>
              <a:t>Write a function, </a:t>
            </a:r>
            <a:r>
              <a:rPr lang="en-US" sz="1200" dirty="0" err="1"/>
              <a:t>primesWithAPrimeDigitSum</a:t>
            </a:r>
            <a:r>
              <a:rPr lang="en-US" sz="1200" dirty="0"/>
              <a:t>(n),</a:t>
            </a:r>
          </a:p>
          <a:p>
            <a:r>
              <a:rPr lang="en-US" sz="1200" dirty="0"/>
              <a:t>Which returns a list of primes less than n that have a prime digit sum. Find all primes</a:t>
            </a:r>
          </a:p>
          <a:p>
            <a:r>
              <a:rPr lang="en-US" sz="1200" dirty="0"/>
              <a:t>less than 1000 which have a prime digit sum.  Of these primes, which one(s) have the largest digit sum? 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Ws</a:t>
            </a:r>
            <a:r>
              <a:rPr lang="en-US" sz="1200" dirty="0"/>
              <a:t> ch11_4</a:t>
            </a:r>
          </a:p>
          <a:p>
            <a:r>
              <a:rPr lang="en-US" sz="1200" dirty="0"/>
              <a:t>What </a:t>
            </a:r>
            <a:r>
              <a:rPr lang="en-US" sz="1200" dirty="0" err="1"/>
              <a:t>ints</a:t>
            </a:r>
            <a:r>
              <a:rPr lang="en-US" sz="1200" dirty="0"/>
              <a:t> between 5000 and 10000 are odd, divisible by 29 and do not contain any even digits?  How many such </a:t>
            </a:r>
            <a:r>
              <a:rPr lang="en-US" sz="1200" dirty="0" err="1"/>
              <a:t>ints</a:t>
            </a:r>
            <a:r>
              <a:rPr lang="en-US" sz="1200" dirty="0"/>
              <a:t> are there? Which of these </a:t>
            </a:r>
            <a:r>
              <a:rPr lang="en-US" sz="1200" dirty="0" err="1"/>
              <a:t>ints</a:t>
            </a:r>
            <a:r>
              <a:rPr lang="en-US" sz="1200" dirty="0"/>
              <a:t> are within 2 of a prime?  How many such </a:t>
            </a:r>
            <a:r>
              <a:rPr lang="en-US" sz="1200" dirty="0" err="1"/>
              <a:t>ints</a:t>
            </a:r>
            <a:r>
              <a:rPr lang="en-US" sz="1200" dirty="0"/>
              <a:t> are there?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6216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cwellman\AppData\Roaming\PixelMetrics\CaptureWiz\Temp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5345"/>
            <a:ext cx="5929354" cy="85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618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wellman\AppData\Roaming\PixelMetrics\CaptureWiz\Temp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1" y="308984"/>
            <a:ext cx="6090827" cy="84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03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cwellman\AppData\Roaming\PixelMetrics\CaptureWiz\Temp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" y="137890"/>
            <a:ext cx="6132945" cy="858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29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cwellman\AppData\Roaming\PixelMetrics\CaptureWiz\Temp\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57" y="187035"/>
            <a:ext cx="5947656" cy="878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99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cwellman\AppData\Roaming\PixelMetrics\CaptureWiz\Temp\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1" y="149946"/>
            <a:ext cx="5894243" cy="867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211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cwellman\AppData\Roaming\PixelMetrics\CaptureWiz\Temp\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91221"/>
            <a:ext cx="5915303" cy="87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96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ellman\AppData\Roaming\PixelMetrics\CaptureWiz\Tem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" y="251777"/>
            <a:ext cx="6009005" cy="87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202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ellman\AppData\Roaming\PixelMetrics\CaptureWiz\Tem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" y="59472"/>
            <a:ext cx="6810057" cy="503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wellman\AppData\Roaming\PixelMetrics\CaptureWiz\Temp\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" y="5645888"/>
            <a:ext cx="6787414" cy="34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254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988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cwellman\AppData\Roaming\PixelMetrics\CaptureWiz\Temp\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0" y="256308"/>
            <a:ext cx="5700279" cy="878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61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cwellman\AppData\Roaming\PixelMetrics\CaptureWiz\Temp\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9" y="158028"/>
            <a:ext cx="5875771" cy="85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5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cwellman\AppData\Roaming\PixelMetrics\CaptureWiz\Temp\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65" y="166399"/>
            <a:ext cx="5474175" cy="862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22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cwellman\AppData\Roaming\PixelMetrics\CaptureWiz\Temp\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43752"/>
            <a:ext cx="6674413" cy="571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804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603" y="0"/>
            <a:ext cx="555485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HW</a:t>
            </a:r>
          </a:p>
          <a:p>
            <a:r>
              <a:rPr lang="en-US" sz="1200" dirty="0" err="1"/>
              <a:t>Ch</a:t>
            </a:r>
            <a:r>
              <a:rPr lang="en-US" sz="1200" dirty="0"/>
              <a:t> 10 Ex: 2,3,4,5</a:t>
            </a:r>
          </a:p>
          <a:p>
            <a:r>
              <a:rPr lang="en-US" sz="1200" dirty="0" err="1"/>
              <a:t>yt</a:t>
            </a:r>
            <a:r>
              <a:rPr lang="en-US" sz="1200" dirty="0"/>
              <a:t> problem  follows:</a:t>
            </a:r>
          </a:p>
          <a:p>
            <a:r>
              <a:rPr lang="en-US" sz="1200" dirty="0"/>
              <a:t>Write a function, </a:t>
            </a:r>
            <a:r>
              <a:rPr lang="en-US" sz="1200" dirty="0" err="1"/>
              <a:t>grade_histogram</a:t>
            </a:r>
            <a:r>
              <a:rPr lang="en-US" sz="1200" dirty="0"/>
              <a:t>(</a:t>
            </a:r>
            <a:r>
              <a:rPr lang="en-US" sz="1200" dirty="0" err="1"/>
              <a:t>t,mu,sigma,n</a:t>
            </a:r>
            <a:r>
              <a:rPr lang="en-US" sz="1200" dirty="0"/>
              <a:t>), which uses the turtle module to make a histogram for quiz score data for n = 100 students.   First, </a:t>
            </a:r>
            <a:r>
              <a:rPr lang="en-US" sz="1200" u="sng" dirty="0"/>
              <a:t>create</a:t>
            </a:r>
            <a:r>
              <a:rPr lang="en-US" sz="1200" dirty="0"/>
              <a:t> the data using gauss(</a:t>
            </a:r>
            <a:r>
              <a:rPr lang="en-US" sz="1200" dirty="0" err="1"/>
              <a:t>mu,sigma</a:t>
            </a:r>
            <a:r>
              <a:rPr lang="en-US" sz="1200" dirty="0"/>
              <a:t>), from the random module.  mu is the average and sigma is the standard deviation of the scores and is a measure of the spread of the data scores. When the quiz data is generated, check to make sure that each quiz score is between 0 and 100, inclusive. Put the data into a list. Take the data you  generated with the specified mean and standard deviation &amp; make a histogram of the number of A’s, B’s, C’s, D’s and F’s, according to the following rubric:</a:t>
            </a:r>
          </a:p>
          <a:p>
            <a:pPr lvl="1"/>
            <a:r>
              <a:rPr lang="en-US" sz="1200" dirty="0"/>
              <a:t>A:  95 &lt;= score &lt;= 100</a:t>
            </a:r>
          </a:p>
          <a:p>
            <a:pPr lvl="1"/>
            <a:r>
              <a:rPr lang="en-US" sz="1200" dirty="0"/>
              <a:t>B:  85 &lt;= score &lt;     95</a:t>
            </a:r>
          </a:p>
          <a:p>
            <a:pPr lvl="1"/>
            <a:r>
              <a:rPr lang="en-US" sz="1200" dirty="0"/>
              <a:t>C:  75 &lt;= score &lt;     85</a:t>
            </a:r>
          </a:p>
          <a:p>
            <a:pPr lvl="1"/>
            <a:r>
              <a:rPr lang="en-US" sz="1200" dirty="0"/>
              <a:t>D:  65 &lt;= score &lt;    75</a:t>
            </a:r>
          </a:p>
          <a:p>
            <a:pPr lvl="1"/>
            <a:r>
              <a:rPr lang="en-US" sz="1200" dirty="0"/>
              <a:t>F:              score &lt;    65 </a:t>
            </a:r>
          </a:p>
          <a:p>
            <a:r>
              <a:rPr lang="en-US" sz="1200" dirty="0"/>
              <a:t>Use appropriate helper functions to make your code easy to write and easy to read.</a:t>
            </a:r>
          </a:p>
          <a:p>
            <a:r>
              <a:rPr lang="en-US" sz="1200" dirty="0"/>
              <a:t>Scale the histogram height so the maximum height is 300 turtle steps. Your code should have output like the sample shown below which uses 100 students with mu = 80 and sigma = 10,  and which includes the labels shown on top of each of the histogram bars. Note that the number of A’s, B’s, C’s, D’s and E’s must equal to n.</a:t>
            </a:r>
          </a:p>
          <a:p>
            <a:endParaRPr lang="en-US" sz="1200" dirty="0"/>
          </a:p>
          <a:p>
            <a:r>
              <a:rPr lang="en-US" sz="1200" dirty="0" err="1"/>
              <a:t>grade_histogram</a:t>
            </a:r>
            <a:r>
              <a:rPr lang="en-US" sz="1200" dirty="0"/>
              <a:t>(alex,80,10,100)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030" name="Picture 6" descr="C:\Users\cwellman\AppData\Roaming\PixelMetrics\CaptureWiz\Temp\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4955203"/>
            <a:ext cx="3032125" cy="373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80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wellman\AppData\Roaming\PixelMetrics\CaptureWiz\Tem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320356"/>
            <a:ext cx="6348646" cy="866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87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1" y="434340"/>
            <a:ext cx="58750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Ws</a:t>
            </a:r>
            <a:r>
              <a:rPr lang="en-US" sz="1400" dirty="0"/>
              <a:t> ch9_1</a:t>
            </a:r>
          </a:p>
          <a:p>
            <a:r>
              <a:rPr lang="en-US" sz="1400" dirty="0"/>
              <a:t>Write a function, Fibonacci(n), which returns a list of the first n terms of the Fibonacci series, n &gt;= 2</a:t>
            </a:r>
          </a:p>
          <a:p>
            <a:r>
              <a:rPr lang="en-US" sz="1400" dirty="0"/>
              <a:t>1,1,2,3,5,8,13….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WS </a:t>
            </a:r>
            <a:r>
              <a:rPr lang="en-US" sz="1400" dirty="0" err="1"/>
              <a:t>ch</a:t>
            </a:r>
            <a:r>
              <a:rPr lang="en-US" sz="1400" dirty="0"/>
              <a:t> 9_2 </a:t>
            </a:r>
          </a:p>
          <a:p>
            <a:r>
              <a:rPr lang="en-US" sz="1400" dirty="0"/>
              <a:t>Of the first 40 Fibonacci numbers, which of these are prime numbers?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WS </a:t>
            </a:r>
            <a:r>
              <a:rPr lang="en-US" sz="1400" dirty="0" err="1"/>
              <a:t>ch</a:t>
            </a:r>
            <a:r>
              <a:rPr lang="en-US" sz="1400" dirty="0"/>
              <a:t> 9_3</a:t>
            </a:r>
          </a:p>
          <a:p>
            <a:r>
              <a:rPr lang="en-US" sz="1400" dirty="0"/>
              <a:t>Write a function, </a:t>
            </a:r>
            <a:r>
              <a:rPr lang="en-US" sz="1400" dirty="0" err="1"/>
              <a:t>mean_std_dev</a:t>
            </a:r>
            <a:r>
              <a:rPr lang="en-US" sz="1400" dirty="0"/>
              <a:t>(data), where data is a tuple of number, and which returns a tuple consisting of two numbers: the mean of the data and the standard deviation of the data.</a:t>
            </a:r>
          </a:p>
          <a:p>
            <a:r>
              <a:rPr lang="en-US" sz="1400" dirty="0"/>
              <a:t>The mean of the data is just the average of the data.</a:t>
            </a:r>
          </a:p>
          <a:p>
            <a:r>
              <a:rPr lang="en-US" sz="1400" dirty="0"/>
              <a:t>Standard deviation, s is defined as:</a:t>
            </a:r>
          </a:p>
        </p:txBody>
      </p:sp>
      <p:pic>
        <p:nvPicPr>
          <p:cNvPr id="13314" name="Picture 2" descr="C:\Users\cwellman\AppData\Roaming\PixelMetrics\CaptureWiz\Temp\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855" y="4764881"/>
            <a:ext cx="2550866" cy="113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0827" y="6347012"/>
            <a:ext cx="53743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 your functions to find the mean and standard deviation of the data</a:t>
            </a:r>
          </a:p>
          <a:p>
            <a:endParaRPr lang="en-US" sz="1400" dirty="0"/>
          </a:p>
          <a:p>
            <a:r>
              <a:rPr lang="en-US" sz="1400" dirty="0"/>
              <a:t>(1.01,1.03,0.98,0.97,0.99,1.04)</a:t>
            </a:r>
          </a:p>
        </p:txBody>
      </p:sp>
    </p:spTree>
    <p:extLst>
      <p:ext uri="{BB962C8B-B14F-4D97-AF65-F5344CB8AC3E}">
        <p14:creationId xmlns:p14="http://schemas.microsoft.com/office/powerpoint/2010/main" val="85878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wellman\AppData\Roaming\PixelMetrics\CaptureWiz\Temp\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" y="289877"/>
            <a:ext cx="6130925" cy="846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wellman\AppData\Roaming\PixelMetrics\CaptureWiz\Temp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4" y="137795"/>
            <a:ext cx="6176645" cy="885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74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wellman\AppData\Roaming\PixelMetrics\CaptureWiz\Temp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42" y="153719"/>
            <a:ext cx="6365489" cy="852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49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wellman\AppData\Roaming\PixelMetrics\CaptureWiz\Temp\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" y="267335"/>
            <a:ext cx="6203683" cy="864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6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2023</TotalTime>
  <Words>569</Words>
  <Application>Microsoft Office PowerPoint</Application>
  <PresentationFormat>On-screen Show (4:3)</PresentationFormat>
  <Paragraphs>62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Clarke Wellman</cp:lastModifiedBy>
  <cp:revision>47</cp:revision>
  <dcterms:created xsi:type="dcterms:W3CDTF">2016-11-05T23:01:23Z</dcterms:created>
  <dcterms:modified xsi:type="dcterms:W3CDTF">2018-08-06T02:23:36Z</dcterms:modified>
</cp:coreProperties>
</file>