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8" r:id="rId3"/>
    <p:sldId id="267" r:id="rId4"/>
    <p:sldId id="258" r:id="rId5"/>
    <p:sldId id="257" r:id="rId6"/>
    <p:sldId id="259" r:id="rId7"/>
    <p:sldId id="260" r:id="rId8"/>
    <p:sldId id="261" r:id="rId9"/>
    <p:sldId id="262" r:id="rId10"/>
    <p:sldId id="263" r:id="rId11"/>
    <p:sldId id="264" r:id="rId12"/>
    <p:sldId id="265" r:id="rId1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672"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716F2-E50A-4B42-A63B-D6989D5A8F4D}"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35787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716F2-E50A-4B42-A63B-D6989D5A8F4D}"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3574113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716F2-E50A-4B42-A63B-D6989D5A8F4D}"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333674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716F2-E50A-4B42-A63B-D6989D5A8F4D}"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95212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716F2-E50A-4B42-A63B-D6989D5A8F4D}"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139537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716F2-E50A-4B42-A63B-D6989D5A8F4D}"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402843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716F2-E50A-4B42-A63B-D6989D5A8F4D}"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462061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716F2-E50A-4B42-A63B-D6989D5A8F4D}" type="datetimeFigureOut">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206410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716F2-E50A-4B42-A63B-D6989D5A8F4D}" type="datetimeFigureOut">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222664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5716F2-E50A-4B42-A63B-D6989D5A8F4D}"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415484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5716F2-E50A-4B42-A63B-D6989D5A8F4D}"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12D24-5C1F-4A36-8DA4-F19ACCABE0F5}" type="slidenum">
              <a:rPr lang="en-US" smtClean="0"/>
              <a:t>‹#›</a:t>
            </a:fld>
            <a:endParaRPr lang="en-US"/>
          </a:p>
        </p:txBody>
      </p:sp>
    </p:spTree>
    <p:extLst>
      <p:ext uri="{BB962C8B-B14F-4D97-AF65-F5344CB8AC3E}">
        <p14:creationId xmlns:p14="http://schemas.microsoft.com/office/powerpoint/2010/main" val="91642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45716F2-E50A-4B42-A63B-D6989D5A8F4D}" type="datetimeFigureOut">
              <a:rPr lang="en-US" smtClean="0"/>
              <a:t>5/29/2019</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6712D24-5C1F-4A36-8DA4-F19ACCABE0F5}" type="slidenum">
              <a:rPr lang="en-US" smtClean="0"/>
              <a:t>‹#›</a:t>
            </a:fld>
            <a:endParaRPr lang="en-US"/>
          </a:p>
        </p:txBody>
      </p:sp>
    </p:spTree>
    <p:extLst>
      <p:ext uri="{BB962C8B-B14F-4D97-AF65-F5344CB8AC3E}">
        <p14:creationId xmlns:p14="http://schemas.microsoft.com/office/powerpoint/2010/main" val="1830948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mzWo0MA43b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1060" y="190500"/>
            <a:ext cx="5280660" cy="8002191"/>
          </a:xfrm>
          <a:prstGeom prst="rect">
            <a:avLst/>
          </a:prstGeom>
          <a:noFill/>
        </p:spPr>
        <p:txBody>
          <a:bodyPr wrap="square" rtlCol="0">
            <a:spAutoFit/>
          </a:bodyPr>
          <a:lstStyle/>
          <a:p>
            <a:pPr algn="ctr"/>
            <a:r>
              <a:rPr lang="en-US" sz="1400" dirty="0"/>
              <a:t>CSC 110 Fall 2018 Project</a:t>
            </a:r>
          </a:p>
          <a:p>
            <a:pPr algn="ctr"/>
            <a:r>
              <a:rPr lang="en-US" sz="1400" dirty="0"/>
              <a:t>Cardstock Cube Decorated With Turtle Patterns</a:t>
            </a:r>
          </a:p>
          <a:p>
            <a:endParaRPr lang="en-US" dirty="0"/>
          </a:p>
          <a:p>
            <a:r>
              <a:rPr lang="en-US" sz="1200" dirty="0"/>
              <a:t>Choose 2 patterns from those shown from page 3 to the last page (A to Q) &amp; let me know your pattern choices since no 2 students can use the same 2 patterns. Choose 2 colors for the rectangles in each pattern.  Write code that uses the turtle module to draw a 4 x 4 array of your first pattern on one of the A faces and the same pattern but with your colors switched on the other A face. Write code that uses the turtle module to draw a 4 x 4 array of your second pattern on one of the B faces and the same pattern but with your colors switched on the other B face.  Choose a 4x4  pattern of your choice for the last two faces of the cube.  Have the turtle module draw the skeleton for the cube on page 2 – the above patterns should be inside the corresponding cube faces shown on the cube skeleton.  Each pattern should extend to the border of the face.  See the next page for an example.</a:t>
            </a:r>
          </a:p>
          <a:p>
            <a:endParaRPr lang="en-US" sz="1200" dirty="0"/>
          </a:p>
          <a:p>
            <a:r>
              <a:rPr lang="en-US" sz="1200" dirty="0"/>
              <a:t>Plan on having a top level function that prints the pattern, including the glue tabs, and which has appropriate size and color parameters so that (1) executing this function draws the whole pattern, including the glue tabs, (2) the whole pattern can be made larger or smaller with the size parameter(s) and (3) the colors used can be changed with the color parameter(s).  To get full points, you must do all of these things.  Look at the video at this link:</a:t>
            </a:r>
          </a:p>
          <a:p>
            <a:endParaRPr lang="en-US" sz="1200" dirty="0"/>
          </a:p>
          <a:p>
            <a:r>
              <a:rPr lang="en-US" sz="1200">
                <a:hlinkClick r:id="rId2"/>
              </a:rPr>
              <a:t>https://youtu.be/mzWo0MA43bo</a:t>
            </a:r>
            <a:endParaRPr lang="en-US" sz="1200"/>
          </a:p>
          <a:p>
            <a:endParaRPr lang="en-US" sz="1200" dirty="0"/>
          </a:p>
          <a:p>
            <a:r>
              <a:rPr lang="en-US" sz="1200" dirty="0"/>
              <a:t>Your turtle code image will be printed directly on an 8.5 in. x 11.0 in. sheet of cardstock using the color laser printer in the faculty computer center – I will provide the white cardstock and I will do the printing. Make sure your turtle image includes the cube skeleton on page 2 since you will need the lines as a guide for folding the cube and the glue tabs for gluing the cube.  After doing the printout, I will return the cardstock to you and you can fold and glue  the cube which you can keep.  Plan on lightly scoring the cardstock with a ruler and a knife to obtain clean folds on the cardstock.  I can provide glue for your cube.</a:t>
            </a:r>
          </a:p>
          <a:p>
            <a:endParaRPr lang="en-US" sz="1200" dirty="0"/>
          </a:p>
          <a:p>
            <a:r>
              <a:rPr lang="en-US" sz="1200" dirty="0"/>
              <a:t>In addition to your final cube, you will submit your Python code, a </a:t>
            </a:r>
            <a:r>
              <a:rPr lang="en-US" sz="1200" dirty="0" err="1"/>
              <a:t>Powerpoint</a:t>
            </a:r>
            <a:r>
              <a:rPr lang="en-US" sz="1200" dirty="0"/>
              <a:t> presentation explaining your code and an on-screen voice and video using your </a:t>
            </a:r>
            <a:r>
              <a:rPr lang="en-US" sz="1200" dirty="0" err="1"/>
              <a:t>Powerpoint</a:t>
            </a:r>
            <a:r>
              <a:rPr lang="en-US" sz="1200" dirty="0"/>
              <a:t> charts and your Python code.  Please post your video to </a:t>
            </a:r>
            <a:r>
              <a:rPr lang="en-US" sz="1200" dirty="0" err="1"/>
              <a:t>Youtube</a:t>
            </a:r>
            <a:r>
              <a:rPr lang="en-US" sz="1200" dirty="0"/>
              <a:t> and put the link to your video in the title page of your </a:t>
            </a:r>
            <a:r>
              <a:rPr lang="en-US" sz="1200" dirty="0" err="1"/>
              <a:t>Powerpoint</a:t>
            </a:r>
            <a:r>
              <a:rPr lang="en-US" sz="1200" dirty="0"/>
              <a:t> presentation.  </a:t>
            </a:r>
          </a:p>
          <a:p>
            <a:r>
              <a:rPr lang="en-US" sz="1200" dirty="0"/>
              <a:t>All items are due by midnight the Wednesday before finals week.  You will receive 2% extra credit per day early for a maximum of 10% extra credit.  You will be penalized 5% per day for each day the project is late.  No projects will be accepted after the individual final.</a:t>
            </a:r>
          </a:p>
        </p:txBody>
      </p:sp>
    </p:spTree>
    <p:extLst>
      <p:ext uri="{BB962C8B-B14F-4D97-AF65-F5344CB8AC3E}">
        <p14:creationId xmlns:p14="http://schemas.microsoft.com/office/powerpoint/2010/main" val="221739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5092" y="0"/>
            <a:ext cx="3703662" cy="3684541"/>
          </a:xfrm>
          <a:prstGeom prst="rect">
            <a:avLst/>
          </a:prstGeom>
        </p:spPr>
      </p:pic>
      <p:pic>
        <p:nvPicPr>
          <p:cNvPr id="3" name="Picture 2"/>
          <p:cNvPicPr>
            <a:picLocks noChangeAspect="1"/>
          </p:cNvPicPr>
          <p:nvPr/>
        </p:nvPicPr>
        <p:blipFill>
          <a:blip r:embed="rId3"/>
          <a:stretch>
            <a:fillRect/>
          </a:stretch>
        </p:blipFill>
        <p:spPr>
          <a:xfrm>
            <a:off x="651858" y="4582092"/>
            <a:ext cx="3674305" cy="3743041"/>
          </a:xfrm>
          <a:prstGeom prst="rect">
            <a:avLst/>
          </a:prstGeom>
        </p:spPr>
      </p:pic>
      <p:sp>
        <p:nvSpPr>
          <p:cNvPr id="4" name="TextBox 3"/>
          <p:cNvSpPr txBox="1"/>
          <p:nvPr/>
        </p:nvSpPr>
        <p:spPr>
          <a:xfrm>
            <a:off x="2338682" y="3931286"/>
            <a:ext cx="381836" cy="369332"/>
          </a:xfrm>
          <a:prstGeom prst="rect">
            <a:avLst/>
          </a:prstGeom>
          <a:noFill/>
        </p:spPr>
        <p:txBody>
          <a:bodyPr wrap="none" rtlCol="0">
            <a:spAutoFit/>
          </a:bodyPr>
          <a:lstStyle/>
          <a:p>
            <a:r>
              <a:rPr lang="en-US" dirty="0"/>
              <a:t>M</a:t>
            </a:r>
          </a:p>
        </p:txBody>
      </p:sp>
      <p:sp>
        <p:nvSpPr>
          <p:cNvPr id="5" name="TextBox 4"/>
          <p:cNvSpPr txBox="1"/>
          <p:nvPr/>
        </p:nvSpPr>
        <p:spPr>
          <a:xfrm>
            <a:off x="2402802" y="8580885"/>
            <a:ext cx="333746" cy="369332"/>
          </a:xfrm>
          <a:prstGeom prst="rect">
            <a:avLst/>
          </a:prstGeom>
          <a:noFill/>
        </p:spPr>
        <p:txBody>
          <a:bodyPr wrap="none" rtlCol="0">
            <a:spAutoFit/>
          </a:bodyPr>
          <a:lstStyle/>
          <a:p>
            <a:r>
              <a:rPr lang="en-US" dirty="0"/>
              <a:t>N</a:t>
            </a:r>
          </a:p>
        </p:txBody>
      </p:sp>
    </p:spTree>
    <p:extLst>
      <p:ext uri="{BB962C8B-B14F-4D97-AF65-F5344CB8AC3E}">
        <p14:creationId xmlns:p14="http://schemas.microsoft.com/office/powerpoint/2010/main" val="69724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8741" y="0"/>
            <a:ext cx="3695701" cy="3676580"/>
          </a:xfrm>
          <a:prstGeom prst="rect">
            <a:avLst/>
          </a:prstGeom>
        </p:spPr>
      </p:pic>
      <p:pic>
        <p:nvPicPr>
          <p:cNvPr id="3" name="Picture 2"/>
          <p:cNvPicPr>
            <a:picLocks noChangeAspect="1"/>
          </p:cNvPicPr>
          <p:nvPr/>
        </p:nvPicPr>
        <p:blipFill>
          <a:blip r:embed="rId3"/>
          <a:stretch>
            <a:fillRect/>
          </a:stretch>
        </p:blipFill>
        <p:spPr>
          <a:xfrm>
            <a:off x="699236" y="4519398"/>
            <a:ext cx="3665206" cy="3669258"/>
          </a:xfrm>
          <a:prstGeom prst="rect">
            <a:avLst/>
          </a:prstGeom>
        </p:spPr>
      </p:pic>
      <p:sp>
        <p:nvSpPr>
          <p:cNvPr id="4" name="TextBox 3"/>
          <p:cNvSpPr txBox="1"/>
          <p:nvPr/>
        </p:nvSpPr>
        <p:spPr>
          <a:xfrm>
            <a:off x="2338682" y="3931286"/>
            <a:ext cx="336952" cy="369332"/>
          </a:xfrm>
          <a:prstGeom prst="rect">
            <a:avLst/>
          </a:prstGeom>
          <a:noFill/>
        </p:spPr>
        <p:txBody>
          <a:bodyPr wrap="none" rtlCol="0">
            <a:spAutoFit/>
          </a:bodyPr>
          <a:lstStyle/>
          <a:p>
            <a:r>
              <a:rPr lang="en-US" dirty="0"/>
              <a:t>O</a:t>
            </a:r>
          </a:p>
        </p:txBody>
      </p:sp>
      <p:sp>
        <p:nvSpPr>
          <p:cNvPr id="5" name="TextBox 4"/>
          <p:cNvSpPr txBox="1"/>
          <p:nvPr/>
        </p:nvSpPr>
        <p:spPr>
          <a:xfrm>
            <a:off x="2372981" y="8407436"/>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90145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8741" y="0"/>
            <a:ext cx="3676722" cy="3707428"/>
          </a:xfrm>
          <a:prstGeom prst="rect">
            <a:avLst/>
          </a:prstGeom>
        </p:spPr>
      </p:pic>
      <p:sp>
        <p:nvSpPr>
          <p:cNvPr id="3" name="TextBox 2"/>
          <p:cNvSpPr txBox="1"/>
          <p:nvPr/>
        </p:nvSpPr>
        <p:spPr>
          <a:xfrm>
            <a:off x="2338682" y="3931286"/>
            <a:ext cx="340158" cy="369332"/>
          </a:xfrm>
          <a:prstGeom prst="rect">
            <a:avLst/>
          </a:prstGeom>
          <a:noFill/>
        </p:spPr>
        <p:txBody>
          <a:bodyPr wrap="none" rtlCol="0">
            <a:spAutoFit/>
          </a:bodyPr>
          <a:lstStyle/>
          <a:p>
            <a:r>
              <a:rPr lang="en-US" dirty="0"/>
              <a:t>Q</a:t>
            </a:r>
          </a:p>
        </p:txBody>
      </p:sp>
    </p:spTree>
    <p:extLst>
      <p:ext uri="{BB962C8B-B14F-4D97-AF65-F5344CB8AC3E}">
        <p14:creationId xmlns:p14="http://schemas.microsoft.com/office/powerpoint/2010/main" val="394857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cdub\AppData\Roaming\PixelMetrics\CaptureWiz\Temp\8.png">
            <a:extLst>
              <a:ext uri="{FF2B5EF4-FFF2-40B4-BE49-F238E27FC236}">
                <a16:creationId xmlns:a16="http://schemas.microsoft.com/office/drawing/2014/main" id="{D00EB7D5-198A-4F51-9FB7-08D4DFADE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04503" y="591091"/>
            <a:ext cx="6733272" cy="840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0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cwellman\AppData\Roaming\PixelMetrics\CaptureWiz\Temp\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 y="580707"/>
            <a:ext cx="6802727" cy="85632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9835" y="1280160"/>
            <a:ext cx="511679" cy="769441"/>
          </a:xfrm>
          <a:prstGeom prst="rect">
            <a:avLst/>
          </a:prstGeom>
          <a:noFill/>
        </p:spPr>
        <p:txBody>
          <a:bodyPr wrap="none" rtlCol="0">
            <a:spAutoFit/>
          </a:bodyPr>
          <a:lstStyle/>
          <a:p>
            <a:r>
              <a:rPr lang="en-US" sz="4400" dirty="0"/>
              <a:t>A</a:t>
            </a:r>
          </a:p>
        </p:txBody>
      </p:sp>
      <p:sp>
        <p:nvSpPr>
          <p:cNvPr id="8" name="TextBox 7"/>
          <p:cNvSpPr txBox="1"/>
          <p:nvPr/>
        </p:nvSpPr>
        <p:spPr>
          <a:xfrm>
            <a:off x="3139833" y="5478780"/>
            <a:ext cx="511679" cy="769441"/>
          </a:xfrm>
          <a:prstGeom prst="rect">
            <a:avLst/>
          </a:prstGeom>
          <a:noFill/>
        </p:spPr>
        <p:txBody>
          <a:bodyPr wrap="none" rtlCol="0">
            <a:spAutoFit/>
          </a:bodyPr>
          <a:lstStyle/>
          <a:p>
            <a:r>
              <a:rPr lang="en-US" sz="4400" dirty="0"/>
              <a:t>A</a:t>
            </a:r>
          </a:p>
        </p:txBody>
      </p:sp>
      <p:sp>
        <p:nvSpPr>
          <p:cNvPr id="9" name="TextBox 8"/>
          <p:cNvSpPr txBox="1"/>
          <p:nvPr/>
        </p:nvSpPr>
        <p:spPr>
          <a:xfrm>
            <a:off x="3133745" y="3322320"/>
            <a:ext cx="490840" cy="769441"/>
          </a:xfrm>
          <a:prstGeom prst="rect">
            <a:avLst/>
          </a:prstGeom>
          <a:noFill/>
        </p:spPr>
        <p:txBody>
          <a:bodyPr wrap="none" rtlCol="0">
            <a:spAutoFit/>
          </a:bodyPr>
          <a:lstStyle/>
          <a:p>
            <a:r>
              <a:rPr lang="en-US" sz="4400" dirty="0"/>
              <a:t>B</a:t>
            </a:r>
          </a:p>
        </p:txBody>
      </p:sp>
      <p:sp>
        <p:nvSpPr>
          <p:cNvPr id="12" name="TextBox 11"/>
          <p:cNvSpPr txBox="1"/>
          <p:nvPr/>
        </p:nvSpPr>
        <p:spPr>
          <a:xfrm>
            <a:off x="3163626" y="7520940"/>
            <a:ext cx="490840" cy="769441"/>
          </a:xfrm>
          <a:prstGeom prst="rect">
            <a:avLst/>
          </a:prstGeom>
          <a:noFill/>
        </p:spPr>
        <p:txBody>
          <a:bodyPr wrap="none" rtlCol="0">
            <a:spAutoFit/>
          </a:bodyPr>
          <a:lstStyle/>
          <a:p>
            <a:r>
              <a:rPr lang="en-US" sz="4400" dirty="0"/>
              <a:t>B</a:t>
            </a:r>
          </a:p>
        </p:txBody>
      </p:sp>
      <p:sp>
        <p:nvSpPr>
          <p:cNvPr id="6" name="TextBox 5"/>
          <p:cNvSpPr txBox="1"/>
          <p:nvPr/>
        </p:nvSpPr>
        <p:spPr>
          <a:xfrm>
            <a:off x="609600" y="5608320"/>
            <a:ext cx="1639167" cy="369332"/>
          </a:xfrm>
          <a:prstGeom prst="rect">
            <a:avLst/>
          </a:prstGeom>
          <a:noFill/>
        </p:spPr>
        <p:txBody>
          <a:bodyPr wrap="none" rtlCol="0">
            <a:spAutoFit/>
          </a:bodyPr>
          <a:lstStyle/>
          <a:p>
            <a:r>
              <a:rPr lang="en-US" b="1" dirty="0"/>
              <a:t>YOUR PATTERN</a:t>
            </a:r>
          </a:p>
        </p:txBody>
      </p:sp>
      <p:sp>
        <p:nvSpPr>
          <p:cNvPr id="14" name="TextBox 13"/>
          <p:cNvSpPr txBox="1"/>
          <p:nvPr/>
        </p:nvSpPr>
        <p:spPr>
          <a:xfrm>
            <a:off x="4553963" y="5678834"/>
            <a:ext cx="1639167" cy="369332"/>
          </a:xfrm>
          <a:prstGeom prst="rect">
            <a:avLst/>
          </a:prstGeom>
          <a:noFill/>
        </p:spPr>
        <p:txBody>
          <a:bodyPr wrap="none" rtlCol="0">
            <a:spAutoFit/>
          </a:bodyPr>
          <a:lstStyle/>
          <a:p>
            <a:r>
              <a:rPr lang="en-US" b="1" dirty="0"/>
              <a:t>YOUR PATTERN</a:t>
            </a:r>
          </a:p>
        </p:txBody>
      </p:sp>
    </p:spTree>
    <p:extLst>
      <p:ext uri="{BB962C8B-B14F-4D97-AF65-F5344CB8AC3E}">
        <p14:creationId xmlns:p14="http://schemas.microsoft.com/office/powerpoint/2010/main" val="64564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55093" y="0"/>
            <a:ext cx="3684895" cy="3700846"/>
          </a:xfrm>
          <a:prstGeom prst="rect">
            <a:avLst/>
          </a:prstGeom>
        </p:spPr>
      </p:pic>
      <p:pic>
        <p:nvPicPr>
          <p:cNvPr id="4" name="Picture 3"/>
          <p:cNvPicPr>
            <a:picLocks noChangeAspect="1"/>
          </p:cNvPicPr>
          <p:nvPr/>
        </p:nvPicPr>
        <p:blipFill>
          <a:blip r:embed="rId3"/>
          <a:stretch>
            <a:fillRect/>
          </a:stretch>
        </p:blipFill>
        <p:spPr>
          <a:xfrm>
            <a:off x="655093" y="4531058"/>
            <a:ext cx="3684895" cy="3684895"/>
          </a:xfrm>
          <a:prstGeom prst="rect">
            <a:avLst/>
          </a:prstGeom>
        </p:spPr>
      </p:pic>
      <p:sp>
        <p:nvSpPr>
          <p:cNvPr id="5" name="TextBox 4"/>
          <p:cNvSpPr txBox="1"/>
          <p:nvPr/>
        </p:nvSpPr>
        <p:spPr>
          <a:xfrm>
            <a:off x="2338682" y="3931286"/>
            <a:ext cx="317716" cy="369332"/>
          </a:xfrm>
          <a:prstGeom prst="rect">
            <a:avLst/>
          </a:prstGeom>
          <a:noFill/>
        </p:spPr>
        <p:txBody>
          <a:bodyPr wrap="none" rtlCol="0">
            <a:spAutoFit/>
          </a:bodyPr>
          <a:lstStyle/>
          <a:p>
            <a:r>
              <a:rPr lang="en-US" dirty="0"/>
              <a:t>A</a:t>
            </a:r>
          </a:p>
        </p:txBody>
      </p:sp>
      <p:sp>
        <p:nvSpPr>
          <p:cNvPr id="6" name="TextBox 5"/>
          <p:cNvSpPr txBox="1"/>
          <p:nvPr/>
        </p:nvSpPr>
        <p:spPr>
          <a:xfrm>
            <a:off x="2347414" y="8446393"/>
            <a:ext cx="317716"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31197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2388" y="0"/>
            <a:ext cx="3630305" cy="3694844"/>
          </a:xfrm>
          <a:prstGeom prst="rect">
            <a:avLst/>
          </a:prstGeom>
        </p:spPr>
      </p:pic>
      <p:pic>
        <p:nvPicPr>
          <p:cNvPr id="5" name="Picture 4"/>
          <p:cNvPicPr>
            <a:picLocks noChangeAspect="1"/>
          </p:cNvPicPr>
          <p:nvPr/>
        </p:nvPicPr>
        <p:blipFill>
          <a:blip r:embed="rId3"/>
          <a:stretch>
            <a:fillRect/>
          </a:stretch>
        </p:blipFill>
        <p:spPr>
          <a:xfrm>
            <a:off x="682388" y="4500471"/>
            <a:ext cx="3750811" cy="3729130"/>
          </a:xfrm>
          <a:prstGeom prst="rect">
            <a:avLst/>
          </a:prstGeom>
        </p:spPr>
      </p:pic>
      <p:sp>
        <p:nvSpPr>
          <p:cNvPr id="6" name="TextBox 5"/>
          <p:cNvSpPr txBox="1"/>
          <p:nvPr/>
        </p:nvSpPr>
        <p:spPr>
          <a:xfrm>
            <a:off x="2338682" y="3931286"/>
            <a:ext cx="317716" cy="369332"/>
          </a:xfrm>
          <a:prstGeom prst="rect">
            <a:avLst/>
          </a:prstGeom>
          <a:noFill/>
        </p:spPr>
        <p:txBody>
          <a:bodyPr wrap="none" rtlCol="0">
            <a:spAutoFit/>
          </a:bodyPr>
          <a:lstStyle/>
          <a:p>
            <a:r>
              <a:rPr lang="en-US" dirty="0"/>
              <a:t>C</a:t>
            </a:r>
          </a:p>
        </p:txBody>
      </p:sp>
      <p:sp>
        <p:nvSpPr>
          <p:cNvPr id="7" name="TextBox 6"/>
          <p:cNvSpPr txBox="1"/>
          <p:nvPr/>
        </p:nvSpPr>
        <p:spPr>
          <a:xfrm>
            <a:off x="2338682" y="8429454"/>
            <a:ext cx="327334" cy="369332"/>
          </a:xfrm>
          <a:prstGeom prst="rect">
            <a:avLst/>
          </a:prstGeom>
          <a:noFill/>
        </p:spPr>
        <p:txBody>
          <a:bodyPr wrap="none" rtlCol="0">
            <a:spAutoFit/>
          </a:bodyPr>
          <a:lstStyle/>
          <a:p>
            <a:r>
              <a:rPr lang="en-US" dirty="0"/>
              <a:t>D</a:t>
            </a:r>
          </a:p>
        </p:txBody>
      </p:sp>
    </p:spTree>
    <p:extLst>
      <p:ext uri="{BB962C8B-B14F-4D97-AF65-F5344CB8AC3E}">
        <p14:creationId xmlns:p14="http://schemas.microsoft.com/office/powerpoint/2010/main" val="172530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145" y="0"/>
            <a:ext cx="3712195" cy="3712195"/>
          </a:xfrm>
          <a:prstGeom prst="rect">
            <a:avLst/>
          </a:prstGeom>
        </p:spPr>
      </p:pic>
      <p:pic>
        <p:nvPicPr>
          <p:cNvPr id="3" name="Picture 2"/>
          <p:cNvPicPr>
            <a:picLocks noChangeAspect="1"/>
          </p:cNvPicPr>
          <p:nvPr/>
        </p:nvPicPr>
        <p:blipFill>
          <a:blip r:embed="rId3"/>
          <a:stretch>
            <a:fillRect/>
          </a:stretch>
        </p:blipFill>
        <p:spPr>
          <a:xfrm>
            <a:off x="614145" y="4583869"/>
            <a:ext cx="3712196" cy="3703445"/>
          </a:xfrm>
          <a:prstGeom prst="rect">
            <a:avLst/>
          </a:prstGeom>
        </p:spPr>
      </p:pic>
      <p:sp>
        <p:nvSpPr>
          <p:cNvPr id="4" name="TextBox 3"/>
          <p:cNvSpPr txBox="1"/>
          <p:nvPr/>
        </p:nvSpPr>
        <p:spPr>
          <a:xfrm>
            <a:off x="2338682" y="3931286"/>
            <a:ext cx="296876" cy="369332"/>
          </a:xfrm>
          <a:prstGeom prst="rect">
            <a:avLst/>
          </a:prstGeom>
          <a:noFill/>
        </p:spPr>
        <p:txBody>
          <a:bodyPr wrap="none" rtlCol="0">
            <a:spAutoFit/>
          </a:bodyPr>
          <a:lstStyle/>
          <a:p>
            <a:r>
              <a:rPr lang="en-US" dirty="0"/>
              <a:t>E</a:t>
            </a:r>
          </a:p>
        </p:txBody>
      </p:sp>
      <p:sp>
        <p:nvSpPr>
          <p:cNvPr id="5" name="TextBox 4"/>
          <p:cNvSpPr txBox="1"/>
          <p:nvPr/>
        </p:nvSpPr>
        <p:spPr>
          <a:xfrm>
            <a:off x="2338682" y="8385899"/>
            <a:ext cx="290464" cy="369332"/>
          </a:xfrm>
          <a:prstGeom prst="rect">
            <a:avLst/>
          </a:prstGeom>
          <a:noFill/>
        </p:spPr>
        <p:txBody>
          <a:bodyPr wrap="none" rtlCol="0">
            <a:spAutoFit/>
          </a:bodyPr>
          <a:lstStyle/>
          <a:p>
            <a:r>
              <a:rPr lang="en-US" dirty="0"/>
              <a:t>F</a:t>
            </a:r>
          </a:p>
        </p:txBody>
      </p:sp>
    </p:spTree>
    <p:extLst>
      <p:ext uri="{BB962C8B-B14F-4D97-AF65-F5344CB8AC3E}">
        <p14:creationId xmlns:p14="http://schemas.microsoft.com/office/powerpoint/2010/main" val="141320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5093" y="1"/>
            <a:ext cx="3684895" cy="3696028"/>
          </a:xfrm>
          <a:prstGeom prst="rect">
            <a:avLst/>
          </a:prstGeom>
        </p:spPr>
      </p:pic>
      <p:pic>
        <p:nvPicPr>
          <p:cNvPr id="3" name="Picture 2"/>
          <p:cNvPicPr>
            <a:picLocks noChangeAspect="1"/>
          </p:cNvPicPr>
          <p:nvPr/>
        </p:nvPicPr>
        <p:blipFill>
          <a:blip r:embed="rId3"/>
          <a:stretch>
            <a:fillRect/>
          </a:stretch>
        </p:blipFill>
        <p:spPr>
          <a:xfrm>
            <a:off x="655093" y="4544704"/>
            <a:ext cx="3780429" cy="3746672"/>
          </a:xfrm>
          <a:prstGeom prst="rect">
            <a:avLst/>
          </a:prstGeom>
        </p:spPr>
      </p:pic>
      <p:sp>
        <p:nvSpPr>
          <p:cNvPr id="4" name="TextBox 3"/>
          <p:cNvSpPr txBox="1"/>
          <p:nvPr/>
        </p:nvSpPr>
        <p:spPr>
          <a:xfrm>
            <a:off x="2338682" y="3931286"/>
            <a:ext cx="330540" cy="369332"/>
          </a:xfrm>
          <a:prstGeom prst="rect">
            <a:avLst/>
          </a:prstGeom>
          <a:noFill/>
        </p:spPr>
        <p:txBody>
          <a:bodyPr wrap="none" rtlCol="0">
            <a:spAutoFit/>
          </a:bodyPr>
          <a:lstStyle/>
          <a:p>
            <a:r>
              <a:rPr lang="en-US" dirty="0"/>
              <a:t>G</a:t>
            </a:r>
          </a:p>
        </p:txBody>
      </p:sp>
      <p:sp>
        <p:nvSpPr>
          <p:cNvPr id="5" name="TextBox 4"/>
          <p:cNvSpPr txBox="1"/>
          <p:nvPr/>
        </p:nvSpPr>
        <p:spPr>
          <a:xfrm>
            <a:off x="2386449" y="8496092"/>
            <a:ext cx="328936" cy="369332"/>
          </a:xfrm>
          <a:prstGeom prst="rect">
            <a:avLst/>
          </a:prstGeom>
          <a:noFill/>
        </p:spPr>
        <p:txBody>
          <a:bodyPr wrap="none" rtlCol="0">
            <a:spAutoFit/>
          </a:bodyPr>
          <a:lstStyle/>
          <a:p>
            <a:r>
              <a:rPr lang="en-US" dirty="0"/>
              <a:t>H</a:t>
            </a:r>
          </a:p>
        </p:txBody>
      </p:sp>
    </p:spTree>
    <p:extLst>
      <p:ext uri="{BB962C8B-B14F-4D97-AF65-F5344CB8AC3E}">
        <p14:creationId xmlns:p14="http://schemas.microsoft.com/office/powerpoint/2010/main" val="78490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8740" y="0"/>
            <a:ext cx="3753135" cy="3698545"/>
          </a:xfrm>
          <a:prstGeom prst="rect">
            <a:avLst/>
          </a:prstGeom>
        </p:spPr>
      </p:pic>
      <p:pic>
        <p:nvPicPr>
          <p:cNvPr id="3" name="Picture 2"/>
          <p:cNvPicPr>
            <a:picLocks noChangeAspect="1"/>
          </p:cNvPicPr>
          <p:nvPr/>
        </p:nvPicPr>
        <p:blipFill>
          <a:blip r:embed="rId3"/>
          <a:stretch>
            <a:fillRect/>
          </a:stretch>
        </p:blipFill>
        <p:spPr>
          <a:xfrm>
            <a:off x="668740" y="4585647"/>
            <a:ext cx="3755488" cy="3725839"/>
          </a:xfrm>
          <a:prstGeom prst="rect">
            <a:avLst/>
          </a:prstGeom>
        </p:spPr>
      </p:pic>
      <p:sp>
        <p:nvSpPr>
          <p:cNvPr id="4" name="TextBox 3"/>
          <p:cNvSpPr txBox="1"/>
          <p:nvPr/>
        </p:nvSpPr>
        <p:spPr>
          <a:xfrm>
            <a:off x="2338682" y="3931286"/>
            <a:ext cx="242374" cy="369332"/>
          </a:xfrm>
          <a:prstGeom prst="rect">
            <a:avLst/>
          </a:prstGeom>
          <a:noFill/>
        </p:spPr>
        <p:txBody>
          <a:bodyPr wrap="none" rtlCol="0">
            <a:spAutoFit/>
          </a:bodyPr>
          <a:lstStyle/>
          <a:p>
            <a:r>
              <a:rPr lang="en-US" dirty="0"/>
              <a:t>I</a:t>
            </a:r>
          </a:p>
        </p:txBody>
      </p:sp>
      <p:sp>
        <p:nvSpPr>
          <p:cNvPr id="5" name="TextBox 4"/>
          <p:cNvSpPr txBox="1"/>
          <p:nvPr/>
        </p:nvSpPr>
        <p:spPr>
          <a:xfrm>
            <a:off x="2338682" y="8584440"/>
            <a:ext cx="258404" cy="369332"/>
          </a:xfrm>
          <a:prstGeom prst="rect">
            <a:avLst/>
          </a:prstGeom>
          <a:noFill/>
        </p:spPr>
        <p:txBody>
          <a:bodyPr wrap="none" rtlCol="0">
            <a:spAutoFit/>
          </a:bodyPr>
          <a:lstStyle/>
          <a:p>
            <a:r>
              <a:rPr lang="en-US" dirty="0"/>
              <a:t>J</a:t>
            </a:r>
          </a:p>
        </p:txBody>
      </p:sp>
    </p:spTree>
    <p:extLst>
      <p:ext uri="{BB962C8B-B14F-4D97-AF65-F5344CB8AC3E}">
        <p14:creationId xmlns:p14="http://schemas.microsoft.com/office/powerpoint/2010/main" val="54473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231" y="0"/>
            <a:ext cx="3603812" cy="3657601"/>
          </a:xfrm>
          <a:prstGeom prst="rect">
            <a:avLst/>
          </a:prstGeom>
        </p:spPr>
      </p:pic>
      <p:pic>
        <p:nvPicPr>
          <p:cNvPr id="4" name="Picture 3"/>
          <p:cNvPicPr>
            <a:picLocks noChangeAspect="1"/>
          </p:cNvPicPr>
          <p:nvPr/>
        </p:nvPicPr>
        <p:blipFill>
          <a:blip r:embed="rId3"/>
          <a:stretch>
            <a:fillRect/>
          </a:stretch>
        </p:blipFill>
        <p:spPr>
          <a:xfrm>
            <a:off x="685231" y="4524517"/>
            <a:ext cx="3710406" cy="3759674"/>
          </a:xfrm>
          <a:prstGeom prst="rect">
            <a:avLst/>
          </a:prstGeom>
        </p:spPr>
      </p:pic>
      <p:sp>
        <p:nvSpPr>
          <p:cNvPr id="5" name="TextBox 4"/>
          <p:cNvSpPr txBox="1"/>
          <p:nvPr/>
        </p:nvSpPr>
        <p:spPr>
          <a:xfrm>
            <a:off x="2338682" y="3931286"/>
            <a:ext cx="304892" cy="369332"/>
          </a:xfrm>
          <a:prstGeom prst="rect">
            <a:avLst/>
          </a:prstGeom>
          <a:noFill/>
        </p:spPr>
        <p:txBody>
          <a:bodyPr wrap="none" rtlCol="0">
            <a:spAutoFit/>
          </a:bodyPr>
          <a:lstStyle/>
          <a:p>
            <a:r>
              <a:rPr lang="en-US" dirty="0"/>
              <a:t>K</a:t>
            </a:r>
          </a:p>
        </p:txBody>
      </p:sp>
      <p:sp>
        <p:nvSpPr>
          <p:cNvPr id="6" name="TextBox 5"/>
          <p:cNvSpPr txBox="1"/>
          <p:nvPr/>
        </p:nvSpPr>
        <p:spPr>
          <a:xfrm>
            <a:off x="2338682" y="8508090"/>
            <a:ext cx="282450" cy="369332"/>
          </a:xfrm>
          <a:prstGeom prst="rect">
            <a:avLst/>
          </a:prstGeom>
          <a:noFill/>
        </p:spPr>
        <p:txBody>
          <a:bodyPr wrap="none" rtlCol="0">
            <a:spAutoFit/>
          </a:bodyPr>
          <a:lstStyle/>
          <a:p>
            <a:r>
              <a:rPr lang="en-US" dirty="0"/>
              <a:t>L</a:t>
            </a:r>
          </a:p>
        </p:txBody>
      </p:sp>
    </p:spTree>
    <p:extLst>
      <p:ext uri="{BB962C8B-B14F-4D97-AF65-F5344CB8AC3E}">
        <p14:creationId xmlns:p14="http://schemas.microsoft.com/office/powerpoint/2010/main" val="1032925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577</Words>
  <Application>Microsoft Office PowerPoint</Application>
  <PresentationFormat>On-screen Show (4:3)</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FacStaff</dc:creator>
  <cp:lastModifiedBy>Wellman, Clarke</cp:lastModifiedBy>
  <cp:revision>16</cp:revision>
  <dcterms:created xsi:type="dcterms:W3CDTF">2018-09-28T02:56:35Z</dcterms:created>
  <dcterms:modified xsi:type="dcterms:W3CDTF">2019-05-29T08:13:48Z</dcterms:modified>
</cp:coreProperties>
</file>