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89" r:id="rId17"/>
    <p:sldId id="269" r:id="rId18"/>
    <p:sldId id="290" r:id="rId19"/>
    <p:sldId id="270" r:id="rId20"/>
    <p:sldId id="271" r:id="rId21"/>
    <p:sldId id="273" r:id="rId22"/>
    <p:sldId id="272" r:id="rId23"/>
    <p:sldId id="285" r:id="rId24"/>
    <p:sldId id="286" r:id="rId25"/>
    <p:sldId id="287" r:id="rId26"/>
    <p:sldId id="274" r:id="rId2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E591-6BE5-487A-98ED-3478482A8C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2557"/>
            <a:ext cx="6745599" cy="720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6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297696"/>
            <a:ext cx="6152236" cy="856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966" y="681925"/>
            <a:ext cx="6095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dirty="0"/>
              <a:t>f </a:t>
            </a:r>
            <a:r>
              <a:rPr lang="en-US" b="1" dirty="0"/>
              <a:t>in </a:t>
            </a:r>
            <a:r>
              <a:rPr lang="en-US" dirty="0"/>
              <a:t>["Joe","Zoe","Brad","Angelina","</a:t>
            </a:r>
            <a:r>
              <a:rPr lang="en-US" dirty="0" err="1"/>
              <a:t>Zuki</a:t>
            </a:r>
            <a:r>
              <a:rPr lang="en-US" dirty="0"/>
              <a:t>","</a:t>
            </a:r>
            <a:r>
              <a:rPr lang="en-US" dirty="0" err="1"/>
              <a:t>Thandi</a:t>
            </a:r>
            <a:r>
              <a:rPr lang="en-US" dirty="0"/>
              <a:t>","Paris"]:</a:t>
            </a:r>
          </a:p>
          <a:p>
            <a:r>
              <a:rPr lang="en-US" dirty="0"/>
              <a:t>    invite = "Hi " + f + ". Please come to my party on Saturday!"</a:t>
            </a:r>
          </a:p>
          <a:p>
            <a:r>
              <a:rPr lang="en-US" dirty="0"/>
              <a:t>    print(invite)</a:t>
            </a:r>
          </a:p>
          <a:p>
            <a:r>
              <a:rPr lang="en-US" dirty="0"/>
              <a:t># more code can follow here ...</a:t>
            </a:r>
          </a:p>
        </p:txBody>
      </p:sp>
    </p:spTree>
    <p:extLst>
      <p:ext uri="{BB962C8B-B14F-4D97-AF65-F5344CB8AC3E}">
        <p14:creationId xmlns:p14="http://schemas.microsoft.com/office/powerpoint/2010/main" val="94876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2542"/>
            <a:ext cx="5718283" cy="8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3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32017"/>
            <a:ext cx="5842269" cy="87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3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438" y="743918"/>
            <a:ext cx="5337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range(4):</a:t>
            </a:r>
          </a:p>
          <a:p>
            <a:r>
              <a:rPr lang="en-US" dirty="0"/>
              <a:t>    # Executes the body with </a:t>
            </a:r>
            <a:r>
              <a:rPr lang="en-US" dirty="0" err="1"/>
              <a:t>i</a:t>
            </a:r>
            <a:r>
              <a:rPr lang="en-US" dirty="0"/>
              <a:t> = 0, then 1, then 2, then 3</a:t>
            </a:r>
          </a:p>
          <a:p>
            <a:r>
              <a:rPr lang="en-US" b="1" dirty="0"/>
              <a:t>for </a:t>
            </a:r>
            <a:r>
              <a:rPr lang="en-US" dirty="0"/>
              <a:t>x </a:t>
            </a:r>
            <a:r>
              <a:rPr lang="en-US" b="1" dirty="0"/>
              <a:t>in </a:t>
            </a:r>
            <a:r>
              <a:rPr lang="en-US" dirty="0"/>
              <a:t>range(10):</a:t>
            </a:r>
          </a:p>
          <a:p>
            <a:r>
              <a:rPr lang="en-US" dirty="0"/>
              <a:t>     # Sets x to each of ... [0, 1, 2, 3, 4, 5, 6, 7, 8, 9]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range(4):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for </a:t>
            </a:r>
            <a:r>
              <a:rPr lang="en-US" dirty="0"/>
              <a:t>c </a:t>
            </a:r>
            <a:r>
              <a:rPr lang="en-US" b="1" dirty="0"/>
              <a:t>in </a:t>
            </a:r>
            <a:r>
              <a:rPr lang="en-US" dirty="0"/>
              <a:t>["yellow", "red", "purple", "blue"]:</a:t>
            </a:r>
          </a:p>
          <a:p>
            <a:r>
              <a:rPr lang="en-US" dirty="0"/>
              <a:t>    </a:t>
            </a:r>
            <a:r>
              <a:rPr lang="en-US" dirty="0" err="1"/>
              <a:t>alex.color</a:t>
            </a:r>
            <a:r>
              <a:rPr lang="en-US" dirty="0"/>
              <a:t>(c)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Assign a list to a variable</a:t>
            </a:r>
          </a:p>
          <a:p>
            <a:r>
              <a:rPr lang="en-US" dirty="0" err="1"/>
              <a:t>clrs</a:t>
            </a:r>
            <a:r>
              <a:rPr lang="en-US" dirty="0"/>
              <a:t> = ["yellow", "red", "purple", "blue"]</a:t>
            </a:r>
          </a:p>
          <a:p>
            <a:r>
              <a:rPr lang="en-US" b="1" dirty="0"/>
              <a:t>for </a:t>
            </a:r>
            <a:r>
              <a:rPr lang="en-US" dirty="0"/>
              <a:t>c </a:t>
            </a:r>
            <a:r>
              <a:rPr lang="en-US" b="1" dirty="0"/>
              <a:t>in </a:t>
            </a:r>
            <a:r>
              <a:rPr lang="en-US" dirty="0" err="1"/>
              <a:t>clrs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alex.color</a:t>
            </a:r>
            <a:r>
              <a:rPr lang="en-US" dirty="0"/>
              <a:t>(c)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</p:txBody>
      </p:sp>
    </p:spTree>
    <p:extLst>
      <p:ext uri="{BB962C8B-B14F-4D97-AF65-F5344CB8AC3E}">
        <p14:creationId xmlns:p14="http://schemas.microsoft.com/office/powerpoint/2010/main" val="70498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919" y="914400"/>
            <a:ext cx="4685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 (Ex 3):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One of the months of the year is January</a:t>
            </a:r>
          </a:p>
          <a:p>
            <a:r>
              <a:rPr lang="en-US" dirty="0"/>
              <a:t>    One of the months of the year is February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55574"/>
            <a:ext cx="63698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wellman\AppData\Roaming\PixelMetrics\CaptureWiz\Tem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358106"/>
            <a:ext cx="6071447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824162"/>
            <a:ext cx="6238722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2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0" y="-1327204"/>
            <a:ext cx="5935259" cy="86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5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919" y="914400"/>
            <a:ext cx="50218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ch3_4A 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a rectangle using a function, rectangle(</a:t>
            </a:r>
            <a:r>
              <a:rPr lang="en-US" dirty="0" err="1"/>
              <a:t>t,w,h</a:t>
            </a:r>
            <a:r>
              <a:rPr lang="en-US" dirty="0"/>
              <a:t>),</a:t>
            </a:r>
          </a:p>
          <a:p>
            <a:r>
              <a:rPr lang="en-US" dirty="0"/>
              <a:t>Using turtle, t, width, w, and </a:t>
            </a:r>
            <a:r>
              <a:rPr lang="en-US" dirty="0" err="1"/>
              <a:t>height,h</a:t>
            </a:r>
            <a:r>
              <a:rPr lang="en-US" dirty="0"/>
              <a:t>.</a:t>
            </a:r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  <a:p>
            <a:r>
              <a:rPr lang="en-US" dirty="0"/>
              <a:t>WS ch3_4B:</a:t>
            </a:r>
          </a:p>
          <a:p>
            <a:r>
              <a:rPr lang="en-US" dirty="0"/>
              <a:t>Use rectangle(</a:t>
            </a:r>
            <a:r>
              <a:rPr lang="en-US" dirty="0" err="1"/>
              <a:t>t,w,h</a:t>
            </a:r>
            <a:r>
              <a:rPr lang="en-US" dirty="0"/>
              <a:t>) to write a function, </a:t>
            </a:r>
          </a:p>
          <a:p>
            <a:r>
              <a:rPr lang="en-US" dirty="0"/>
              <a:t>pinwheel_1(</a:t>
            </a:r>
            <a:r>
              <a:rPr lang="en-US" dirty="0" err="1"/>
              <a:t>t,w,h,n</a:t>
            </a:r>
            <a:r>
              <a:rPr lang="en-US" dirty="0"/>
              <a:t>),  that uses rectangle(</a:t>
            </a:r>
            <a:r>
              <a:rPr lang="en-US" dirty="0" err="1"/>
              <a:t>t,w,h</a:t>
            </a:r>
            <a:r>
              <a:rPr lang="en-US" dirty="0"/>
              <a:t>) to make a pinwheel using turtle, t.  n is an </a:t>
            </a:r>
            <a:r>
              <a:rPr lang="en-US" dirty="0" err="1"/>
              <a:t>int</a:t>
            </a:r>
            <a:r>
              <a:rPr lang="en-US" dirty="0"/>
              <a:t> that tells how many rectangles to make within a turn of 360 degrees.</a:t>
            </a:r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9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177584"/>
            <a:ext cx="6065391" cy="885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3" y="976393"/>
            <a:ext cx="5883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import turtle </a:t>
            </a:r>
            <a:r>
              <a:rPr lang="en-US" dirty="0"/>
              <a:t># Allows us to use turtles</a:t>
            </a:r>
          </a:p>
          <a:p>
            <a:r>
              <a:rPr lang="en-US" dirty="0"/>
              <a:t> </a:t>
            </a:r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Creates a playground for turtles</a:t>
            </a:r>
          </a:p>
          <a:p>
            <a:r>
              <a:rPr lang="en-US" dirty="0"/>
              <a:t> </a:t>
            </a:r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a turtle, assign to </a:t>
            </a:r>
            <a:r>
              <a:rPr lang="en-US" dirty="0" err="1"/>
              <a:t>alex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alex.forward</a:t>
            </a:r>
            <a:r>
              <a:rPr lang="en-US" dirty="0"/>
              <a:t>(50) # Tell </a:t>
            </a:r>
            <a:r>
              <a:rPr lang="en-US" dirty="0" err="1"/>
              <a:t>alex</a:t>
            </a:r>
            <a:r>
              <a:rPr lang="en-US" dirty="0"/>
              <a:t> to move forward by 50 units</a:t>
            </a:r>
          </a:p>
          <a:p>
            <a:r>
              <a:rPr lang="en-US" dirty="0"/>
              <a:t> </a:t>
            </a:r>
            <a:r>
              <a:rPr lang="en-US" dirty="0" err="1"/>
              <a:t>alex.left</a:t>
            </a:r>
            <a:r>
              <a:rPr lang="en-US" dirty="0"/>
              <a:t>(90) # Tell </a:t>
            </a:r>
            <a:r>
              <a:rPr lang="en-US" dirty="0" err="1"/>
              <a:t>alex</a:t>
            </a:r>
            <a:r>
              <a:rPr lang="en-US" dirty="0"/>
              <a:t> to turn by 90 degrees</a:t>
            </a:r>
          </a:p>
          <a:p>
            <a:r>
              <a:rPr lang="en-US" dirty="0"/>
              <a:t> </a:t>
            </a:r>
            <a:r>
              <a:rPr lang="en-US" dirty="0" err="1"/>
              <a:t>alex.forward</a:t>
            </a:r>
            <a:r>
              <a:rPr lang="en-US" dirty="0"/>
              <a:t>(30) # Complete the second side of a rectangle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wn.mainloop</a:t>
            </a:r>
            <a:r>
              <a:rPr lang="en-US" dirty="0"/>
              <a:t>() # Wait for user to close window</a:t>
            </a:r>
          </a:p>
        </p:txBody>
      </p:sp>
    </p:spTree>
    <p:extLst>
      <p:ext uri="{BB962C8B-B14F-4D97-AF65-F5344CB8AC3E}">
        <p14:creationId xmlns:p14="http://schemas.microsoft.com/office/powerpoint/2010/main" val="266451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3" y="743919"/>
            <a:ext cx="51349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tess.shape</a:t>
            </a:r>
            <a:r>
              <a:rPr lang="en-US" dirty="0"/>
              <a:t>("turtle")</a:t>
            </a:r>
          </a:p>
          <a:p>
            <a:r>
              <a:rPr lang="en-US" dirty="0" err="1"/>
              <a:t>tess.color</a:t>
            </a:r>
            <a:r>
              <a:rPr lang="en-US" dirty="0"/>
              <a:t>("blue")</a:t>
            </a:r>
          </a:p>
          <a:p>
            <a:endParaRPr lang="en-US" dirty="0"/>
          </a:p>
          <a:p>
            <a:r>
              <a:rPr lang="en-US" dirty="0" err="1"/>
              <a:t>tess.penup</a:t>
            </a:r>
            <a:r>
              <a:rPr lang="en-US" dirty="0"/>
              <a:t>() # This is new</a:t>
            </a:r>
          </a:p>
          <a:p>
            <a:r>
              <a:rPr lang="en-US" dirty="0"/>
              <a:t>size = 20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range(30):</a:t>
            </a:r>
          </a:p>
          <a:p>
            <a:r>
              <a:rPr lang="en-US" dirty="0"/>
              <a:t>    </a:t>
            </a:r>
            <a:r>
              <a:rPr lang="en-US" dirty="0" err="1"/>
              <a:t>tess.stamp</a:t>
            </a:r>
            <a:r>
              <a:rPr lang="en-US" dirty="0"/>
              <a:t>() # Leave an impression on the canvas</a:t>
            </a:r>
          </a:p>
          <a:p>
            <a:r>
              <a:rPr lang="en-US" dirty="0"/>
              <a:t>    size = size + 3 # Increase the size on every iteration</a:t>
            </a:r>
          </a:p>
          <a:p>
            <a:r>
              <a:rPr lang="en-US" dirty="0"/>
              <a:t>   </a:t>
            </a:r>
            <a:r>
              <a:rPr lang="en-US" dirty="0" err="1"/>
              <a:t>tess.forward</a:t>
            </a:r>
            <a:r>
              <a:rPr lang="en-US" dirty="0"/>
              <a:t>(size) # Move </a:t>
            </a:r>
            <a:r>
              <a:rPr lang="en-US" dirty="0" err="1"/>
              <a:t>tess</a:t>
            </a:r>
            <a:r>
              <a:rPr lang="en-US" dirty="0"/>
              <a:t> along</a:t>
            </a:r>
          </a:p>
          <a:p>
            <a:r>
              <a:rPr lang="en-US" dirty="0"/>
              <a:t>   </a:t>
            </a:r>
            <a:r>
              <a:rPr lang="en-US" dirty="0" err="1"/>
              <a:t>tess.right</a:t>
            </a:r>
            <a:r>
              <a:rPr lang="en-US" dirty="0"/>
              <a:t>(24) # ... and turn her</a:t>
            </a:r>
          </a:p>
          <a:p>
            <a:endParaRPr lang="en-US" dirty="0"/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356461"/>
            <a:ext cx="617188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##sumAcum.py</a:t>
            </a:r>
          </a:p>
          <a:p>
            <a:endParaRPr lang="en-US" sz="1400" dirty="0"/>
          </a:p>
          <a:p>
            <a:r>
              <a:rPr lang="en-US" sz="1400" dirty="0"/>
              <a:t>print('First example:')</a:t>
            </a:r>
          </a:p>
          <a:p>
            <a:endParaRPr lang="en-US" sz="1400" dirty="0"/>
          </a:p>
          <a:p>
            <a:r>
              <a:rPr lang="en-US" sz="1400" dirty="0"/>
              <a:t>Sum = 0 ## </a:t>
            </a:r>
            <a:r>
              <a:rPr lang="en-US" sz="1400" dirty="0" err="1"/>
              <a:t>init</a:t>
            </a:r>
            <a:r>
              <a:rPr lang="en-US" sz="1400" dirty="0"/>
              <a:t> sum accumulator to zero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range(1,4):  ## </a:t>
            </a:r>
            <a:r>
              <a:rPr lang="en-US" sz="1400" dirty="0" err="1"/>
              <a:t>num</a:t>
            </a:r>
            <a:r>
              <a:rPr lang="en-US" sz="1400" dirty="0"/>
              <a:t> ranges from 1 to 3</a:t>
            </a:r>
          </a:p>
          <a:p>
            <a:r>
              <a:rPr lang="en-US" sz="1400" dirty="0"/>
              <a:t>    Sum = Sum + </a:t>
            </a:r>
            <a:r>
              <a:rPr lang="en-US" sz="1400" dirty="0" err="1"/>
              <a:t>num</a:t>
            </a:r>
            <a:r>
              <a:rPr lang="en-US" sz="1400" dirty="0"/>
              <a:t> ## every time thru loop, add the next </a:t>
            </a:r>
            <a:r>
              <a:rPr lang="en-US" sz="1400" dirty="0" err="1"/>
              <a:t>int</a:t>
            </a:r>
            <a:r>
              <a:rPr lang="en-US" sz="1400" dirty="0"/>
              <a:t> to Sum</a:t>
            </a:r>
          </a:p>
          <a:p>
            <a:r>
              <a:rPr lang="en-US" sz="1400" dirty="0"/>
              <a:t>    print(Sum) ## print out current value of Sum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print()  ## print out a blank line</a:t>
            </a:r>
          </a:p>
          <a:p>
            <a:r>
              <a:rPr lang="en-US" sz="1400" dirty="0"/>
              <a:t>print('Second example:')</a:t>
            </a:r>
          </a:p>
          <a:p>
            <a:endParaRPr lang="en-US" sz="1400" dirty="0"/>
          </a:p>
          <a:p>
            <a:r>
              <a:rPr lang="en-US" sz="1400" dirty="0"/>
              <a:t>Sum1 = 0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range(1,10,2): ## </a:t>
            </a:r>
            <a:r>
              <a:rPr lang="en-US" sz="1400" dirty="0" err="1"/>
              <a:t>num</a:t>
            </a:r>
            <a:r>
              <a:rPr lang="en-US" sz="1400" dirty="0"/>
              <a:t> range over 1,3,5,7,9</a:t>
            </a:r>
          </a:p>
          <a:p>
            <a:r>
              <a:rPr lang="en-US" sz="1400" dirty="0"/>
              <a:t>    Sum1 = Sum1 + </a:t>
            </a:r>
            <a:r>
              <a:rPr lang="en-US" sz="1400" dirty="0" err="1"/>
              <a:t>num</a:t>
            </a:r>
            <a:r>
              <a:rPr lang="en-US" sz="1400" dirty="0"/>
              <a:t> ## every time thru loop, add the next </a:t>
            </a:r>
            <a:r>
              <a:rPr lang="en-US" sz="1400" dirty="0" err="1"/>
              <a:t>int</a:t>
            </a:r>
            <a:r>
              <a:rPr lang="en-US" sz="1400" dirty="0"/>
              <a:t> to Sum</a:t>
            </a:r>
          </a:p>
          <a:p>
            <a:r>
              <a:rPr lang="en-US" sz="1400" dirty="0"/>
              <a:t>    print(Sum1) ## print out current value of Sum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## prodAcum.py</a:t>
            </a:r>
          </a:p>
          <a:p>
            <a:endParaRPr lang="en-US" sz="1400" dirty="0"/>
          </a:p>
          <a:p>
            <a:r>
              <a:rPr lang="en-US" sz="1400" dirty="0"/>
              <a:t>product = 1 ## </a:t>
            </a:r>
            <a:r>
              <a:rPr lang="en-US" sz="1400" dirty="0" err="1"/>
              <a:t>init</a:t>
            </a:r>
            <a:r>
              <a:rPr lang="en-US" sz="1400" dirty="0"/>
              <a:t> product accumulator to one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range(1,4):  ## </a:t>
            </a:r>
            <a:r>
              <a:rPr lang="en-US" sz="1400" dirty="0" err="1"/>
              <a:t>num</a:t>
            </a:r>
            <a:r>
              <a:rPr lang="en-US" sz="1400" dirty="0"/>
              <a:t> ranges from 1 to 3</a:t>
            </a:r>
          </a:p>
          <a:p>
            <a:r>
              <a:rPr lang="en-US" sz="1400" dirty="0"/>
              <a:t>    product = product * </a:t>
            </a:r>
            <a:r>
              <a:rPr lang="en-US" sz="1400" dirty="0" err="1"/>
              <a:t>num</a:t>
            </a:r>
            <a:r>
              <a:rPr lang="en-US" sz="1400" dirty="0"/>
              <a:t> ## every time thru loop, </a:t>
            </a:r>
            <a:r>
              <a:rPr lang="en-US" sz="1400" dirty="0" err="1"/>
              <a:t>mult</a:t>
            </a:r>
            <a:r>
              <a:rPr lang="en-US" sz="1400" dirty="0"/>
              <a:t> the next </a:t>
            </a:r>
            <a:r>
              <a:rPr lang="en-US" sz="1400" dirty="0" err="1"/>
              <a:t>int</a:t>
            </a:r>
            <a:r>
              <a:rPr lang="en-US" sz="1400" dirty="0"/>
              <a:t> into product</a:t>
            </a:r>
          </a:p>
          <a:p>
            <a:r>
              <a:rPr lang="en-US" sz="1400" dirty="0"/>
              <a:t>    print(product) ## print out current value of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90413"/>
            <a:ext cx="6385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</a:t>
            </a:r>
          </a:p>
          <a:p>
            <a:r>
              <a:rPr lang="en-US" dirty="0" err="1"/>
              <a:t>Ws</a:t>
            </a:r>
            <a:r>
              <a:rPr lang="en-US" dirty="0"/>
              <a:t> ch3_5</a:t>
            </a:r>
          </a:p>
          <a:p>
            <a:r>
              <a:rPr lang="en-US" dirty="0"/>
              <a:t>Initialize a sum accumulator to 0, then use a for loop &amp; a range statement to add the </a:t>
            </a:r>
            <a:r>
              <a:rPr lang="en-US" dirty="0" err="1"/>
              <a:t>ints</a:t>
            </a:r>
            <a:r>
              <a:rPr lang="en-US" dirty="0"/>
              <a:t> from 1 to 10.</a:t>
            </a:r>
          </a:p>
          <a:p>
            <a:r>
              <a:rPr lang="en-US" dirty="0"/>
              <a:t>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3_6</a:t>
            </a:r>
          </a:p>
          <a:p>
            <a:r>
              <a:rPr lang="en-US" dirty="0"/>
              <a:t>Initialize a product accumulator to 1, then use a for loop &amp; a range statement to multiply the </a:t>
            </a:r>
            <a:r>
              <a:rPr lang="en-US" dirty="0" err="1"/>
              <a:t>ints</a:t>
            </a:r>
            <a:r>
              <a:rPr lang="en-US" dirty="0"/>
              <a:t> from 1 to 5.</a:t>
            </a:r>
          </a:p>
          <a:p>
            <a:r>
              <a:rPr lang="en-US" dirty="0"/>
              <a:t>************************************************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4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0" y="447891"/>
            <a:ext cx="6316399" cy="56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9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" y="240870"/>
            <a:ext cx="5625292" cy="87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8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307840"/>
            <a:ext cx="6524384" cy="455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6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3" y="542441"/>
            <a:ext cx="1361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</a:t>
            </a:r>
            <a:r>
              <a:rPr lang="en-US" dirty="0" err="1"/>
              <a:t>ch</a:t>
            </a:r>
            <a:r>
              <a:rPr lang="en-US" dirty="0"/>
              <a:t> 3:</a:t>
            </a:r>
          </a:p>
          <a:p>
            <a:r>
              <a:rPr lang="en-US" dirty="0"/>
              <a:t>3,5,6,7,11</a:t>
            </a:r>
          </a:p>
          <a:p>
            <a:r>
              <a:rPr lang="en-US" dirty="0" err="1"/>
              <a:t>Youtube</a:t>
            </a:r>
            <a:r>
              <a:rPr lang="en-US" dirty="0"/>
              <a:t>:  12</a:t>
            </a:r>
          </a:p>
        </p:txBody>
      </p:sp>
    </p:spTree>
    <p:extLst>
      <p:ext uri="{BB962C8B-B14F-4D97-AF65-F5344CB8AC3E}">
        <p14:creationId xmlns:p14="http://schemas.microsoft.com/office/powerpoint/2010/main" val="20117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3"/>
            <a:ext cx="6106332" cy="900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6" y="140050"/>
            <a:ext cx="6492815" cy="836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407" y="790414"/>
            <a:ext cx="60499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/>
              <a:t> </a:t>
            </a:r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 # Set the window background color</a:t>
            </a:r>
          </a:p>
          <a:p>
            <a:r>
              <a:rPr lang="en-US" dirty="0"/>
              <a:t> </a:t>
            </a:r>
            <a:r>
              <a:rPr lang="en-US" dirty="0" err="1"/>
              <a:t>wn.title</a:t>
            </a:r>
            <a:r>
              <a:rPr lang="en-US" dirty="0"/>
              <a:t>("Hello, Tess!") # Set the window title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tess.color</a:t>
            </a:r>
            <a:r>
              <a:rPr lang="en-US" dirty="0"/>
              <a:t>("blue") # Tell </a:t>
            </a:r>
            <a:r>
              <a:rPr lang="en-US" dirty="0" err="1"/>
              <a:t>tess</a:t>
            </a:r>
            <a:r>
              <a:rPr lang="en-US" dirty="0"/>
              <a:t> to change her color</a:t>
            </a:r>
          </a:p>
          <a:p>
            <a:r>
              <a:rPr lang="en-US" dirty="0"/>
              <a:t> </a:t>
            </a:r>
            <a:r>
              <a:rPr lang="en-US" dirty="0" err="1"/>
              <a:t>tess.pensize</a:t>
            </a:r>
            <a:r>
              <a:rPr lang="en-US" dirty="0"/>
              <a:t>(3) # Tell </a:t>
            </a:r>
            <a:r>
              <a:rPr lang="en-US" dirty="0" err="1"/>
              <a:t>tess</a:t>
            </a:r>
            <a:r>
              <a:rPr lang="en-US" dirty="0"/>
              <a:t> to set her pen width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tess.forward</a:t>
            </a:r>
            <a:r>
              <a:rPr lang="en-US" dirty="0"/>
              <a:t>(50)</a:t>
            </a:r>
          </a:p>
          <a:p>
            <a:r>
              <a:rPr lang="en-US" dirty="0"/>
              <a:t> </a:t>
            </a:r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/>
              <a:t> </a:t>
            </a:r>
            <a:r>
              <a:rPr lang="en-US" dirty="0" err="1"/>
              <a:t>tess.forward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09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64008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</a:t>
            </a:r>
          </a:p>
          <a:p>
            <a:r>
              <a:rPr lang="en-US" dirty="0"/>
              <a:t>WS ch3_1:</a:t>
            </a:r>
          </a:p>
          <a:p>
            <a:r>
              <a:rPr lang="en-US" dirty="0"/>
              <a:t>Modify this program so that before it creates the window, it prompts the user to enter</a:t>
            </a:r>
          </a:p>
          <a:p>
            <a:r>
              <a:rPr lang="en-US" dirty="0"/>
              <a:t>the desired background color. It should store the user’s responses in a variable, and</a:t>
            </a:r>
          </a:p>
          <a:p>
            <a:r>
              <a:rPr lang="en-US" dirty="0"/>
              <a:t>modify the color of the window according to the user’s wishes. (Hint: you can find a list</a:t>
            </a:r>
          </a:p>
          <a:p>
            <a:r>
              <a:rPr lang="en-US" dirty="0"/>
              <a:t>of permitted color names at http://www.tcl.tk/man/tcl8.4/TkCmd/colors.htm. It includes</a:t>
            </a:r>
          </a:p>
          <a:p>
            <a:r>
              <a:rPr lang="en-US" dirty="0"/>
              <a:t>some quite unusual ones, like “peach puff” and “</a:t>
            </a:r>
            <a:r>
              <a:rPr lang="en-US" dirty="0" err="1"/>
              <a:t>HotPink</a:t>
            </a:r>
            <a:r>
              <a:rPr lang="en-US" dirty="0"/>
              <a:t>”.)</a:t>
            </a:r>
          </a:p>
          <a:p>
            <a:r>
              <a:rPr lang="en-US" dirty="0"/>
              <a:t>**********************************************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WS ch3_2:</a:t>
            </a:r>
          </a:p>
          <a:p>
            <a:r>
              <a:rPr lang="en-US" dirty="0"/>
              <a:t>Do similar changes to allow the user, at runtime, to set </a:t>
            </a:r>
            <a:r>
              <a:rPr lang="en-US" dirty="0" err="1"/>
              <a:t>tess‘</a:t>
            </a:r>
            <a:r>
              <a:rPr lang="en-US" dirty="0"/>
              <a:t> color.</a:t>
            </a:r>
          </a:p>
          <a:p>
            <a:r>
              <a:rPr lang="en-US" dirty="0"/>
              <a:t>******************************************************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******************************************************</a:t>
            </a:r>
          </a:p>
          <a:p>
            <a:r>
              <a:rPr lang="en-US" dirty="0"/>
              <a:t>WS ch3_3:</a:t>
            </a:r>
          </a:p>
          <a:p>
            <a:r>
              <a:rPr lang="en-US" dirty="0"/>
              <a:t>Do the same for the width of </a:t>
            </a:r>
            <a:r>
              <a:rPr lang="en-US" dirty="0" err="1"/>
              <a:t>tess‘</a:t>
            </a:r>
            <a:r>
              <a:rPr lang="en-US" dirty="0"/>
              <a:t> pen. Hint: your dialog with the user will return a</a:t>
            </a:r>
          </a:p>
          <a:p>
            <a:r>
              <a:rPr lang="en-US" dirty="0"/>
              <a:t>string, but </a:t>
            </a:r>
            <a:r>
              <a:rPr lang="en-US" dirty="0" err="1"/>
              <a:t>tess‘</a:t>
            </a:r>
            <a:r>
              <a:rPr lang="en-US" dirty="0"/>
              <a:t> </a:t>
            </a:r>
            <a:r>
              <a:rPr lang="en-US" dirty="0" err="1"/>
              <a:t>pensize</a:t>
            </a:r>
            <a:r>
              <a:rPr lang="en-US" dirty="0"/>
              <a:t> method expects its argument to be an int. So you’ll need to</a:t>
            </a:r>
          </a:p>
          <a:p>
            <a:r>
              <a:rPr lang="en-US" dirty="0"/>
              <a:t>convert the string to an </a:t>
            </a:r>
            <a:r>
              <a:rPr lang="en-US" dirty="0" err="1"/>
              <a:t>int</a:t>
            </a:r>
            <a:r>
              <a:rPr lang="en-US" dirty="0"/>
              <a:t> before you pass it to </a:t>
            </a:r>
            <a:r>
              <a:rPr lang="en-US" dirty="0" err="1"/>
              <a:t>pensize</a:t>
            </a:r>
            <a:r>
              <a:rPr lang="en-US" dirty="0"/>
              <a:t>.</a:t>
            </a:r>
          </a:p>
          <a:p>
            <a:r>
              <a:rPr lang="en-US" dirty="0"/>
              <a:t>***************************************************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21626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5" y="119466"/>
            <a:ext cx="6623995" cy="76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65" y="309966"/>
            <a:ext cx="5727465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Set up the window and its attributes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 err="1"/>
              <a:t>wn.title</a:t>
            </a:r>
            <a:r>
              <a:rPr lang="en-US" dirty="0"/>
              <a:t>("Tess &amp; Alex")</a:t>
            </a:r>
          </a:p>
          <a:p>
            <a:endParaRPr lang="en-US" dirty="0"/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tess</a:t>
            </a:r>
            <a:r>
              <a:rPr lang="en-US" dirty="0"/>
              <a:t> and set some attributes</a:t>
            </a:r>
          </a:p>
          <a:p>
            <a:r>
              <a:rPr lang="en-US" dirty="0" err="1"/>
              <a:t>tess.color</a:t>
            </a:r>
            <a:r>
              <a:rPr lang="en-US" dirty="0"/>
              <a:t>("</a:t>
            </a:r>
            <a:r>
              <a:rPr lang="en-US" dirty="0" err="1"/>
              <a:t>hotpink</a:t>
            </a:r>
            <a:r>
              <a:rPr lang="en-US" dirty="0"/>
              <a:t>")</a:t>
            </a:r>
          </a:p>
          <a:p>
            <a:r>
              <a:rPr lang="en-US" dirty="0" err="1"/>
              <a:t>tess.pensize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alex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tess.forward</a:t>
            </a:r>
            <a:r>
              <a:rPr lang="en-US" dirty="0"/>
              <a:t>(80) # Make </a:t>
            </a:r>
            <a:r>
              <a:rPr lang="en-US" dirty="0" err="1"/>
              <a:t>tess</a:t>
            </a:r>
            <a:r>
              <a:rPr lang="en-US" dirty="0"/>
              <a:t> draw equilateral triangle</a:t>
            </a:r>
          </a:p>
          <a:p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 err="1"/>
              <a:t>tess.forward</a:t>
            </a:r>
            <a:r>
              <a:rPr lang="en-US" dirty="0"/>
              <a:t>(80)</a:t>
            </a:r>
          </a:p>
          <a:p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 err="1"/>
              <a:t>tess.forward</a:t>
            </a:r>
            <a:r>
              <a:rPr lang="en-US" dirty="0"/>
              <a:t>(80)</a:t>
            </a:r>
          </a:p>
          <a:p>
            <a:r>
              <a:rPr lang="en-US" dirty="0" err="1"/>
              <a:t>tess.left</a:t>
            </a:r>
            <a:r>
              <a:rPr lang="en-US" dirty="0"/>
              <a:t>(120) # Complete the triangle</a:t>
            </a:r>
          </a:p>
          <a:p>
            <a:endParaRPr lang="en-US" dirty="0"/>
          </a:p>
          <a:p>
            <a:r>
              <a:rPr lang="en-US" dirty="0" err="1"/>
              <a:t>tess.right</a:t>
            </a:r>
            <a:r>
              <a:rPr lang="en-US" dirty="0"/>
              <a:t>(180) # Turn </a:t>
            </a:r>
            <a:r>
              <a:rPr lang="en-US" dirty="0" err="1"/>
              <a:t>tess</a:t>
            </a:r>
            <a:r>
              <a:rPr lang="en-US" dirty="0"/>
              <a:t> around</a:t>
            </a:r>
          </a:p>
          <a:p>
            <a:r>
              <a:rPr lang="en-US" dirty="0" err="1"/>
              <a:t>tess.forward</a:t>
            </a:r>
            <a:r>
              <a:rPr lang="en-US" dirty="0"/>
              <a:t>(80) # Move her away from the origin</a:t>
            </a:r>
          </a:p>
          <a:p>
            <a:endParaRPr lang="en-US" dirty="0"/>
          </a:p>
          <a:p>
            <a:r>
              <a:rPr lang="en-US" dirty="0" err="1"/>
              <a:t>alex.forward</a:t>
            </a:r>
            <a:r>
              <a:rPr lang="en-US" dirty="0"/>
              <a:t>(50) # Make </a:t>
            </a:r>
            <a:r>
              <a:rPr lang="en-US" dirty="0" err="1"/>
              <a:t>alex</a:t>
            </a:r>
            <a:r>
              <a:rPr lang="en-US" dirty="0"/>
              <a:t> draw a square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0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6" y="0"/>
            <a:ext cx="5904263" cy="885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8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1274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16</cp:revision>
  <dcterms:created xsi:type="dcterms:W3CDTF">2016-08-25T18:25:30Z</dcterms:created>
  <dcterms:modified xsi:type="dcterms:W3CDTF">2019-04-08T16:51:08Z</dcterms:modified>
</cp:coreProperties>
</file>