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77" r:id="rId11"/>
    <p:sldId id="264" r:id="rId12"/>
    <p:sldId id="265" r:id="rId13"/>
    <p:sldId id="266" r:id="rId14"/>
    <p:sldId id="267" r:id="rId15"/>
    <p:sldId id="278" r:id="rId16"/>
    <p:sldId id="268" r:id="rId17"/>
    <p:sldId id="279" r:id="rId18"/>
    <p:sldId id="280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41" d="100"/>
          <a:sy n="41" d="100"/>
        </p:scale>
        <p:origin x="11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1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3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6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9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8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BDFA-EE45-4641-8F0F-654583BCD00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4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ellman\AppData\Roaming\PixelMetrics\CaptureWiz\Temp\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3" y="370668"/>
            <a:ext cx="6584490" cy="8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93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485" y="340962"/>
            <a:ext cx="64162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 ch5_5</a:t>
            </a:r>
          </a:p>
          <a:p>
            <a:r>
              <a:rPr lang="en-US" dirty="0"/>
              <a:t>Write a function, tell_if_d3_and_not_d5(</a:t>
            </a:r>
            <a:r>
              <a:rPr lang="en-US" dirty="0" err="1"/>
              <a:t>num</a:t>
            </a:r>
            <a:r>
              <a:rPr lang="en-US" dirty="0"/>
              <a:t>),</a:t>
            </a:r>
          </a:p>
          <a:p>
            <a:r>
              <a:rPr lang="en-US" dirty="0"/>
              <a:t>which prints out an appropriate message for all 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regarding if </a:t>
            </a:r>
            <a:r>
              <a:rPr lang="en-US" dirty="0" err="1"/>
              <a:t>num</a:t>
            </a:r>
            <a:r>
              <a:rPr lang="en-US" dirty="0"/>
              <a:t> is divisible by 3 but</a:t>
            </a:r>
          </a:p>
          <a:p>
            <a:r>
              <a:rPr lang="en-US" dirty="0"/>
              <a:t>not divisible by 5.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this function to print out an appropriate message</a:t>
            </a:r>
          </a:p>
          <a:p>
            <a:r>
              <a:rPr lang="en-US" dirty="0"/>
              <a:t>for each </a:t>
            </a:r>
            <a:r>
              <a:rPr lang="en-US" dirty="0" err="1"/>
              <a:t>int</a:t>
            </a:r>
            <a:r>
              <a:rPr lang="en-US" dirty="0"/>
              <a:t> from 2 to 20.</a:t>
            </a:r>
          </a:p>
        </p:txBody>
      </p:sp>
    </p:spTree>
    <p:extLst>
      <p:ext uri="{BB962C8B-B14F-4D97-AF65-F5344CB8AC3E}">
        <p14:creationId xmlns:p14="http://schemas.microsoft.com/office/powerpoint/2010/main" val="174949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wellman\AppData\Roaming\PixelMetrics\CaptureWiz\Temp\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43" y="216786"/>
            <a:ext cx="6151099" cy="791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65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wellman\AppData\Roaming\PixelMetrics\CaptureWiz\Temp\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9" y="175001"/>
            <a:ext cx="5995180" cy="842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7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cwellman\AppData\Roaming\PixelMetrics\CaptureWiz\Temp\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7" y="146965"/>
            <a:ext cx="5893639" cy="847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1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wellman\AppData\Roaming\PixelMetrics\CaptureWiz\Temp\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7" y="155439"/>
            <a:ext cx="6483031" cy="86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22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437" y="573437"/>
            <a:ext cx="5470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 ch5_6</a:t>
            </a:r>
          </a:p>
          <a:p>
            <a:r>
              <a:rPr lang="en-US" dirty="0"/>
              <a:t>Make a truth table for</a:t>
            </a:r>
          </a:p>
          <a:p>
            <a:r>
              <a:rPr lang="en-US" dirty="0"/>
              <a:t>not(x and y)       &amp;       (not x) or (not y)</a:t>
            </a:r>
          </a:p>
          <a:p>
            <a:r>
              <a:rPr lang="en-US" dirty="0"/>
              <a:t>and show that they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145085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cwellman\AppData\Roaming\PixelMetrics\CaptureWiz\Temp\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0" y="0"/>
            <a:ext cx="6368996" cy="883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4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4467"/>
            <a:ext cx="633808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WS ch5_7</a:t>
            </a:r>
          </a:p>
          <a:p>
            <a:r>
              <a:rPr lang="en-US" sz="1600" dirty="0"/>
              <a:t>Example of a function that returns 2 items:</a:t>
            </a:r>
          </a:p>
          <a:p>
            <a:endParaRPr lang="en-US" sz="1600" dirty="0"/>
          </a:p>
          <a:p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sum_diff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):</a:t>
            </a:r>
          </a:p>
          <a:p>
            <a:r>
              <a:rPr lang="en-US" sz="1600" dirty="0"/>
              <a:t>    '''Returns sum and difference of x and y.'''</a:t>
            </a:r>
          </a:p>
          <a:p>
            <a:r>
              <a:rPr lang="en-US" sz="1600" dirty="0"/>
              <a:t>    Sum = x + y</a:t>
            </a:r>
          </a:p>
          <a:p>
            <a:r>
              <a:rPr lang="en-US" sz="1600" dirty="0"/>
              <a:t>    Diff = x - y</a:t>
            </a:r>
          </a:p>
          <a:p>
            <a:r>
              <a:rPr lang="en-US" sz="1600" dirty="0"/>
              <a:t>    return Sum, Diff</a:t>
            </a:r>
          </a:p>
          <a:p>
            <a:endParaRPr lang="en-US" sz="1600" dirty="0"/>
          </a:p>
          <a:p>
            <a:r>
              <a:rPr lang="en-US" sz="1600" dirty="0"/>
              <a:t>##How to use it:</a:t>
            </a:r>
          </a:p>
          <a:p>
            <a:endParaRPr lang="en-US" sz="1600" dirty="0"/>
          </a:p>
          <a:p>
            <a:r>
              <a:rPr lang="en-US" sz="1600" dirty="0"/>
              <a:t>S,D = </a:t>
            </a:r>
            <a:r>
              <a:rPr lang="en-US" sz="1600" dirty="0" err="1"/>
              <a:t>sum_diff</a:t>
            </a:r>
            <a:r>
              <a:rPr lang="en-US" sz="1600" dirty="0"/>
              <a:t>(5,3)</a:t>
            </a:r>
          </a:p>
          <a:p>
            <a:endParaRPr lang="en-US" sz="1600" dirty="0"/>
          </a:p>
          <a:p>
            <a:r>
              <a:rPr lang="en-US" sz="1600" dirty="0"/>
              <a:t>print(S,D)</a:t>
            </a:r>
          </a:p>
          <a:p>
            <a:endParaRPr lang="en-US" sz="1600" dirty="0"/>
          </a:p>
          <a:p>
            <a:r>
              <a:rPr lang="en-US" sz="1600" dirty="0"/>
              <a:t>Write a function, </a:t>
            </a:r>
            <a:r>
              <a:rPr lang="en-US" sz="1600" dirty="0" err="1"/>
              <a:t>sumSqrs_diffSqrs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), which returns x^2 + y^2  and</a:t>
            </a:r>
          </a:p>
          <a:p>
            <a:r>
              <a:rPr lang="en-US" sz="1600" dirty="0"/>
              <a:t>x^2 - y^2.  Use </a:t>
            </a:r>
            <a:r>
              <a:rPr lang="en-US" sz="1600" dirty="0" err="1"/>
              <a:t>sumSqrs_diffSqrs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) to compute 4^2 + 2^2 and 4^2 - 2^2.</a:t>
            </a:r>
          </a:p>
        </p:txBody>
      </p:sp>
    </p:spTree>
    <p:extLst>
      <p:ext uri="{BB962C8B-B14F-4D97-AF65-F5344CB8AC3E}">
        <p14:creationId xmlns:p14="http://schemas.microsoft.com/office/powerpoint/2010/main" val="351629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482" y="371959"/>
            <a:ext cx="620586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 ch5_8</a:t>
            </a:r>
          </a:p>
          <a:p>
            <a:r>
              <a:rPr lang="en-US" dirty="0"/>
              <a:t>Items can be added to a list using the append method:</a:t>
            </a:r>
          </a:p>
          <a:p>
            <a:r>
              <a:rPr lang="en-US" dirty="0"/>
              <a:t>L = [] ## empty list</a:t>
            </a:r>
          </a:p>
          <a:p>
            <a:r>
              <a:rPr lang="en-US" dirty="0"/>
              <a:t>print(L)</a:t>
            </a:r>
          </a:p>
          <a:p>
            <a:r>
              <a:rPr lang="en-US" dirty="0" err="1"/>
              <a:t>L.append</a:t>
            </a:r>
            <a:r>
              <a:rPr lang="en-US" dirty="0"/>
              <a:t>(2)</a:t>
            </a:r>
          </a:p>
          <a:p>
            <a:r>
              <a:rPr lang="en-US" dirty="0"/>
              <a:t>print(L)</a:t>
            </a:r>
          </a:p>
          <a:p>
            <a:r>
              <a:rPr lang="en-US" dirty="0" err="1"/>
              <a:t>L.append</a:t>
            </a:r>
            <a:r>
              <a:rPr lang="en-US" dirty="0"/>
              <a:t>('dog')</a:t>
            </a:r>
          </a:p>
          <a:p>
            <a:r>
              <a:rPr lang="en-US" dirty="0"/>
              <a:t>print(L)</a:t>
            </a:r>
          </a:p>
          <a:p>
            <a:endParaRPr lang="en-US" dirty="0"/>
          </a:p>
          <a:p>
            <a:r>
              <a:rPr lang="en-US" dirty="0"/>
              <a:t>&gt;&gt;&gt; </a:t>
            </a:r>
          </a:p>
          <a:p>
            <a:r>
              <a:rPr lang="en-US" dirty="0"/>
              <a:t>[]</a:t>
            </a:r>
          </a:p>
          <a:p>
            <a:r>
              <a:rPr lang="en-US" dirty="0"/>
              <a:t>[2]</a:t>
            </a:r>
          </a:p>
          <a:p>
            <a:r>
              <a:rPr lang="en-US" dirty="0"/>
              <a:t>[2, 'dog']</a:t>
            </a:r>
          </a:p>
          <a:p>
            <a:r>
              <a:rPr lang="en-US" dirty="0"/>
              <a:t>&gt;&gt;&gt; </a:t>
            </a:r>
          </a:p>
          <a:p>
            <a:endParaRPr lang="en-US" dirty="0"/>
          </a:p>
          <a:p>
            <a:r>
              <a:rPr lang="en-US" dirty="0"/>
              <a:t>Write a function, </a:t>
            </a:r>
            <a:r>
              <a:rPr lang="en-US" dirty="0" err="1"/>
              <a:t>sep_ints_and_strgs</a:t>
            </a:r>
            <a:r>
              <a:rPr lang="en-US" dirty="0"/>
              <a:t>(L),  which takes a list, L,</a:t>
            </a:r>
          </a:p>
          <a:p>
            <a:r>
              <a:rPr lang="en-US" dirty="0"/>
              <a:t>of </a:t>
            </a:r>
            <a:r>
              <a:rPr lang="en-US" dirty="0" err="1"/>
              <a:t>ints</a:t>
            </a:r>
            <a:r>
              <a:rPr lang="en-US" dirty="0"/>
              <a:t> and strings, as a parameter, and which returns 2 lists, one</a:t>
            </a:r>
          </a:p>
          <a:p>
            <a:r>
              <a:rPr lang="en-US" dirty="0"/>
              <a:t>containing the </a:t>
            </a:r>
            <a:r>
              <a:rPr lang="en-US" dirty="0" err="1"/>
              <a:t>ints</a:t>
            </a:r>
            <a:r>
              <a:rPr lang="en-US" dirty="0"/>
              <a:t> from L and the other containing the strings</a:t>
            </a:r>
          </a:p>
          <a:p>
            <a:r>
              <a:rPr lang="en-US" dirty="0"/>
              <a:t>from L.  Use this function to process the list</a:t>
            </a:r>
          </a:p>
          <a:p>
            <a:r>
              <a:rPr lang="en-US" dirty="0"/>
              <a:t>['dog', 3, 7,2,'cat','5']</a:t>
            </a:r>
          </a:p>
          <a:p>
            <a:r>
              <a:rPr lang="en-US" dirty="0"/>
              <a:t>and print out a list of </a:t>
            </a:r>
            <a:r>
              <a:rPr lang="en-US" dirty="0" err="1"/>
              <a:t>ints</a:t>
            </a:r>
            <a:r>
              <a:rPr lang="en-US" dirty="0"/>
              <a:t> and a list of strings.</a:t>
            </a:r>
          </a:p>
        </p:txBody>
      </p:sp>
    </p:spTree>
    <p:extLst>
      <p:ext uri="{BB962C8B-B14F-4D97-AF65-F5344CB8AC3E}">
        <p14:creationId xmlns:p14="http://schemas.microsoft.com/office/powerpoint/2010/main" val="400717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cwellman\AppData\Roaming\PixelMetrics\CaptureWiz\Temp\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69" y="171315"/>
            <a:ext cx="6784813" cy="71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2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wellman\AppData\Roaming\PixelMetrics\CaptureWiz\Temp\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4" y="294468"/>
            <a:ext cx="5724408" cy="857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62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cwellman\AppData\Roaming\PixelMetrics\CaptureWiz\Temp\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0" y="163378"/>
            <a:ext cx="5808273" cy="870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58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cwellman\AppData\Roaming\PixelMetrics\CaptureWiz\Temp\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970"/>
            <a:ext cx="5982346" cy="851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4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cwellman\AppData\Roaming\PixelMetrics\CaptureWiz\Temp\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880"/>
            <a:ext cx="6059837" cy="889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083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cwellman\AppData\Roaming\PixelMetrics\CaptureWiz\Temp\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9" y="210250"/>
            <a:ext cx="5842269" cy="88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629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cwellman\AppData\Roaming\PixelMetrics\CaptureWiz\Temp\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8" y="-1"/>
            <a:ext cx="6468401" cy="626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920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949" y="542441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HW: 1,2,6,10,12</a:t>
            </a:r>
          </a:p>
          <a:p>
            <a:r>
              <a:rPr lang="en-US" dirty="0" err="1" smtClean="0"/>
              <a:t>Youtube</a:t>
            </a:r>
            <a:r>
              <a:rPr lang="en-US" dirty="0" smtClean="0"/>
              <a:t>: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5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90" y="697423"/>
            <a:ext cx="6620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 ch5_1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ints</a:t>
            </a:r>
            <a:r>
              <a:rPr lang="en-US" dirty="0" smtClean="0"/>
              <a:t> from 1 to 20, which </a:t>
            </a:r>
            <a:r>
              <a:rPr lang="en-US" dirty="0" err="1" smtClean="0"/>
              <a:t>ints</a:t>
            </a:r>
            <a:r>
              <a:rPr lang="en-US" dirty="0" smtClean="0"/>
              <a:t> n is (n % 2 == 0)   and (n % 3 == 0)   ?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ints</a:t>
            </a:r>
            <a:r>
              <a:rPr lang="en-US" dirty="0" smtClean="0"/>
              <a:t> from 1 to 20, which </a:t>
            </a:r>
            <a:r>
              <a:rPr lang="en-US" dirty="0" err="1" smtClean="0"/>
              <a:t>ints</a:t>
            </a:r>
            <a:r>
              <a:rPr lang="en-US" dirty="0" smtClean="0"/>
              <a:t> n is (n % 2 == 0)   or (n % 3 == 0)   ?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err="1" smtClean="0"/>
              <a:t>ints</a:t>
            </a:r>
            <a:r>
              <a:rPr lang="en-US" dirty="0" smtClean="0"/>
              <a:t> from 1 to 20 satisfy neither condition?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wellman\AppData\Roaming\PixelMetrics\CaptureWiz\Temp\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1" y="207747"/>
            <a:ext cx="5935259" cy="872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6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977" y="604435"/>
            <a:ext cx="5780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 ch5_2.py</a:t>
            </a:r>
          </a:p>
          <a:p>
            <a:endParaRPr lang="en-US" dirty="0"/>
          </a:p>
          <a:p>
            <a:r>
              <a:rPr lang="en-US" dirty="0"/>
              <a:t> WS ch5_2</a:t>
            </a:r>
          </a:p>
          <a:p>
            <a:r>
              <a:rPr lang="en-US" dirty="0"/>
              <a:t>Make a truth table for p and (q or r).  How many rows will the table have?</a:t>
            </a:r>
          </a:p>
        </p:txBody>
      </p:sp>
    </p:spTree>
    <p:extLst>
      <p:ext uri="{BB962C8B-B14F-4D97-AF65-F5344CB8AC3E}">
        <p14:creationId xmlns:p14="http://schemas.microsoft.com/office/powerpoint/2010/main" val="65522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wellman\AppData\Roaming\PixelMetrics\CaptureWiz\Temp\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0" y="186813"/>
            <a:ext cx="6329037" cy="878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4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wellman\AppData\Roaming\PixelMetrics\CaptureWiz\Temp\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1935"/>
            <a:ext cx="6271323" cy="869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49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44135"/>
            <a:ext cx="6858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WS ch5_3.py</a:t>
            </a:r>
          </a:p>
          <a:p>
            <a:r>
              <a:rPr lang="en-US" sz="1600" dirty="0" smtClean="0"/>
              <a:t>Write a function, </a:t>
            </a:r>
            <a:r>
              <a:rPr lang="en-US" sz="1600" dirty="0" err="1" smtClean="0"/>
              <a:t>tell_if_NZP</a:t>
            </a:r>
            <a:r>
              <a:rPr lang="en-US" sz="1600" dirty="0" smtClean="0"/>
              <a:t>(</a:t>
            </a:r>
            <a:r>
              <a:rPr lang="en-US" sz="1600" dirty="0" err="1" smtClean="0"/>
              <a:t>num</a:t>
            </a:r>
            <a:r>
              <a:rPr lang="en-US" sz="1600" dirty="0" smtClean="0"/>
              <a:t>), which prints out an appropriate message</a:t>
            </a:r>
          </a:p>
          <a:p>
            <a:r>
              <a:rPr lang="en-US" sz="1600" dirty="0" smtClean="0"/>
              <a:t>telling if </a:t>
            </a:r>
            <a:r>
              <a:rPr lang="en-US" sz="1600" dirty="0" err="1" smtClean="0"/>
              <a:t>num</a:t>
            </a:r>
            <a:r>
              <a:rPr lang="en-US" sz="1600" dirty="0" smtClean="0"/>
              <a:t> is negative, zero or positive.  Assume that </a:t>
            </a:r>
            <a:r>
              <a:rPr lang="en-US" sz="1600" dirty="0" err="1" smtClean="0"/>
              <a:t>num</a:t>
            </a:r>
            <a:r>
              <a:rPr lang="en-US" sz="1600" dirty="0" smtClean="0"/>
              <a:t> is an int.</a:t>
            </a:r>
          </a:p>
          <a:p>
            <a:r>
              <a:rPr lang="en-US" sz="1600" dirty="0" smtClean="0"/>
              <a:t>Test the function on </a:t>
            </a:r>
            <a:r>
              <a:rPr lang="en-US" sz="1600" dirty="0" err="1" smtClean="0"/>
              <a:t>ints</a:t>
            </a:r>
            <a:r>
              <a:rPr lang="en-US" sz="1600" dirty="0" smtClean="0"/>
              <a:t> from -2 to </a:t>
            </a:r>
            <a:r>
              <a:rPr lang="en-US" sz="1600" dirty="0" smtClean="0"/>
              <a:t>2.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WS ch5_4</a:t>
            </a:r>
          </a:p>
          <a:p>
            <a:r>
              <a:rPr lang="en-US" sz="1600" dirty="0"/>
              <a:t>Find all </a:t>
            </a:r>
            <a:r>
              <a:rPr lang="en-US" sz="1600" dirty="0" err="1"/>
              <a:t>ints</a:t>
            </a:r>
            <a:r>
              <a:rPr lang="en-US" sz="1600" dirty="0"/>
              <a:t> from 2 to 250 that are divisible by 7 but not divisible by 3</a:t>
            </a:r>
          </a:p>
          <a:p>
            <a:r>
              <a:rPr lang="en-US" sz="1600" dirty="0"/>
              <a:t>or by </a:t>
            </a:r>
            <a:r>
              <a:rPr lang="en-US" sz="1600" dirty="0" smtClean="0"/>
              <a:t>5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673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wellman\AppData\Roaming\PixelMetrics\CaptureWiz\Temp\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3" y="127861"/>
            <a:ext cx="6002093" cy="71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6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436</Words>
  <Application>Microsoft Office PowerPoint</Application>
  <PresentationFormat>On-screen Show (4:3)</PresentationFormat>
  <Paragraphs>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Clarke Wellman</cp:lastModifiedBy>
  <cp:revision>12</cp:revision>
  <dcterms:created xsi:type="dcterms:W3CDTF">2016-08-28T21:39:19Z</dcterms:created>
  <dcterms:modified xsi:type="dcterms:W3CDTF">2016-08-29T18:42:52Z</dcterms:modified>
</cp:coreProperties>
</file>