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43D72-B4ED-EE1F-E424-E0EFC1DEA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618392-6E9C-8645-0F6F-F79E1E405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5C0FB9-3E38-31A8-2465-3DF3B953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19-E558-4E9A-9971-CD26490BC55E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9026B4-0DB9-42C5-5018-D726FC0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FDBA7C-45FE-CF32-F089-EB6076BF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9263-209E-4818-93B1-721E13AB16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393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CCC6ED-59DD-7414-D564-BF0D4C47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A42783-7AA0-3D59-3A66-28687573D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2C643B-8BC6-80C4-6ED9-CEEBF071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19-E558-4E9A-9971-CD26490BC55E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570EF6-2F3D-B8ED-9475-40D4764F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A477F6-CCAE-3B90-C1C8-54507C89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9263-209E-4818-93B1-721E13AB16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502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BCAF984-B1AC-7C04-ACC3-247BEE553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A7A7DD-8E3B-C58D-C61E-7ED3E9F78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DB0041-FC74-4B8C-8157-F47A3BC4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19-E558-4E9A-9971-CD26490BC55E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5BBCE-27F8-719B-549D-C4A21A8A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220FB9-EE23-7F60-6996-F6284F83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9263-209E-4818-93B1-721E13AB16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550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562D7-4597-B000-A14C-6C2C3F56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06715E-1048-3899-32A9-204EC719F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6E561B-65AC-5EBC-87ED-8AB97ACC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19-E558-4E9A-9971-CD26490BC55E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3EF24B-F643-32D3-02BA-B76FA26D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D90C6B-5C19-0AA4-9B85-E8E09511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9263-209E-4818-93B1-721E13AB16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53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EE04A-B7E0-E109-2285-121AC63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D82068-EFB8-7487-AC0F-CABDC69E3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FB9578-7807-F12C-BC85-690CC16A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19-E558-4E9A-9971-CD26490BC55E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46092E-544B-A10B-2099-1D76B91F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A71E26-F223-6A10-0932-21786219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9263-209E-4818-93B1-721E13AB16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69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0BC58E-7830-6EE5-24FE-EE248ADA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7701E5-DE01-9F70-AC5B-2FAD78012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F11B39-D178-AD4A-794C-E28946AA1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2B7770-C411-7262-0B2B-4983272B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19-E558-4E9A-9971-CD26490BC55E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2C388A-922F-0313-F681-FC4B3560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58ADE4-90D1-D001-6028-59B4D740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9263-209E-4818-93B1-721E13AB16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06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159233-97CD-486F-2B05-428E9B53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9250F6-1A74-261E-C161-60BF891BC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65AC549-D664-E35F-8D05-E65AC9781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777EF4-4D2E-575D-E011-10574995E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32E13FD-B006-A203-C654-9CE5379C7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886B9C-63CA-716B-1370-BA5D5249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19-E558-4E9A-9971-CD26490BC55E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C0E946F-A932-7690-538C-400FDADC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DC7D748-BD4B-29FE-6EF2-890272F6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9263-209E-4818-93B1-721E13AB16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05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586E0-433D-AFCD-535D-D49F1A09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9ECD830-2F6A-BB91-D7E8-A3AD95B9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19-E558-4E9A-9971-CD26490BC55E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CC6941-D2A2-6CC8-CA5B-652846D0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EE567C-4582-0680-9609-EDAF7A28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9263-209E-4818-93B1-721E13AB16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04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1F31AE5-FDD0-7844-2875-40B8DD67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19-E558-4E9A-9971-CD26490BC55E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3A39976-A19C-020A-C664-FD63A82A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D48360-84FF-21C5-B595-4AC7F594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9263-209E-4818-93B1-721E13AB16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876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4767DA-3C60-DC32-D501-406C37FD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88E76-7959-C9EA-AB91-8EA62C69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98D7A6-AEDE-5BA5-EC17-20C897EE1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EA5096-CFF3-715E-633C-10F37428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19-E558-4E9A-9971-CD26490BC55E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4939F2-DB7C-ACFB-6CC7-5B0753FB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5AF857-F4D0-C7BA-53BB-EF6601EB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9263-209E-4818-93B1-721E13AB16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09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579C8A-C96A-DD96-9216-4DD5576F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E008ACB-15EB-2F75-78BF-AF55362E4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2083DFE-BD42-0F54-393E-EFE3A8079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A5CC41-CE37-0F5B-86E4-72397E9B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19-E558-4E9A-9971-CD26490BC55E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37707F-0867-0DF4-8896-A51C6F17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38D927-8947-4EFD-1E63-9A70ED47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9263-209E-4818-93B1-721E13AB16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736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86C3AB5-B963-E4D0-8E84-40FCAC46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67A8DE-2096-C7F4-7312-76C3DE312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A75345-AC95-DF44-5F2C-84693257C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1D519-E558-4E9A-9971-CD26490BC55E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9D38E5-153C-192B-3A54-27A61845C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4930B6-6B7C-E2E0-F5F2-2DCE32789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9263-209E-4818-93B1-721E13AB16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759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E2257E8-C294-DD0A-5F83-26422A88F1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652" y="528593"/>
            <a:ext cx="6108887" cy="610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7AE10D1C-C78D-FBBF-0928-B51F39F3A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47" y="1993554"/>
            <a:ext cx="4001420" cy="287089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E116F5-9D10-1FEC-048C-A2BBE8DA4E56}"/>
              </a:ext>
            </a:extLst>
          </p:cNvPr>
          <p:cNvSpPr txBox="1"/>
          <p:nvPr/>
        </p:nvSpPr>
        <p:spPr>
          <a:xfrm>
            <a:off x="2092649" y="867164"/>
            <a:ext cx="1468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Diuretics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1076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EBF34F4-EFD2-CBF8-55BF-FFF96389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21" y="519833"/>
            <a:ext cx="6338167" cy="6338167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EB557460-6FFE-77CF-3DE1-2571E7C7D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6" y="2562478"/>
            <a:ext cx="4155889" cy="7454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AE4EB9-212B-5C93-C35A-01B0D748C755}"/>
              </a:ext>
            </a:extLst>
          </p:cNvPr>
          <p:cNvSpPr txBox="1"/>
          <p:nvPr/>
        </p:nvSpPr>
        <p:spPr>
          <a:xfrm>
            <a:off x="2092649" y="867164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ARBs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29148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30A03CA-3AFC-1DA1-ACEF-2D4D47E634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61" y="229475"/>
            <a:ext cx="6399050" cy="63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538CAD76-FA68-9B73-4090-70C49911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34" y="2137268"/>
            <a:ext cx="4166842" cy="74739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317B7C-FC79-6901-6246-444E921E7AB4}"/>
              </a:ext>
            </a:extLst>
          </p:cNvPr>
          <p:cNvSpPr txBox="1"/>
          <p:nvPr/>
        </p:nvSpPr>
        <p:spPr>
          <a:xfrm>
            <a:off x="2092649" y="867164"/>
            <a:ext cx="83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ACEi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77361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C97BFD0-7085-6DE8-B0DE-53AF9CFC0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74" y="365125"/>
            <a:ext cx="6240766" cy="626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73ADB868-C8A5-4853-92F5-A79D0A4DE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81" y="2769930"/>
            <a:ext cx="4063665" cy="145777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785B52-921D-AAA9-0015-083ED561353C}"/>
              </a:ext>
            </a:extLst>
          </p:cNvPr>
          <p:cNvSpPr txBox="1"/>
          <p:nvPr/>
        </p:nvSpPr>
        <p:spPr>
          <a:xfrm>
            <a:off x="1904199" y="1400564"/>
            <a:ext cx="2052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BetaBlockers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011340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Carnevale</dc:creator>
  <cp:lastModifiedBy>Lorenzo Carnevale</cp:lastModifiedBy>
  <cp:revision>1</cp:revision>
  <dcterms:created xsi:type="dcterms:W3CDTF">2023-11-13T13:46:02Z</dcterms:created>
  <dcterms:modified xsi:type="dcterms:W3CDTF">2023-11-13T13:49:43Z</dcterms:modified>
</cp:coreProperties>
</file>