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74" r:id="rId2"/>
    <p:sldId id="306" r:id="rId3"/>
    <p:sldId id="307" r:id="rId4"/>
    <p:sldId id="331" r:id="rId5"/>
    <p:sldId id="308" r:id="rId6"/>
    <p:sldId id="332" r:id="rId7"/>
    <p:sldId id="310" r:id="rId8"/>
    <p:sldId id="311" r:id="rId9"/>
    <p:sldId id="312" r:id="rId10"/>
    <p:sldId id="313" r:id="rId11"/>
    <p:sldId id="315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20" r:id="rId20"/>
    <p:sldId id="321" r:id="rId21"/>
    <p:sldId id="342" r:id="rId22"/>
    <p:sldId id="324" r:id="rId23"/>
    <p:sldId id="343" r:id="rId24"/>
    <p:sldId id="325" r:id="rId25"/>
    <p:sldId id="344" r:id="rId26"/>
    <p:sldId id="345" r:id="rId27"/>
    <p:sldId id="328" r:id="rId28"/>
    <p:sldId id="346" r:id="rId29"/>
    <p:sldId id="347" r:id="rId30"/>
    <p:sldId id="333" r:id="rId31"/>
    <p:sldId id="305" r:id="rId3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97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97959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7" y="2581409"/>
            <a:ext cx="6469485" cy="30798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1A65F6-5A92-A5F9-7691-A3004F0D04B4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=1,33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=0,2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4" cy="4104456"/>
            <a:chOff x="179512" y="1376772"/>
            <a:chExt cx="8513854" cy="4104456"/>
          </a:xfrm>
        </p:grpSpPr>
        <p:pic>
          <p:nvPicPr>
            <p:cNvPr id="4" name="Immagine 3" descr="Immagine che contiene testo, Carattere, diagramma, linea&#10;&#10;Descrizione generata automaticamente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376772"/>
              <a:ext cx="4121823" cy="4104456"/>
            </a:xfrm>
            <a:prstGeom prst="rect">
              <a:avLst/>
            </a:prstGeom>
          </p:spPr>
        </p:pic>
        <p:pic>
          <p:nvPicPr>
            <p:cNvPr id="7" name="Immagine 6" descr="Immagine che contiene testo, diagramma, Diagramma, linea&#10;&#10;Descrizione generata automaticamente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76772"/>
              <a:ext cx="4121366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2652396"/>
            <a:ext cx="6469485" cy="30088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54B036-3190-514B-C22A-95760BA43F06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3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753840-AD4C-DB5E-3596-302E1953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42607"/>
            <a:ext cx="6469485" cy="19808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B4F65D-14B5-D1DE-1067-F7B5102D3935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9ADD41-D7AF-9999-7ABE-95D3906DA1A3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824536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1,33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1,51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824536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24784-B453-35B6-0CC0-62180F9FA6F2}"/>
              </a:ext>
            </a:extLst>
          </p:cNvPr>
          <p:cNvGrpSpPr/>
          <p:nvPr/>
        </p:nvGrpSpPr>
        <p:grpSpPr>
          <a:xfrm>
            <a:off x="818526" y="980728"/>
            <a:ext cx="7508789" cy="5040560"/>
            <a:chOff x="45888" y="1376772"/>
            <a:chExt cx="7962524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99E7C13-BD25-A216-DB47-2A7ADECE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888" y="1376772"/>
              <a:ext cx="3568464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AE6C4DA-1624-A311-DBE7-A4E5567E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36440" y="1385095"/>
              <a:ext cx="3571972" cy="53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24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4144CB-5F77-F7C6-8BC4-1091E0495D28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5AEDE66-E476-951A-F1EF-2DD06ABA1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9A940B-212C-FF8A-8D8A-CFAB00C0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3"/>
            <a:chOff x="235835" y="2204864"/>
            <a:chExt cx="8253936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4CB27E5-901E-5DA0-2DE4-D0E409108A84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0D8A28A-E8C0-A745-9F4D-6F09C180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D03713-52A5-D629-FBD6-A1C03271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</TotalTime>
  <Words>664</Words>
  <Application>Microsoft Office PowerPoint</Application>
  <PresentationFormat>Presentazione su schermo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118</cp:revision>
  <dcterms:created xsi:type="dcterms:W3CDTF">2006-11-20T16:13:10Z</dcterms:created>
  <dcterms:modified xsi:type="dcterms:W3CDTF">2023-07-24T13:51:43Z</dcterms:modified>
  <cp:category/>
</cp:coreProperties>
</file>