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59" r:id="rId7"/>
    <p:sldId id="264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CEE-9B68-4772-B7F5-14D288BDBE8E}" type="datetimeFigureOut">
              <a:rPr lang="de-DE" smtClean="0"/>
              <a:t>15.12.2016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9C50-79AE-4770-B8C9-E9C4A61DF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32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CEE-9B68-4772-B7F5-14D288BDBE8E}" type="datetimeFigureOut">
              <a:rPr lang="de-DE" smtClean="0"/>
              <a:t>15.12.2016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9C50-79AE-4770-B8C9-E9C4A61DF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25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CEE-9B68-4772-B7F5-14D288BDBE8E}" type="datetimeFigureOut">
              <a:rPr lang="de-DE" smtClean="0"/>
              <a:t>15.12.2016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9C50-79AE-4770-B8C9-E9C4A61DF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86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CEE-9B68-4772-B7F5-14D288BDBE8E}" type="datetimeFigureOut">
              <a:rPr lang="de-DE" smtClean="0"/>
              <a:t>15.12.2016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9C50-79AE-4770-B8C9-E9C4A61DF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1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CEE-9B68-4772-B7F5-14D288BDBE8E}" type="datetimeFigureOut">
              <a:rPr lang="de-DE" smtClean="0"/>
              <a:t>15.12.2016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9C50-79AE-4770-B8C9-E9C4A61DF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76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CEE-9B68-4772-B7F5-14D288BDBE8E}" type="datetimeFigureOut">
              <a:rPr lang="de-DE" smtClean="0"/>
              <a:t>15.12.2016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9C50-79AE-4770-B8C9-E9C4A61DF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17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CEE-9B68-4772-B7F5-14D288BDBE8E}" type="datetimeFigureOut">
              <a:rPr lang="de-DE" smtClean="0"/>
              <a:t>15.12.2016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9C50-79AE-4770-B8C9-E9C4A61DF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6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CEE-9B68-4772-B7F5-14D288BDBE8E}" type="datetimeFigureOut">
              <a:rPr lang="de-DE" smtClean="0"/>
              <a:t>15.12.2016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9C50-79AE-4770-B8C9-E9C4A61DF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27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CEE-9B68-4772-B7F5-14D288BDBE8E}" type="datetimeFigureOut">
              <a:rPr lang="de-DE" smtClean="0"/>
              <a:t>15.12.2016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9C50-79AE-4770-B8C9-E9C4A61DF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90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CEE-9B68-4772-B7F5-14D288BDBE8E}" type="datetimeFigureOut">
              <a:rPr lang="de-DE" smtClean="0"/>
              <a:t>15.12.2016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9C50-79AE-4770-B8C9-E9C4A61DF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06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CEE-9B68-4772-B7F5-14D288BDBE8E}" type="datetimeFigureOut">
              <a:rPr lang="de-DE" smtClean="0"/>
              <a:t>15.12.2016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9C50-79AE-4770-B8C9-E9C4A61DF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6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8CEE-9B68-4772-B7F5-14D288BDBE8E}" type="datetimeFigureOut">
              <a:rPr lang="de-DE" smtClean="0"/>
              <a:t>15.12.2016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39C50-79AE-4770-B8C9-E9C4A61DF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78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Excercise</a:t>
            </a:r>
            <a:r>
              <a:rPr lang="de-DE" dirty="0"/>
              <a:t> 2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Vincent Deuschle, Lorenzo Toso, Natalia </a:t>
            </a:r>
            <a:r>
              <a:rPr lang="de-DE" dirty="0" err="1"/>
              <a:t>Schendzielorz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54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Apache </a:t>
            </a:r>
            <a:r>
              <a:rPr lang="de-DE" dirty="0" err="1"/>
              <a:t>Commons</a:t>
            </a:r>
            <a:endParaRPr lang="de-DE" dirty="0"/>
          </a:p>
          <a:p>
            <a:pPr lvl="1"/>
            <a:r>
              <a:rPr lang="de-DE" dirty="0"/>
              <a:t>CSV </a:t>
            </a:r>
            <a:r>
              <a:rPr lang="de-DE" dirty="0" err="1"/>
              <a:t>parsing</a:t>
            </a:r>
            <a:endParaRPr lang="de-DE" dirty="0"/>
          </a:p>
          <a:p>
            <a:pPr lvl="1"/>
            <a:r>
              <a:rPr lang="de-DE" dirty="0" err="1"/>
              <a:t>StringUtils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Jsoup</a:t>
            </a:r>
            <a:endParaRPr lang="de-DE" dirty="0"/>
          </a:p>
          <a:p>
            <a:pPr lvl="1"/>
            <a:r>
              <a:rPr lang="de-DE" dirty="0"/>
              <a:t>Handling Web </a:t>
            </a:r>
            <a:r>
              <a:rPr lang="de-DE" dirty="0" err="1"/>
              <a:t>requests</a:t>
            </a:r>
            <a:endParaRPr lang="de-DE" dirty="0"/>
          </a:p>
          <a:p>
            <a:pPr lvl="1"/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parsing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313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8" y="3210890"/>
            <a:ext cx="12118404" cy="4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0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</a:t>
            </a:r>
            <a:r>
              <a:rPr lang="de-DE" dirty="0"/>
              <a:t> 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0086"/>
            <a:ext cx="12192000" cy="41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6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procedure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Parse all </a:t>
            </a:r>
            <a:r>
              <a:rPr lang="de-DE" dirty="0" err="1"/>
              <a:t>records</a:t>
            </a:r>
            <a:endParaRPr lang="de-DE" dirty="0"/>
          </a:p>
          <a:p>
            <a:pPr lvl="1"/>
            <a:r>
              <a:rPr lang="de-DE" dirty="0" err="1"/>
              <a:t>Using</a:t>
            </a:r>
            <a:r>
              <a:rPr lang="de-DE" dirty="0"/>
              <a:t> Apache </a:t>
            </a:r>
            <a:r>
              <a:rPr lang="de-DE" dirty="0" err="1"/>
              <a:t>Commons</a:t>
            </a:r>
            <a:endParaRPr lang="de-DE" dirty="0"/>
          </a:p>
          <a:p>
            <a:pPr lvl="1"/>
            <a:r>
              <a:rPr lang="de-DE" dirty="0" err="1"/>
              <a:t>Translate</a:t>
            </a:r>
            <a:r>
              <a:rPr lang="de-DE" dirty="0"/>
              <a:t> </a:t>
            </a:r>
            <a:r>
              <a:rPr lang="de-DE" dirty="0" err="1"/>
              <a:t>CSVRecords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-Type</a:t>
            </a:r>
          </a:p>
          <a:p>
            <a:pPr lvl="1"/>
            <a:endParaRPr lang="de-DE" dirty="0"/>
          </a:p>
          <a:p>
            <a:r>
              <a:rPr lang="de-DE" dirty="0"/>
              <a:t>Clean all </a:t>
            </a:r>
            <a:r>
              <a:rPr lang="de-DE" dirty="0" err="1"/>
              <a:t>records</a:t>
            </a:r>
            <a:endParaRPr lang="de-DE" dirty="0"/>
          </a:p>
          <a:p>
            <a:endParaRPr lang="de-DE" dirty="0"/>
          </a:p>
          <a:p>
            <a:r>
              <a:rPr lang="de-DE" dirty="0"/>
              <a:t>Export all </a:t>
            </a:r>
            <a:r>
              <a:rPr lang="de-DE" dirty="0" err="1"/>
              <a:t>records</a:t>
            </a:r>
            <a:endParaRPr lang="de-DE" dirty="0"/>
          </a:p>
          <a:p>
            <a:pPr lvl="1"/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iterator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179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Cleaning</a:t>
            </a:r>
            <a:r>
              <a:rPr lang="de-DE" dirty="0"/>
              <a:t> a </a:t>
            </a:r>
            <a:r>
              <a:rPr lang="de-DE" dirty="0" err="1"/>
              <a:t>record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Clean </a:t>
            </a:r>
            <a:r>
              <a:rPr lang="de-DE" dirty="0" err="1"/>
              <a:t>zip</a:t>
            </a:r>
            <a:r>
              <a:rPr lang="de-DE" dirty="0"/>
              <a:t>-code (</a:t>
            </a:r>
            <a:r>
              <a:rPr lang="de-DE" dirty="0" err="1"/>
              <a:t>remember</a:t>
            </a:r>
            <a:r>
              <a:rPr lang="de-DE" dirty="0"/>
              <a:t> all additional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ZIP-</a:t>
            </a:r>
            <a:r>
              <a:rPr lang="de-DE" dirty="0" err="1"/>
              <a:t>field</a:t>
            </a:r>
            <a:r>
              <a:rPr lang="de-DE" dirty="0"/>
              <a:t>)</a:t>
            </a:r>
          </a:p>
          <a:p>
            <a:r>
              <a:rPr lang="de-DE" dirty="0"/>
              <a:t>Clean </a:t>
            </a:r>
            <a:r>
              <a:rPr lang="de-DE" dirty="0" err="1"/>
              <a:t>state</a:t>
            </a:r>
            <a:endParaRPr lang="de-DE" dirty="0"/>
          </a:p>
          <a:p>
            <a:r>
              <a:rPr lang="de-DE" dirty="0"/>
              <a:t>Clean SSN</a:t>
            </a:r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zip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lookup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&amp; </a:t>
            </a:r>
            <a:r>
              <a:rPr lang="de-DE" dirty="0" err="1"/>
              <a:t>state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,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lookup</a:t>
            </a:r>
            <a:r>
              <a:rPr lang="de-DE" dirty="0"/>
              <a:t> </a:t>
            </a:r>
            <a:r>
              <a:rPr lang="de-DE" dirty="0" err="1"/>
              <a:t>zip</a:t>
            </a: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not </a:t>
            </a:r>
            <a:r>
              <a:rPr lang="de-DE" dirty="0" err="1"/>
              <a:t>found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in </a:t>
            </a:r>
            <a:r>
              <a:rPr lang="de-DE" dirty="0" err="1"/>
              <a:t>zip</a:t>
            </a:r>
            <a:r>
              <a:rPr lang="de-DE" dirty="0"/>
              <a:t>-code</a:t>
            </a:r>
          </a:p>
          <a:p>
            <a:pPr lvl="1"/>
            <a:r>
              <a:rPr lang="de-DE" dirty="0"/>
              <a:t>Default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/>
              <a:t>Clean Non-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00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hierarchy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183" y="2120459"/>
            <a:ext cx="2922116" cy="198371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06" y="2120459"/>
            <a:ext cx="2778854" cy="287889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020" y="2120459"/>
            <a:ext cx="1880286" cy="180194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249" y="4399005"/>
            <a:ext cx="2311985" cy="13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9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abbreviations</a:t>
            </a:r>
            <a:endParaRPr lang="de-DE" dirty="0"/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valid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valid </a:t>
            </a:r>
            <a:r>
              <a:rPr lang="de-DE" dirty="0" err="1"/>
              <a:t>zip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letters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pPr lvl="1"/>
            <a:r>
              <a:rPr lang="de-DE" dirty="0"/>
              <a:t>Cali -&gt; CA</a:t>
            </a:r>
          </a:p>
          <a:p>
            <a:pPr lvl="1"/>
            <a:r>
              <a:rPr lang="de-DE" dirty="0"/>
              <a:t>California -&gt; CA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Maryland -&gt; MA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MD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correct</a:t>
            </a:r>
            <a:endParaRPr lang="de-DE" dirty="0"/>
          </a:p>
          <a:p>
            <a:pPr lvl="1"/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lookup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31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Performance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API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slow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Chunk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lookups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chunks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5 (</a:t>
            </a:r>
            <a:r>
              <a:rPr lang="de-DE" dirty="0" err="1"/>
              <a:t>maximum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API)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Class „</a:t>
            </a:r>
            <a:r>
              <a:rPr lang="de-DE" dirty="0" err="1">
                <a:sym typeface="Wingdings" panose="05000000000000000000" pitchFamily="2" charset="2"/>
              </a:rPr>
              <a:t>PlaceChunk</a:t>
            </a:r>
            <a:r>
              <a:rPr lang="de-DE" dirty="0">
                <a:sym typeface="Wingdings" panose="05000000000000000000" pitchFamily="2" charset="2"/>
              </a:rPr>
              <a:t>“</a:t>
            </a:r>
          </a:p>
          <a:p>
            <a:endParaRPr lang="de-DE" dirty="0"/>
          </a:p>
          <a:p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clean 5 </a:t>
            </a:r>
            <a:r>
              <a:rPr lang="de-DE" dirty="0" err="1"/>
              <a:t>records</a:t>
            </a:r>
            <a:r>
              <a:rPr lang="de-DE" dirty="0"/>
              <a:t> at a time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16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Detection precision: 0.8949</a:t>
            </a:r>
          </a:p>
          <a:p>
            <a:r>
              <a:rPr lang="en-US" dirty="0"/>
              <a:t>Detection recall: 0.9347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726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Breitbild</PresentationFormat>
  <Paragraphs>50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Excercise 2</vt:lpstr>
      <vt:lpstr>Data</vt:lpstr>
      <vt:lpstr>Difficult Data</vt:lpstr>
      <vt:lpstr>General procedure</vt:lpstr>
      <vt:lpstr>Cleaning a record</vt:lpstr>
      <vt:lpstr>Class hierarchy</vt:lpstr>
      <vt:lpstr>Problem: Wrong Results</vt:lpstr>
      <vt:lpstr>Problem: Performance</vt:lpstr>
      <vt:lpstr>Results:</vt:lpstr>
      <vt:lpstr>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Excercise 2</dc:title>
  <dc:creator>Lorenzo Toso</dc:creator>
  <cp:lastModifiedBy>Lorenzo Toso</cp:lastModifiedBy>
  <cp:revision>8</cp:revision>
  <dcterms:created xsi:type="dcterms:W3CDTF">2016-12-15T09:25:21Z</dcterms:created>
  <dcterms:modified xsi:type="dcterms:W3CDTF">2016-12-15T11:32:08Z</dcterms:modified>
</cp:coreProperties>
</file>