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B437D-DA95-4A42-3227-67D5149A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D3AC88-0870-CAC1-A3D6-A09A8E0C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E1177-3E55-4517-006E-BADA60D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C2197-1AC1-64AB-7071-ED1C2671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F008F-A614-EB65-B54A-9807CC9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460D-1332-EEA3-5AB7-5C1505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8A601E-7A68-21AD-0C44-4D10082A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80FCA-05CE-B6C9-34D3-7A28D979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1359C-BCD1-B903-E781-32C94AA6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EB9A9-29B4-077D-87B7-FFB9113B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C6BC61-CD16-C5E1-ACCB-C166BD7E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1CF3DC-6DDD-8C69-B83F-85879408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ACAD3-F6CC-628D-EF5C-C3FD2C2E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37EC9F-610D-F14B-D507-62F0BF0F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B54DF-7013-3CC2-3AD2-18A64E0B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3BB16-D594-A5CF-2171-23917DD7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2C38-C602-3946-123E-7071A8F9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06EAE-9E35-6D67-0A83-24677E29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7004D-131C-8120-C716-BDF2AEAA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06348-D13D-99DD-1131-FE95332F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71E85-DEF9-B693-D6C0-C903861B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0083C-3085-A29B-2279-C3F2843A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29539-6D12-5AE8-CD08-3FA0C6AF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B4328-B298-918C-6B10-B1A34B32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42467-DF13-DF44-5C4D-98BC463E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0B430-8F36-B0C5-8340-621569F2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835B7-DC6E-5E65-BEB8-A675C9BA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C741B0-7E35-5C7E-FAF0-BC46DEBD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666D8-D8D3-A963-BA69-AE161214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AC73A9-B120-1278-A17D-417C5C67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65947-432C-6C27-5C64-0D37D8DB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F2106-368A-A90F-9F8E-0DF9F294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99A938-3339-81CB-0A9D-AE26795A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9C8F1-9DB3-D75A-FDB5-4280505F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7CECAE-D503-6922-22DF-D59CDAB4E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7A90FA-A5F8-50AF-79ED-6008089C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476EB4-9FAC-D16C-E76D-97B82FF1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25D87-3770-AEF3-62F5-C803F210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EF0F09-FDBC-BF2B-F846-6D96DE83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9E92A-8488-EA6A-073B-A66FDA1E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5A0E1C-FF77-6FB8-4269-EAE51BE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24383C-26E6-0317-73F3-E38D4E2F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F5383-F0CC-3FF2-F3CB-D25631BA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9EFA50-B1C1-CF04-9D7E-8C8C9D7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4CD950-6BF6-7A64-E475-424C92E7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E9EE6E-DD62-9D16-B9DB-9CA6504F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DDAD-FE73-DFFC-B4A3-16AA998A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0232F-1FB1-34C8-B066-F891FC34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D6A388-5F36-B153-AFFC-FFE048D8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39939-2F9D-440D-4B2F-C0791756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584EC-2144-6224-FE09-E31C5FFC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AA0D1B-8875-EA84-0F32-9B2636CB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1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12611-CCCD-2D7B-BAFA-1949C1A7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5844B3-395C-0FA4-67D8-05A7BE04C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EE216E-12AC-423D-9263-F9E58D2F4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77D3C-95FF-49A0-EF32-24C8A900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76703-635F-612D-2288-30AADBFC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4F3802-B42D-AA71-1DBD-C4DC9E71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7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2A5BE-15C4-3330-3F8A-CF40A627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A0A6C-625A-CCD7-6F64-D67835A0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ECA364-6AE0-9CB1-DD4F-A52450301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57E0-5909-44F9-9EDC-A4421ED38F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F5BE0-53D5-DC74-AE81-48AD522B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0528-9D34-A57E-65BC-0E798902B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E734-28E1-4C4D-9BF8-D0DBF4FE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C3113-D842-7815-3725-8B45948E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40080"/>
          </a:xfrm>
        </p:spPr>
        <p:txBody>
          <a:bodyPr>
            <a:normAutofit/>
          </a:bodyPr>
          <a:lstStyle/>
          <a:p>
            <a:r>
              <a:rPr lang="ru-RU" sz="3600" b="1" dirty="0" err="1"/>
              <a:t>Обфускация</a:t>
            </a:r>
            <a:endParaRPr lang="en-US" sz="3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DF7B9-42A1-B7DB-6A4C-F610F167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23" y="640081"/>
            <a:ext cx="9980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5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Обфускация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Оре Лариса Василівна</dc:creator>
  <cp:lastModifiedBy>Оре Лариса Василівна</cp:lastModifiedBy>
  <cp:revision>1</cp:revision>
  <dcterms:created xsi:type="dcterms:W3CDTF">2024-12-23T17:22:25Z</dcterms:created>
  <dcterms:modified xsi:type="dcterms:W3CDTF">2024-12-23T17:22:47Z</dcterms:modified>
</cp:coreProperties>
</file>