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9632C-1C7D-4BF7-D29A-E2B9532CD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3F800-78AB-510C-C4E4-1180E6458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7846C-7D10-AA54-D6FC-5A902166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74E65-C64F-0E87-D331-B1FEBB03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68B4C-3040-2D30-B3A7-5A23A12E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2A151-9224-A4A2-70C6-6D707E11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8813E-B731-3E43-6EAC-9E1275E4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A622F-0855-3B75-DC08-2601A05E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7ABE20-591A-2731-DDCB-7744D44E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133663-2B20-23AB-2948-DA8247D8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9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D2A0-6C02-583C-36C2-74404A69C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104E5-BEC6-E6F7-7FD2-7DF62B07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5E984-2C23-3D74-5FFB-E99422F6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D7528-D8A6-4C6C-CB5C-B8523434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6B54E-F17D-7F55-1214-57372B30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27981-7FC3-BEB3-E391-2A087D0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5AE9C-7A31-A37B-DAE9-BA6B417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6CC7A-5717-6595-B82C-EA28DB85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9D732-9954-FB37-03FC-E1D51105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7FA49-325A-4F71-647B-0A724635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853D6-760C-06AA-8FE4-94705D71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9A5840-1831-0525-18F7-69C8AADB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1C592-F392-7596-424E-B635E88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07359F-4C34-D58A-02CF-AB2D69BC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FD997-48E6-3AB4-D3F7-54842957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192D-9E56-CE9E-E466-D7755F4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6E89F-B52E-DC6A-9732-2CDF915D7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F155CE-E17A-0D34-BA09-3AB6E1BA0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6EB027-B77A-7467-1ABB-EA80882F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D92E99-6572-250B-56BE-E20A669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35A83-D9D7-8B1B-030B-9AB4C441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E22E7-980D-6AB7-16C4-7749AA27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ABBD7-2B1C-1D89-4FF8-E53ECEDA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E42C0B-E64F-9E01-BCDF-91CC0B99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6D7F49-EC34-9FCD-A43B-890C9D173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3E92C5-BDFE-EC77-C0E9-2F318CFF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A5966B-0CB9-7E52-DF56-0315DCE1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EC7304-6441-1B39-112C-6EEE3B24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347CCE-6C81-DA4A-B5B3-BCB0CFB7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A146E-B0C0-5A5C-F379-372E3D39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D9E92B-F194-3A65-876F-6D870279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96ADA8-E618-0C11-BE76-8E6EFF2F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D86359-BD8C-70A5-5665-3F890EA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D4CD36-B80C-0A83-430F-2DD83BC6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0A3BFE-2C76-4909-0D8A-6D030130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9DD9FE-CBE1-F104-00EF-FDE17F77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59011-FBA6-91D8-B2F7-68F4C7D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233B-A7B8-302C-8014-2DE1A4DA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D78FAC-70CD-7309-50AC-FFAEE9C2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0D75FA-F0A9-1739-A062-FD86213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207B06-7DEA-DB6F-2A0C-9660D548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E149C2-A0DF-97BF-6211-366A0004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DD33E-16D9-97C7-6DE8-226D2B13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2CBCED-A9C8-94B3-68CE-3858F26E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0AB364-B432-F729-47F9-DEA441F9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61E03E-0DAD-3F3B-6B43-613FE57C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99064C-22B5-14F8-71C4-C04A1CBB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9CF4DB-96A2-D6A6-0F69-E9B73B55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F990F-4B09-68D2-ACE1-A90C08D9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263AEC-0D59-6F76-DE3D-574DAB73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D0778-A3F7-B3DF-A835-34BDB6EAB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1278-FFE3-4D77-9ECC-8F3AC28724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126E7-7FB5-62E2-04DE-D55A1E4F8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7945E-2BD6-9593-B10B-20E17EE7A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4A5-90CB-4084-88C9-A678DE1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BDECB0-10EA-2226-BE7E-36090B8F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38" y="3103248"/>
            <a:ext cx="5635283" cy="37547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10178A-363D-6A21-BB95-55156C76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51" y="0"/>
            <a:ext cx="7518630" cy="45079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BE2E0-C88E-5CAC-5396-54ECCB786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433"/>
            <a:ext cx="4818888" cy="45741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ACED7-D51D-590E-A0FD-9FBFF4AA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937" y="576072"/>
            <a:ext cx="1901952" cy="578748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Этап планирования</a:t>
            </a:r>
            <a:endParaRPr 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3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C8C007-26E6-87F0-5BC7-70F78C93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3" y="0"/>
            <a:ext cx="11587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3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08C086-FF92-537D-F30F-B18C59AA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17258"/>
            <a:ext cx="10582790" cy="64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DDD18-037F-3A37-5E06-9C00AA16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" y="0"/>
            <a:ext cx="11802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B0E492-89A0-4102-486B-38AF5D5C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41" y="0"/>
            <a:ext cx="9676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7D0827-1843-2610-0286-C83BCC1E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61442"/>
            <a:ext cx="6973273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7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0AB594-14F1-EB75-0AD9-8F508AA1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98" y="82043"/>
            <a:ext cx="10578803" cy="628218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616CF6-4262-440F-B2DD-1803B31A00C7}"/>
              </a:ext>
            </a:extLst>
          </p:cNvPr>
          <p:cNvSpPr txBox="1">
            <a:spLocks/>
          </p:cNvSpPr>
          <p:nvPr/>
        </p:nvSpPr>
        <p:spPr>
          <a:xfrm>
            <a:off x="806598" y="6016752"/>
            <a:ext cx="10578803" cy="3474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Этап осмотра и подготовки инструментария</a:t>
            </a:r>
            <a:endParaRPr 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3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A6E9B1-FF82-5ED6-6986-62E50906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11" y="613793"/>
            <a:ext cx="7592988" cy="48806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B38B58-B545-931C-68CC-16A008AB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57" y="3429001"/>
            <a:ext cx="3695809" cy="34289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42001F-EEA1-FD58-EFAD-787DF341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" y="0"/>
            <a:ext cx="465943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01FB16-A921-E563-9C07-B536CC92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455009"/>
            <a:ext cx="6182588" cy="5953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DED4D-AD23-C7BF-01C8-8A38051C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40" y="449035"/>
            <a:ext cx="5485156" cy="5959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681A1-A995-1684-7DCE-AA7F9188586E}"/>
              </a:ext>
            </a:extLst>
          </p:cNvPr>
          <p:cNvSpPr txBox="1"/>
          <p:nvPr/>
        </p:nvSpPr>
        <p:spPr>
          <a:xfrm>
            <a:off x="3877056" y="449035"/>
            <a:ext cx="305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реализация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1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0B8E29-D788-25BA-85FA-9CEC2E54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61442"/>
            <a:ext cx="12041280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298218-71AA-9281-7088-BB667AD7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285311"/>
            <a:ext cx="9535856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E20D46-3342-7EAE-EE57-CCC6C332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1" y="0"/>
            <a:ext cx="9473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3895D3-F509-DEAD-9630-2B59F6A0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0" y="0"/>
            <a:ext cx="10513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48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Широкоэкранный</PresentationFormat>
  <Paragraphs>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Тема Office</vt:lpstr>
      <vt:lpstr>Этап планирования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Оре Лариса Василівна</dc:creator>
  <cp:lastModifiedBy>Оре Лариса Василівна</cp:lastModifiedBy>
  <cp:revision>1</cp:revision>
  <dcterms:created xsi:type="dcterms:W3CDTF">2024-11-10T21:56:11Z</dcterms:created>
  <dcterms:modified xsi:type="dcterms:W3CDTF">2024-11-10T21:56:38Z</dcterms:modified>
</cp:coreProperties>
</file>