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0"/>
  </p:notesMasterIdLst>
  <p:handoutMasterIdLst>
    <p:handoutMasterId r:id="rId21"/>
  </p:handoutMasterIdLst>
  <p:sldIdLst>
    <p:sldId id="394" r:id="rId3"/>
    <p:sldId id="476" r:id="rId4"/>
    <p:sldId id="508" r:id="rId5"/>
    <p:sldId id="535" r:id="rId6"/>
    <p:sldId id="479" r:id="rId7"/>
    <p:sldId id="536" r:id="rId8"/>
    <p:sldId id="483" r:id="rId9"/>
    <p:sldId id="541" r:id="rId10"/>
    <p:sldId id="415" r:id="rId11"/>
    <p:sldId id="492" r:id="rId12"/>
    <p:sldId id="491" r:id="rId13"/>
    <p:sldId id="494" r:id="rId14"/>
    <p:sldId id="528" r:id="rId15"/>
    <p:sldId id="542" r:id="rId16"/>
    <p:sldId id="540" r:id="rId17"/>
    <p:sldId id="405" r:id="rId18"/>
    <p:sldId id="40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41"/>
          </p14:sldIdLst>
        </p14:section>
        <p14:section name="Course Organization" id="{2B4D2ED8-F966-4FF9-BC04-EA7C60E10932}">
          <p14:sldIdLst>
            <p14:sldId id="415"/>
            <p14:sldId id="492"/>
            <p14:sldId id="491"/>
            <p14:sldId id="494"/>
          </p14:sldIdLst>
        </p14:section>
        <p14:section name="Conclusion" id="{E47C5259-9EA6-4EC9-BC48-DB727F9AFB1B}">
          <p14:sldIdLst>
            <p14:sldId id="528"/>
            <p14:sldId id="542"/>
            <p14:sldId id="54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83" d="100"/>
          <a:sy n="83" d="100"/>
        </p:scale>
        <p:origin x="696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434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softuni.bg/courses/technology-fundamentals" TargetMode="External"/><Relationship Id="rId7" Type="http://schemas.openxmlformats.org/officeDocument/2006/relationships/hyperlink" Target="http://fb.com/groups/SoftUniTechModuleSeptember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softuni.bg/forum/categories/3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8.gif"/><Relationship Id="rId5" Type="http://schemas.openxmlformats.org/officeDocument/2006/relationships/image" Target="../media/image6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2297572"/>
            <a:ext cx="4190472" cy="22628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Exam – 90%</a:t>
            </a:r>
          </a:p>
          <a:p>
            <a:pPr lvl="2"/>
            <a:r>
              <a:rPr lang="en-US" dirty="0"/>
              <a:t>Mid exam – 40%</a:t>
            </a:r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10%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https://softuni.bg/courses/technology-fundamentals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softuni.bg/forum/categories/24/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http://fb.com/groups/SoftUniTechModuleSeptember2018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0992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466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dirty="0" smtClean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</a:t>
            </a:r>
            <a:r>
              <a:rPr lang="en-US" dirty="0" smtClean="0"/>
              <a:t>structures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Defining </a:t>
            </a:r>
            <a:r>
              <a:rPr lang="en-US" dirty="0" smtClean="0"/>
              <a:t>simple classes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projects</a:t>
            </a:r>
          </a:p>
          <a:p>
            <a:pPr>
              <a:buClr>
                <a:schemeClr val="tx1"/>
              </a:buClr>
            </a:pPr>
            <a:r>
              <a:rPr lang="en-US" dirty="0"/>
              <a:t>Performing basic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dirty="0" smtClean="0"/>
              <a:t>Arrays</a:t>
            </a:r>
          </a:p>
          <a:p>
            <a:r>
              <a:rPr lang="en-GB" dirty="0" smtClean="0"/>
              <a:t>Final Exam</a:t>
            </a:r>
          </a:p>
          <a:p>
            <a:pPr lvl="1"/>
            <a:r>
              <a:rPr lang="en-GB" dirty="0" smtClean="0"/>
              <a:t>2 </a:t>
            </a:r>
            <a:r>
              <a:rPr lang="en-GB" dirty="0"/>
              <a:t>practical </a:t>
            </a:r>
            <a:r>
              <a:rPr lang="en-GB" dirty="0" smtClean="0"/>
              <a:t>problems for 4 hours + 2 hours evaluation</a:t>
            </a:r>
          </a:p>
          <a:p>
            <a:pPr lvl="2"/>
            <a:r>
              <a:rPr lang="en-GB" dirty="0" smtClean="0"/>
              <a:t>Strings and Text Processing</a:t>
            </a:r>
          </a:p>
          <a:p>
            <a:pPr lvl="2"/>
            <a:r>
              <a:rPr lang="en-GB" dirty="0" smtClean="0"/>
              <a:t>Associative </a:t>
            </a:r>
            <a:r>
              <a:rPr lang="en-GB" dirty="0"/>
              <a:t>Arrays</a:t>
            </a:r>
          </a:p>
          <a:p>
            <a:pPr lvl="1"/>
            <a:r>
              <a:rPr lang="en-GB" dirty="0"/>
              <a:t>Web Project – Basic CRUD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3.ytimg.com/vi/4jm0dqnl8kE/maxresdefault.jpg">
            <a:extLst>
              <a:ext uri="{FF2B5EF4-FFF2-40B4-BE49-F238E27FC236}">
                <a16:creationId xmlns:a16="http://schemas.microsoft.com/office/drawing/2014/main" id="{C461B224-75DB-4567-A923-B8EF14BF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4009" y="1613257"/>
            <a:ext cx="3646163" cy="3577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820" y="1196706"/>
            <a:ext cx="11510550" cy="5199712"/>
          </a:xfrm>
        </p:spPr>
        <p:txBody>
          <a:bodyPr/>
          <a:lstStyle/>
          <a:p>
            <a:r>
              <a:rPr lang="en-US" dirty="0"/>
              <a:t>Co-Founder &amp; CEO @ Codexio</a:t>
            </a:r>
          </a:p>
          <a:p>
            <a:r>
              <a:rPr lang="en-US" dirty="0"/>
              <a:t>CTO @ </a:t>
            </a:r>
            <a:r>
              <a:rPr lang="en-US" dirty="0" smtClean="0"/>
              <a:t>LockTrip</a:t>
            </a:r>
            <a:endParaRPr lang="en-US" dirty="0"/>
          </a:p>
          <a:p>
            <a:r>
              <a:rPr lang="en-US" dirty="0"/>
              <a:t>Former Training Director @ SoftUni</a:t>
            </a:r>
          </a:p>
          <a:p>
            <a:r>
              <a:rPr lang="en-US" dirty="0"/>
              <a:t>5+ years developer experience</a:t>
            </a:r>
          </a:p>
          <a:p>
            <a:r>
              <a:rPr lang="en-US" dirty="0"/>
              <a:t>3+ years QA experience</a:t>
            </a:r>
          </a:p>
          <a:p>
            <a:r>
              <a:rPr lang="en-US" dirty="0"/>
              <a:t>4+ years of being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Technical Trainer @ SoftUni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Ivan </a:t>
            </a:r>
            <a:r>
              <a:rPr lang="en-GB" dirty="0" smtClean="0"/>
              <a:t>Yonkov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396</Words>
  <Application>Microsoft Office PowerPoint</Application>
  <PresentationFormat>Custom</PresentationFormat>
  <Paragraphs>106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Technology Fundamentals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Ivan Yonkov</vt:lpstr>
      <vt:lpstr>PowerPoint Presentation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2018-09-25T13:55:16Z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