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850" r:id="rId2"/>
    <p:sldId id="257" r:id="rId3"/>
    <p:sldId id="3952" r:id="rId4"/>
    <p:sldId id="3958" r:id="rId5"/>
    <p:sldId id="3959" r:id="rId6"/>
    <p:sldId id="3957" r:id="rId7"/>
    <p:sldId id="3967" r:id="rId8"/>
    <p:sldId id="3966" r:id="rId9"/>
    <p:sldId id="3964" r:id="rId10"/>
    <p:sldId id="3965" r:id="rId11"/>
    <p:sldId id="3962" r:id="rId12"/>
    <p:sldId id="3963" r:id="rId13"/>
    <p:sldId id="3968" r:id="rId14"/>
    <p:sldId id="3970" r:id="rId15"/>
    <p:sldId id="3971" r:id="rId16"/>
    <p:sldId id="3950" r:id="rId17"/>
    <p:sldId id="3960" r:id="rId18"/>
    <p:sldId id="3951" r:id="rId19"/>
    <p:sldId id="3961" r:id="rId20"/>
    <p:sldId id="396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B78B8-A7E4-490D-A6A9-BA657094541F}" v="14" dt="2024-03-18T09:39:52.076"/>
    <p1510:client id="{B66891BC-4C46-48B8-B315-3D188F879164}" v="5" dt="2024-03-18T18:42:02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68" y="20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ko Šimić" userId="62208d8a821bc522" providerId="LiveId" clId="{B66891BC-4C46-48B8-B315-3D188F879164}"/>
    <pc:docChg chg="undo custSel addSld delSld modSld sldOrd">
      <pc:chgData name="Darko Šimić" userId="62208d8a821bc522" providerId="LiveId" clId="{B66891BC-4C46-48B8-B315-3D188F879164}" dt="2024-03-18T18:43:27.091" v="304" actId="20577"/>
      <pc:docMkLst>
        <pc:docMk/>
      </pc:docMkLst>
      <pc:sldChg chg="del ord">
        <pc:chgData name="Darko Šimić" userId="62208d8a821bc522" providerId="LiveId" clId="{B66891BC-4C46-48B8-B315-3D188F879164}" dt="2024-03-18T18:41:37.820" v="229" actId="47"/>
        <pc:sldMkLst>
          <pc:docMk/>
          <pc:sldMk cId="716004792" sldId="3949"/>
        </pc:sldMkLst>
      </pc:sldChg>
      <pc:sldChg chg="modSp mod ord">
        <pc:chgData name="Darko Šimić" userId="62208d8a821bc522" providerId="LiveId" clId="{B66891BC-4C46-48B8-B315-3D188F879164}" dt="2024-03-18T18:43:27.091" v="304" actId="20577"/>
        <pc:sldMkLst>
          <pc:docMk/>
          <pc:sldMk cId="3731134899" sldId="3957"/>
        </pc:sldMkLst>
        <pc:spChg chg="mod">
          <ac:chgData name="Darko Šimić" userId="62208d8a821bc522" providerId="LiveId" clId="{B66891BC-4C46-48B8-B315-3D188F879164}" dt="2024-03-18T18:43:27.091" v="304" actId="20577"/>
          <ac:spMkLst>
            <pc:docMk/>
            <pc:sldMk cId="3731134899" sldId="3957"/>
            <ac:spMk id="11" creationId="{EF356199-D7DD-824A-6BB9-FA8EF422E512}"/>
          </ac:spMkLst>
        </pc:spChg>
      </pc:sldChg>
      <pc:sldChg chg="modSp mod">
        <pc:chgData name="Darko Šimić" userId="62208d8a821bc522" providerId="LiveId" clId="{B66891BC-4C46-48B8-B315-3D188F879164}" dt="2024-03-18T18:18:50.938" v="22" actId="1035"/>
        <pc:sldMkLst>
          <pc:docMk/>
          <pc:sldMk cId="324696549" sldId="3961"/>
        </pc:sldMkLst>
        <pc:spChg chg="mod">
          <ac:chgData name="Darko Šimić" userId="62208d8a821bc522" providerId="LiveId" clId="{B66891BC-4C46-48B8-B315-3D188F879164}" dt="2024-03-18T18:18:43.935" v="20" actId="20577"/>
          <ac:spMkLst>
            <pc:docMk/>
            <pc:sldMk cId="324696549" sldId="3961"/>
            <ac:spMk id="11" creationId="{EF356199-D7DD-824A-6BB9-FA8EF422E512}"/>
          </ac:spMkLst>
        </pc:spChg>
        <pc:picChg chg="mod">
          <ac:chgData name="Darko Šimić" userId="62208d8a821bc522" providerId="LiveId" clId="{B66891BC-4C46-48B8-B315-3D188F879164}" dt="2024-03-18T18:18:50.938" v="22" actId="1035"/>
          <ac:picMkLst>
            <pc:docMk/>
            <pc:sldMk cId="324696549" sldId="3961"/>
            <ac:picMk id="10" creationId="{55AA8678-6F68-BB2B-0034-E9BE27F0F5C9}"/>
          </ac:picMkLst>
        </pc:picChg>
      </pc:sldChg>
      <pc:sldChg chg="ord">
        <pc:chgData name="Darko Šimić" userId="62208d8a821bc522" providerId="LiveId" clId="{B66891BC-4C46-48B8-B315-3D188F879164}" dt="2024-03-18T18:41:48.359" v="231"/>
        <pc:sldMkLst>
          <pc:docMk/>
          <pc:sldMk cId="2940804774" sldId="3962"/>
        </pc:sldMkLst>
      </pc:sldChg>
      <pc:sldChg chg="ord">
        <pc:chgData name="Darko Šimić" userId="62208d8a821bc522" providerId="LiveId" clId="{B66891BC-4C46-48B8-B315-3D188F879164}" dt="2024-03-18T18:41:48.359" v="231"/>
        <pc:sldMkLst>
          <pc:docMk/>
          <pc:sldMk cId="2066623647" sldId="3963"/>
        </pc:sldMkLst>
      </pc:sldChg>
      <pc:sldChg chg="ord">
        <pc:chgData name="Darko Šimić" userId="62208d8a821bc522" providerId="LiveId" clId="{B66891BC-4C46-48B8-B315-3D188F879164}" dt="2024-03-18T18:41:15.842" v="222"/>
        <pc:sldMkLst>
          <pc:docMk/>
          <pc:sldMk cId="766324905" sldId="3964"/>
        </pc:sldMkLst>
      </pc:sldChg>
      <pc:sldChg chg="modSp mod ord">
        <pc:chgData name="Darko Šimić" userId="62208d8a821bc522" providerId="LiveId" clId="{B66891BC-4C46-48B8-B315-3D188F879164}" dt="2024-03-18T18:41:15.842" v="222"/>
        <pc:sldMkLst>
          <pc:docMk/>
          <pc:sldMk cId="3179388592" sldId="3965"/>
        </pc:sldMkLst>
        <pc:picChg chg="mod">
          <ac:chgData name="Darko Šimić" userId="62208d8a821bc522" providerId="LiveId" clId="{B66891BC-4C46-48B8-B315-3D188F879164}" dt="2024-03-18T18:07:15.667" v="0" actId="14826"/>
          <ac:picMkLst>
            <pc:docMk/>
            <pc:sldMk cId="3179388592" sldId="3965"/>
            <ac:picMk id="14" creationId="{F6DFD9D2-AAB9-7C8B-4C50-A979F658DDB9}"/>
          </ac:picMkLst>
        </pc:picChg>
      </pc:sldChg>
      <pc:sldChg chg="addSp delSp modSp add mod ord">
        <pc:chgData name="Darko Šimić" userId="62208d8a821bc522" providerId="LiveId" clId="{B66891BC-4C46-48B8-B315-3D188F879164}" dt="2024-03-18T18:41:15.842" v="222"/>
        <pc:sldMkLst>
          <pc:docMk/>
          <pc:sldMk cId="606085784" sldId="3966"/>
        </pc:sldMkLst>
        <pc:spChg chg="add mod">
          <ac:chgData name="Darko Šimić" userId="62208d8a821bc522" providerId="LiveId" clId="{B66891BC-4C46-48B8-B315-3D188F879164}" dt="2024-03-18T18:38:53.039" v="218" actId="20577"/>
          <ac:spMkLst>
            <pc:docMk/>
            <pc:sldMk cId="606085784" sldId="3966"/>
            <ac:spMk id="2" creationId="{99D8DDB6-07D3-938A-56A3-C2CDF59BED56}"/>
          </ac:spMkLst>
        </pc:spChg>
        <pc:spChg chg="mod">
          <ac:chgData name="Darko Šimić" userId="62208d8a821bc522" providerId="LiveId" clId="{B66891BC-4C46-48B8-B315-3D188F879164}" dt="2024-03-18T18:29:15.093" v="88"/>
          <ac:spMkLst>
            <pc:docMk/>
            <pc:sldMk cId="606085784" sldId="3966"/>
            <ac:spMk id="11" creationId="{EF356199-D7DD-824A-6BB9-FA8EF422E512}"/>
          </ac:spMkLst>
        </pc:spChg>
        <pc:picChg chg="del">
          <ac:chgData name="Darko Šimić" userId="62208d8a821bc522" providerId="LiveId" clId="{B66891BC-4C46-48B8-B315-3D188F879164}" dt="2024-03-18T18:29:09.413" v="85" actId="478"/>
          <ac:picMkLst>
            <pc:docMk/>
            <pc:sldMk cId="606085784" sldId="3966"/>
            <ac:picMk id="14" creationId="{F6DFD9D2-AAB9-7C8B-4C50-A979F658DDB9}"/>
          </ac:picMkLst>
        </pc:picChg>
      </pc:sldChg>
      <pc:sldChg chg="modSp add mod ord">
        <pc:chgData name="Darko Šimić" userId="62208d8a821bc522" providerId="LiveId" clId="{B66891BC-4C46-48B8-B315-3D188F879164}" dt="2024-03-18T18:41:15.842" v="222"/>
        <pc:sldMkLst>
          <pc:docMk/>
          <pc:sldMk cId="3392917273" sldId="3967"/>
        </pc:sldMkLst>
        <pc:spChg chg="mod">
          <ac:chgData name="Darko Šimić" userId="62208d8a821bc522" providerId="LiveId" clId="{B66891BC-4C46-48B8-B315-3D188F879164}" dt="2024-03-18T18:29:03.325" v="84" actId="1038"/>
          <ac:spMkLst>
            <pc:docMk/>
            <pc:sldMk cId="3392917273" sldId="3967"/>
            <ac:spMk id="8" creationId="{7EB54C7D-0876-48EC-85AA-C1ED4980DA99}"/>
          </ac:spMkLst>
        </pc:spChg>
      </pc:sldChg>
      <pc:sldChg chg="modSp add mod ord">
        <pc:chgData name="Darko Šimić" userId="62208d8a821bc522" providerId="LiveId" clId="{B66891BC-4C46-48B8-B315-3D188F879164}" dt="2024-03-18T18:42:28.569" v="269" actId="1038"/>
        <pc:sldMkLst>
          <pc:docMk/>
          <pc:sldMk cId="4284847010" sldId="3968"/>
        </pc:sldMkLst>
        <pc:spChg chg="mod">
          <ac:chgData name="Darko Šimić" userId="62208d8a821bc522" providerId="LiveId" clId="{B66891BC-4C46-48B8-B315-3D188F879164}" dt="2024-03-18T18:42:28.569" v="269" actId="1038"/>
          <ac:spMkLst>
            <pc:docMk/>
            <pc:sldMk cId="4284847010" sldId="3968"/>
            <ac:spMk id="8" creationId="{7EB54C7D-0876-48EC-85AA-C1ED4980DA99}"/>
          </ac:spMkLst>
        </pc:spChg>
      </pc:sldChg>
    </pc:docChg>
  </pc:docChgLst>
  <pc:docChgLst>
    <pc:chgData name="Simic, Darko" userId="1f521bb9-6638-478c-91d3-1e5e63cb3634" providerId="ADAL" clId="{198B78B8-A7E4-490D-A6A9-BA657094541F}"/>
    <pc:docChg chg="undo redo custSel addSld delSld modSld sldOrd">
      <pc:chgData name="Simic, Darko" userId="1f521bb9-6638-478c-91d3-1e5e63cb3634" providerId="ADAL" clId="{198B78B8-A7E4-490D-A6A9-BA657094541F}" dt="2024-03-18T09:39:52.076" v="945"/>
      <pc:docMkLst>
        <pc:docMk/>
      </pc:docMkLst>
      <pc:sldChg chg="addSp delSp modSp new del mod">
        <pc:chgData name="Simic, Darko" userId="1f521bb9-6638-478c-91d3-1e5e63cb3634" providerId="ADAL" clId="{198B78B8-A7E4-490D-A6A9-BA657094541F}" dt="2024-03-18T09:15:33.616" v="521" actId="2696"/>
        <pc:sldMkLst>
          <pc:docMk/>
          <pc:sldMk cId="3349900214" sldId="256"/>
        </pc:sldMkLst>
        <pc:picChg chg="add del mod">
          <ac:chgData name="Simic, Darko" userId="1f521bb9-6638-478c-91d3-1e5e63cb3634" providerId="ADAL" clId="{198B78B8-A7E4-490D-A6A9-BA657094541F}" dt="2024-03-18T08:43:24.938" v="24" actId="21"/>
          <ac:picMkLst>
            <pc:docMk/>
            <pc:sldMk cId="3349900214" sldId="256"/>
            <ac:picMk id="5" creationId="{2B91B62F-7315-23CB-980B-CB9B45C9E828}"/>
          </ac:picMkLst>
        </pc:picChg>
      </pc:sldChg>
      <pc:sldChg chg="addSp delSp modSp new mod modTransition">
        <pc:chgData name="Simic, Darko" userId="1f521bb9-6638-478c-91d3-1e5e63cb3634" providerId="ADAL" clId="{198B78B8-A7E4-490D-A6A9-BA657094541F}" dt="2024-03-18T09:39:47.660" v="944"/>
        <pc:sldMkLst>
          <pc:docMk/>
          <pc:sldMk cId="1602026461" sldId="257"/>
        </pc:sldMkLst>
        <pc:spChg chg="add del mod">
          <ac:chgData name="Simic, Darko" userId="1f521bb9-6638-478c-91d3-1e5e63cb3634" providerId="ADAL" clId="{198B78B8-A7E4-490D-A6A9-BA657094541F}" dt="2024-03-18T08:40:02.875" v="18"/>
          <ac:spMkLst>
            <pc:docMk/>
            <pc:sldMk cId="1602026461" sldId="257"/>
            <ac:spMk id="3" creationId="{632C41E7-BE30-6657-E40D-C622002BDEB8}"/>
          </ac:spMkLst>
        </pc:spChg>
        <pc:spChg chg="add del mod">
          <ac:chgData name="Simic, Darko" userId="1f521bb9-6638-478c-91d3-1e5e63cb3634" providerId="ADAL" clId="{198B78B8-A7E4-490D-A6A9-BA657094541F}" dt="2024-03-18T09:28:03.782" v="806" actId="478"/>
          <ac:spMkLst>
            <pc:docMk/>
            <pc:sldMk cId="1602026461" sldId="257"/>
            <ac:spMk id="5" creationId="{A5895EEC-08CD-A0FD-E8D7-87C5BC48864F}"/>
          </ac:spMkLst>
        </pc:spChg>
        <pc:spChg chg="add del mod">
          <ac:chgData name="Simic, Darko" userId="1f521bb9-6638-478c-91d3-1e5e63cb3634" providerId="ADAL" clId="{198B78B8-A7E4-490D-A6A9-BA657094541F}" dt="2024-03-18T08:44:48.002" v="32"/>
          <ac:spMkLst>
            <pc:docMk/>
            <pc:sldMk cId="1602026461" sldId="257"/>
            <ac:spMk id="6" creationId="{B99BC2CC-EC4E-D6D8-469A-A458ECCC6D40}"/>
          </ac:spMkLst>
        </pc:spChg>
        <pc:spChg chg="add mod">
          <ac:chgData name="Simic, Darko" userId="1f521bb9-6638-478c-91d3-1e5e63cb3634" providerId="ADAL" clId="{198B78B8-A7E4-490D-A6A9-BA657094541F}" dt="2024-03-18T09:17:20.343" v="680" actId="20577"/>
          <ac:spMkLst>
            <pc:docMk/>
            <pc:sldMk cId="1602026461" sldId="257"/>
            <ac:spMk id="7" creationId="{9320D90C-545E-846C-10E1-EEBA2FD692BB}"/>
          </ac:spMkLst>
        </pc:spChg>
        <pc:spChg chg="add del mod ord">
          <ac:chgData name="Simic, Darko" userId="1f521bb9-6638-478c-91d3-1e5e63cb3634" providerId="ADAL" clId="{198B78B8-A7E4-490D-A6A9-BA657094541F}" dt="2024-03-18T09:02:38.688" v="470" actId="1036"/>
          <ac:spMkLst>
            <pc:docMk/>
            <pc:sldMk cId="1602026461" sldId="257"/>
            <ac:spMk id="8" creationId="{7EB54C7D-0876-48EC-85AA-C1ED4980DA99}"/>
          </ac:spMkLst>
        </pc:spChg>
        <pc:spChg chg="add del mod">
          <ac:chgData name="Simic, Darko" userId="1f521bb9-6638-478c-91d3-1e5e63cb3634" providerId="ADAL" clId="{198B78B8-A7E4-490D-A6A9-BA657094541F}" dt="2024-03-18T09:02:50.657" v="472"/>
          <ac:spMkLst>
            <pc:docMk/>
            <pc:sldMk cId="1602026461" sldId="257"/>
            <ac:spMk id="9" creationId="{0B001061-1416-CC6E-2E5E-C55536F4F15C}"/>
          </ac:spMkLst>
        </pc:spChg>
        <pc:picChg chg="add del mod">
          <ac:chgData name="Simic, Darko" userId="1f521bb9-6638-478c-91d3-1e5e63cb3634" providerId="ADAL" clId="{198B78B8-A7E4-490D-A6A9-BA657094541F}" dt="2024-03-18T08:40:02.875" v="18"/>
          <ac:picMkLst>
            <pc:docMk/>
            <pc:sldMk cId="1602026461" sldId="257"/>
            <ac:picMk id="2" creationId="{C93A592D-2DAE-56D0-6A35-8BF1CCA1AC8C}"/>
          </ac:picMkLst>
        </pc:picChg>
        <pc:picChg chg="add mod ord">
          <ac:chgData name="Simic, Darko" userId="1f521bb9-6638-478c-91d3-1e5e63cb3634" providerId="ADAL" clId="{198B78B8-A7E4-490D-A6A9-BA657094541F}" dt="2024-03-18T08:59:17.349" v="160" actId="167"/>
          <ac:picMkLst>
            <pc:docMk/>
            <pc:sldMk cId="1602026461" sldId="257"/>
            <ac:picMk id="4" creationId="{A074BB15-DD56-CE70-73D6-D0ED346B9B56}"/>
          </ac:picMkLst>
        </pc:picChg>
      </pc:sldChg>
      <pc:sldChg chg="addSp delSp modSp add mod ord modTransition">
        <pc:chgData name="Simic, Darko" userId="1f521bb9-6638-478c-91d3-1e5e63cb3634" providerId="ADAL" clId="{198B78B8-A7E4-490D-A6A9-BA657094541F}" dt="2024-03-18T09:39:52.076" v="945"/>
        <pc:sldMkLst>
          <pc:docMk/>
          <pc:sldMk cId="1177112116" sldId="850"/>
        </pc:sldMkLst>
        <pc:spChg chg="del mod">
          <ac:chgData name="Simic, Darko" userId="1f521bb9-6638-478c-91d3-1e5e63cb3634" providerId="ADAL" clId="{198B78B8-A7E4-490D-A6A9-BA657094541F}" dt="2024-03-18T09:15:47.052" v="522" actId="478"/>
          <ac:spMkLst>
            <pc:docMk/>
            <pc:sldMk cId="1177112116" sldId="850"/>
            <ac:spMk id="2" creationId="{00000000-0000-0000-0000-000000000000}"/>
          </ac:spMkLst>
        </pc:spChg>
        <pc:spChg chg="add del mod">
          <ac:chgData name="Simic, Darko" userId="1f521bb9-6638-478c-91d3-1e5e63cb3634" providerId="ADAL" clId="{198B78B8-A7E4-490D-A6A9-BA657094541F}" dt="2024-03-18T09:15:48.895" v="523" actId="478"/>
          <ac:spMkLst>
            <pc:docMk/>
            <pc:sldMk cId="1177112116" sldId="850"/>
            <ac:spMk id="4" creationId="{38B68476-BB40-0B05-7F86-FA4491010A42}"/>
          </ac:spMkLst>
        </pc:spChg>
        <pc:spChg chg="add del mod">
          <ac:chgData name="Simic, Darko" userId="1f521bb9-6638-478c-91d3-1e5e63cb3634" providerId="ADAL" clId="{198B78B8-A7E4-490D-A6A9-BA657094541F}" dt="2024-03-18T09:15:53.754" v="531"/>
          <ac:spMkLst>
            <pc:docMk/>
            <pc:sldMk cId="1177112116" sldId="850"/>
            <ac:spMk id="5" creationId="{8A8EFAB7-FDAF-45FA-B35B-793963305B41}"/>
          </ac:spMkLst>
        </pc:spChg>
        <pc:spChg chg="add mod">
          <ac:chgData name="Simic, Darko" userId="1f521bb9-6638-478c-91d3-1e5e63cb3634" providerId="ADAL" clId="{198B78B8-A7E4-490D-A6A9-BA657094541F}" dt="2024-03-18T09:16:51.215" v="673" actId="1035"/>
          <ac:spMkLst>
            <pc:docMk/>
            <pc:sldMk cId="1177112116" sldId="850"/>
            <ac:spMk id="6" creationId="{60D09BC5-6B43-1A62-457C-558200E5FD18}"/>
          </ac:spMkLst>
        </pc:spChg>
      </pc:sldChg>
      <pc:sldChg chg="add del">
        <pc:chgData name="Simic, Darko" userId="1f521bb9-6638-478c-91d3-1e5e63cb3634" providerId="ADAL" clId="{198B78B8-A7E4-490D-A6A9-BA657094541F}" dt="2024-03-18T09:33:02.121" v="858" actId="47"/>
        <pc:sldMkLst>
          <pc:docMk/>
          <pc:sldMk cId="1536741001" sldId="895"/>
        </pc:sldMkLst>
      </pc:sldChg>
      <pc:sldChg chg="add del">
        <pc:chgData name="Simic, Darko" userId="1f521bb9-6638-478c-91d3-1e5e63cb3634" providerId="ADAL" clId="{198B78B8-A7E4-490D-A6A9-BA657094541F}" dt="2024-03-18T09:14:34.516" v="509"/>
        <pc:sldMkLst>
          <pc:docMk/>
          <pc:sldMk cId="1750298117" sldId="902"/>
        </pc:sldMkLst>
      </pc:sldChg>
      <pc:sldChg chg="modSp add del mod">
        <pc:chgData name="Simic, Darko" userId="1f521bb9-6638-478c-91d3-1e5e63cb3634" providerId="ADAL" clId="{198B78B8-A7E4-490D-A6A9-BA657094541F}" dt="2024-03-18T09:33:05.499" v="859" actId="47"/>
        <pc:sldMkLst>
          <pc:docMk/>
          <pc:sldMk cId="3333428334" sldId="3948"/>
        </pc:sldMkLst>
        <pc:spChg chg="mod">
          <ac:chgData name="Simic, Darko" userId="1f521bb9-6638-478c-91d3-1e5e63cb3634" providerId="ADAL" clId="{198B78B8-A7E4-490D-A6A9-BA657094541F}" dt="2024-03-18T08:50:27.652" v="152" actId="27636"/>
          <ac:spMkLst>
            <pc:docMk/>
            <pc:sldMk cId="3333428334" sldId="3948"/>
            <ac:spMk id="4" creationId="{C297AFF1-FB5A-4DF5-BAF2-E47EF19B69D2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716004792" sldId="3949"/>
        </pc:sldMkLst>
        <pc:spChg chg="mod">
          <ac:chgData name="Simic, Darko" userId="1f521bb9-6638-478c-91d3-1e5e63cb3634" providerId="ADAL" clId="{198B78B8-A7E4-490D-A6A9-BA657094541F}" dt="2024-03-18T09:17:28.139" v="681"/>
          <ac:spMkLst>
            <pc:docMk/>
            <pc:sldMk cId="716004792" sldId="3949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02:55.931" v="478" actId="20577"/>
          <ac:spMkLst>
            <pc:docMk/>
            <pc:sldMk cId="716004792" sldId="3949"/>
            <ac:spMk id="8" creationId="{7EB54C7D-0876-48EC-85AA-C1ED4980DA99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1079245144" sldId="3950"/>
        </pc:sldMkLst>
        <pc:spChg chg="mod">
          <ac:chgData name="Simic, Darko" userId="1f521bb9-6638-478c-91d3-1e5e63cb3634" providerId="ADAL" clId="{198B78B8-A7E4-490D-A6A9-BA657094541F}" dt="2024-03-18T09:39:01.465" v="939"/>
          <ac:spMkLst>
            <pc:docMk/>
            <pc:sldMk cId="1079245144" sldId="3950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13:01.419" v="492" actId="20577"/>
          <ac:spMkLst>
            <pc:docMk/>
            <pc:sldMk cId="1079245144" sldId="3950"/>
            <ac:spMk id="8" creationId="{7EB54C7D-0876-48EC-85AA-C1ED4980DA99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760572024" sldId="3951"/>
        </pc:sldMkLst>
        <pc:spChg chg="mod">
          <ac:chgData name="Simic, Darko" userId="1f521bb9-6638-478c-91d3-1e5e63cb3634" providerId="ADAL" clId="{198B78B8-A7E4-490D-A6A9-BA657094541F}" dt="2024-03-18T09:39:05.900" v="940"/>
          <ac:spMkLst>
            <pc:docMk/>
            <pc:sldMk cId="3760572024" sldId="3951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13:50.380" v="507" actId="313"/>
          <ac:spMkLst>
            <pc:docMk/>
            <pc:sldMk cId="3760572024" sldId="3951"/>
            <ac:spMk id="8" creationId="{7EB54C7D-0876-48EC-85AA-C1ED4980DA99}"/>
          </ac:spMkLst>
        </pc:spChg>
      </pc:sldChg>
      <pc:sldChg chg="addSp delSp 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2916436978" sldId="3952"/>
        </pc:sldMkLst>
        <pc:spChg chg="del">
          <ac:chgData name="Simic, Darko" userId="1f521bb9-6638-478c-91d3-1e5e63cb3634" providerId="ADAL" clId="{198B78B8-A7E4-490D-A6A9-BA657094541F}" dt="2024-03-18T09:23:19.621" v="761" actId="478"/>
          <ac:spMkLst>
            <pc:docMk/>
            <pc:sldMk cId="2916436978" sldId="3952"/>
            <ac:spMk id="2" creationId="{43F22A91-49DA-E585-2366-D3101E2737E1}"/>
          </ac:spMkLst>
        </pc:spChg>
        <pc:spChg chg="del">
          <ac:chgData name="Simic, Darko" userId="1f521bb9-6638-478c-91d3-1e5e63cb3634" providerId="ADAL" clId="{198B78B8-A7E4-490D-A6A9-BA657094541F}" dt="2024-03-18T09:23:26.617" v="762" actId="478"/>
          <ac:spMkLst>
            <pc:docMk/>
            <pc:sldMk cId="2916436978" sldId="3952"/>
            <ac:spMk id="4" creationId="{C297AFF1-FB5A-4DF5-BAF2-E47EF19B69D2}"/>
          </ac:spMkLst>
        </pc:spChg>
        <pc:spChg chg="del">
          <ac:chgData name="Simic, Darko" userId="1f521bb9-6638-478c-91d3-1e5e63cb3634" providerId="ADAL" clId="{198B78B8-A7E4-490D-A6A9-BA657094541F}" dt="2024-03-18T09:17:33.243" v="682" actId="478"/>
          <ac:spMkLst>
            <pc:docMk/>
            <pc:sldMk cId="2916436978" sldId="3952"/>
            <ac:spMk id="5" creationId="{52E22C90-2DF1-45EC-ADA9-8627C2726E1E}"/>
          </ac:spMkLst>
        </pc:spChg>
        <pc:spChg chg="add del mod">
          <ac:chgData name="Simic, Darko" userId="1f521bb9-6638-478c-91d3-1e5e63cb3634" providerId="ADAL" clId="{198B78B8-A7E4-490D-A6A9-BA657094541F}" dt="2024-03-18T09:23:31.509" v="766" actId="478"/>
          <ac:spMkLst>
            <pc:docMk/>
            <pc:sldMk cId="2916436978" sldId="3952"/>
            <ac:spMk id="8" creationId="{04074331-DFC8-454C-C4CA-D059F160E7CD}"/>
          </ac:spMkLst>
        </pc:spChg>
        <pc:spChg chg="add mod">
          <ac:chgData name="Simic, Darko" userId="1f521bb9-6638-478c-91d3-1e5e63cb3634" providerId="ADAL" clId="{198B78B8-A7E4-490D-A6A9-BA657094541F}" dt="2024-03-18T09:24:46.763" v="788" actId="207"/>
          <ac:spMkLst>
            <pc:docMk/>
            <pc:sldMk cId="2916436978" sldId="3952"/>
            <ac:spMk id="9" creationId="{60F41467-0CCF-750D-D385-3D83EC586882}"/>
          </ac:spMkLst>
        </pc:spChg>
        <pc:spChg chg="add del mod">
          <ac:chgData name="Simic, Darko" userId="1f521bb9-6638-478c-91d3-1e5e63cb3634" providerId="ADAL" clId="{198B78B8-A7E4-490D-A6A9-BA657094541F}" dt="2024-03-18T09:37:59.830" v="936" actId="20577"/>
          <ac:spMkLst>
            <pc:docMk/>
            <pc:sldMk cId="2916436978" sldId="3952"/>
            <ac:spMk id="11" creationId="{EF356199-D7DD-824A-6BB9-FA8EF422E512}"/>
          </ac:spMkLst>
        </pc:spChg>
        <pc:spChg chg="add mod">
          <ac:chgData name="Simic, Darko" userId="1f521bb9-6638-478c-91d3-1e5e63cb3634" providerId="ADAL" clId="{198B78B8-A7E4-490D-A6A9-BA657094541F}" dt="2024-03-18T09:28:10.486" v="807"/>
          <ac:spMkLst>
            <pc:docMk/>
            <pc:sldMk cId="2916436978" sldId="3952"/>
            <ac:spMk id="12" creationId="{C4F51B0A-A4EB-61AF-5BCD-F09A8CEEF3C1}"/>
          </ac:spMkLst>
        </pc:spChg>
        <pc:spChg chg="del mod">
          <ac:chgData name="Simic, Darko" userId="1f521bb9-6638-478c-91d3-1e5e63cb3634" providerId="ADAL" clId="{198B78B8-A7E4-490D-A6A9-BA657094541F}" dt="2024-03-18T09:29:16.648" v="839" actId="478"/>
          <ac:spMkLst>
            <pc:docMk/>
            <pc:sldMk cId="2916436978" sldId="3952"/>
            <ac:spMk id="15" creationId="{7807D565-FE1C-6CAB-7288-F6DA8C2098C7}"/>
          </ac:spMkLst>
        </pc:spChg>
        <pc:spChg chg="del mod">
          <ac:chgData name="Simic, Darko" userId="1f521bb9-6638-478c-91d3-1e5e63cb3634" providerId="ADAL" clId="{198B78B8-A7E4-490D-A6A9-BA657094541F}" dt="2024-03-18T09:23:28.133" v="764" actId="478"/>
          <ac:spMkLst>
            <pc:docMk/>
            <pc:sldMk cId="2916436978" sldId="3952"/>
            <ac:spMk id="17" creationId="{56EBA906-A5EE-FB41-9048-F33B1F46A835}"/>
          </ac:spMkLst>
        </pc:spChg>
        <pc:picChg chg="add del mod">
          <ac:chgData name="Simic, Darko" userId="1f521bb9-6638-478c-91d3-1e5e63cb3634" providerId="ADAL" clId="{198B78B8-A7E4-490D-A6A9-BA657094541F}" dt="2024-03-18T09:14:50.778" v="514"/>
          <ac:picMkLst>
            <pc:docMk/>
            <pc:sldMk cId="2916436978" sldId="3952"/>
            <ac:picMk id="3" creationId="{99EF6464-F7C2-A828-2D5D-5FB67E0DD490}"/>
          </ac:picMkLst>
        </pc:picChg>
        <pc:picChg chg="add mod ord">
          <ac:chgData name="Simic, Darko" userId="1f521bb9-6638-478c-91d3-1e5e63cb3634" providerId="ADAL" clId="{198B78B8-A7E4-490D-A6A9-BA657094541F}" dt="2024-03-18T09:26:13.600" v="791"/>
          <ac:picMkLst>
            <pc:docMk/>
            <pc:sldMk cId="2916436978" sldId="3952"/>
            <ac:picMk id="10" creationId="{55AA8678-6F68-BB2B-0034-E9BE27F0F5C9}"/>
          </ac:picMkLst>
        </pc:picChg>
        <pc:picChg chg="mod">
          <ac:chgData name="Simic, Darko" userId="1f521bb9-6638-478c-91d3-1e5e63cb3634" providerId="ADAL" clId="{198B78B8-A7E4-490D-A6A9-BA657094541F}" dt="2024-03-18T09:31:59.413" v="855" actId="1036"/>
          <ac:picMkLst>
            <pc:docMk/>
            <pc:sldMk cId="2916436978" sldId="3952"/>
            <ac:picMk id="14" creationId="{F6DFD9D2-AAB9-7C8B-4C50-A979F658DDB9}"/>
          </ac:picMkLst>
        </pc:picChg>
      </pc:sldChg>
      <pc:sldChg chg="addSp delSp modSp add del mod">
        <pc:chgData name="Simic, Darko" userId="1f521bb9-6638-478c-91d3-1e5e63cb3634" providerId="ADAL" clId="{198B78B8-A7E4-490D-A6A9-BA657094541F}" dt="2024-03-18T09:28:59.136" v="836" actId="47"/>
        <pc:sldMkLst>
          <pc:docMk/>
          <pc:sldMk cId="3964675165" sldId="3953"/>
        </pc:sldMkLst>
        <pc:picChg chg="add del mod">
          <ac:chgData name="Simic, Darko" userId="1f521bb9-6638-478c-91d3-1e5e63cb3634" providerId="ADAL" clId="{198B78B8-A7E4-490D-A6A9-BA657094541F}" dt="2024-03-18T09:18:52.358" v="759" actId="29295"/>
          <ac:picMkLst>
            <pc:docMk/>
            <pc:sldMk cId="3964675165" sldId="3953"/>
            <ac:picMk id="4" creationId="{A074BB15-DD56-CE70-73D6-D0ED346B9B56}"/>
          </ac:picMkLst>
        </pc:picChg>
      </pc:sldChg>
      <pc:sldChg chg="add del">
        <pc:chgData name="Simic, Darko" userId="1f521bb9-6638-478c-91d3-1e5e63cb3634" providerId="ADAL" clId="{198B78B8-A7E4-490D-A6A9-BA657094541F}" dt="2024-03-18T09:30:42.438" v="844" actId="47"/>
        <pc:sldMkLst>
          <pc:docMk/>
          <pc:sldMk cId="3665128678" sldId="3954"/>
        </pc:sldMkLst>
      </pc:sldChg>
      <pc:sldChg chg="add del">
        <pc:chgData name="Simic, Darko" userId="1f521bb9-6638-478c-91d3-1e5e63cb3634" providerId="ADAL" clId="{198B78B8-A7E4-490D-A6A9-BA657094541F}" dt="2024-03-18T09:30:42.438" v="844" actId="47"/>
        <pc:sldMkLst>
          <pc:docMk/>
          <pc:sldMk cId="2469420769" sldId="3955"/>
        </pc:sldMkLst>
      </pc:sldChg>
      <pc:sldChg chg="add del">
        <pc:chgData name="Simic, Darko" userId="1f521bb9-6638-478c-91d3-1e5e63cb3634" providerId="ADAL" clId="{198B78B8-A7E4-490D-A6A9-BA657094541F}" dt="2024-03-18T09:30:42.438" v="844" actId="47"/>
        <pc:sldMkLst>
          <pc:docMk/>
          <pc:sldMk cId="3473198166" sldId="3956"/>
        </pc:sldMkLst>
      </pc:sldChg>
      <pc:sldChg chg="delSp 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731134899" sldId="3957"/>
        </pc:sldMkLst>
        <pc:spChg chg="mod">
          <ac:chgData name="Simic, Darko" userId="1f521bb9-6638-478c-91d3-1e5e63cb3634" providerId="ADAL" clId="{198B78B8-A7E4-490D-A6A9-BA657094541F}" dt="2024-03-18T09:28:55.239" v="835" actId="20577"/>
          <ac:spMkLst>
            <pc:docMk/>
            <pc:sldMk cId="3731134899" sldId="3957"/>
            <ac:spMk id="11" creationId="{EF356199-D7DD-824A-6BB9-FA8EF422E512}"/>
          </ac:spMkLst>
        </pc:spChg>
        <pc:spChg chg="del">
          <ac:chgData name="Simic, Darko" userId="1f521bb9-6638-478c-91d3-1e5e63cb3634" providerId="ADAL" clId="{198B78B8-A7E4-490D-A6A9-BA657094541F}" dt="2024-03-18T09:32:27.814" v="856" actId="478"/>
          <ac:spMkLst>
            <pc:docMk/>
            <pc:sldMk cId="3731134899" sldId="3957"/>
            <ac:spMk id="15" creationId="{7807D565-FE1C-6CAB-7288-F6DA8C2098C7}"/>
          </ac:spMkLst>
        </pc:spChg>
        <pc:picChg chg="mod">
          <ac:chgData name="Simic, Darko" userId="1f521bb9-6638-478c-91d3-1e5e63cb3634" providerId="ADAL" clId="{198B78B8-A7E4-490D-A6A9-BA657094541F}" dt="2024-03-18T09:32:51.284" v="857" actId="1440"/>
          <ac:picMkLst>
            <pc:docMk/>
            <pc:sldMk cId="3731134899" sldId="3957"/>
            <ac:picMk id="14" creationId="{F6DFD9D2-AAB9-7C8B-4C50-A979F658DDB9}"/>
          </ac:picMkLst>
        </pc:picChg>
      </pc:sldChg>
      <pc:sldChg chg="modSp add del mod">
        <pc:chgData name="Simic, Darko" userId="1f521bb9-6638-478c-91d3-1e5e63cb3634" providerId="ADAL" clId="{198B78B8-A7E4-490D-A6A9-BA657094541F}" dt="2024-03-18T09:31:28.819" v="850" actId="47"/>
        <pc:sldMkLst>
          <pc:docMk/>
          <pc:sldMk cId="3323073801" sldId="3958"/>
        </pc:sldMkLst>
        <pc:picChg chg="mod">
          <ac:chgData name="Simic, Darko" userId="1f521bb9-6638-478c-91d3-1e5e63cb3634" providerId="ADAL" clId="{198B78B8-A7E4-490D-A6A9-BA657094541F}" dt="2024-03-18T09:31:18.869" v="847" actId="14826"/>
          <ac:picMkLst>
            <pc:docMk/>
            <pc:sldMk cId="3323073801" sldId="3958"/>
            <ac:picMk id="14" creationId="{F6DFD9D2-AAB9-7C8B-4C50-A979F658DDB9}"/>
          </ac:picMkLst>
        </pc:pic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985552320" sldId="3958"/>
        </pc:sldMkLst>
        <pc:spChg chg="mod">
          <ac:chgData name="Simic, Darko" userId="1f521bb9-6638-478c-91d3-1e5e63cb3634" providerId="ADAL" clId="{198B78B8-A7E4-490D-A6A9-BA657094541F}" dt="2024-03-18T09:38:01.285" v="937" actId="20577"/>
          <ac:spMkLst>
            <pc:docMk/>
            <pc:sldMk cId="3985552320" sldId="3958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1:38.884" v="852" actId="14826"/>
          <ac:picMkLst>
            <pc:docMk/>
            <pc:sldMk cId="3985552320" sldId="3958"/>
            <ac:picMk id="14" creationId="{F6DFD9D2-AAB9-7C8B-4C50-A979F658DDB9}"/>
          </ac:picMkLst>
        </pc:picChg>
      </pc:sldChg>
      <pc:sldChg chg="add del">
        <pc:chgData name="Simic, Darko" userId="1f521bb9-6638-478c-91d3-1e5e63cb3634" providerId="ADAL" clId="{198B78B8-A7E4-490D-A6A9-BA657094541F}" dt="2024-03-18T09:31:28.819" v="850" actId="47"/>
        <pc:sldMkLst>
          <pc:docMk/>
          <pc:sldMk cId="721613119" sldId="3959"/>
        </pc:sldMkLst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1940485380" sldId="3959"/>
        </pc:sldMkLst>
        <pc:spChg chg="mod">
          <ac:chgData name="Simic, Darko" userId="1f521bb9-6638-478c-91d3-1e5e63cb3634" providerId="ADAL" clId="{198B78B8-A7E4-490D-A6A9-BA657094541F}" dt="2024-03-18T09:38:02.831" v="938" actId="20577"/>
          <ac:spMkLst>
            <pc:docMk/>
            <pc:sldMk cId="1940485380" sldId="3959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1:52.617" v="854" actId="14826"/>
          <ac:picMkLst>
            <pc:docMk/>
            <pc:sldMk cId="1940485380" sldId="3959"/>
            <ac:picMk id="14" creationId="{F6DFD9D2-AAB9-7C8B-4C50-A979F658DDB9}"/>
          </ac:picMkLst>
        </pc:picChg>
      </pc:sldChg>
      <pc:sldChg chg="add del">
        <pc:chgData name="Simic, Darko" userId="1f521bb9-6638-478c-91d3-1e5e63cb3634" providerId="ADAL" clId="{198B78B8-A7E4-490D-A6A9-BA657094541F}" dt="2024-03-18T09:31:28.819" v="850" actId="47"/>
        <pc:sldMkLst>
          <pc:docMk/>
          <pc:sldMk cId="1604762907" sldId="3960"/>
        </pc:sldMkLst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536603838" sldId="3960"/>
        </pc:sldMkLst>
        <pc:spChg chg="mod">
          <ac:chgData name="Simic, Darko" userId="1f521bb9-6638-478c-91d3-1e5e63cb3634" providerId="ADAL" clId="{198B78B8-A7E4-490D-A6A9-BA657094541F}" dt="2024-03-18T09:34:46.031" v="880" actId="20577"/>
          <ac:spMkLst>
            <pc:docMk/>
            <pc:sldMk cId="3536603838" sldId="3960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4:59.087" v="881" actId="14826"/>
          <ac:picMkLst>
            <pc:docMk/>
            <pc:sldMk cId="3536603838" sldId="3960"/>
            <ac:picMk id="14" creationId="{F6DFD9D2-AAB9-7C8B-4C50-A979F658DDB9}"/>
          </ac:picMkLst>
        </pc:pic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24696549" sldId="3961"/>
        </pc:sldMkLst>
        <pc:picChg chg="mod">
          <ac:chgData name="Simic, Darko" userId="1f521bb9-6638-478c-91d3-1e5e63cb3634" providerId="ADAL" clId="{198B78B8-A7E4-490D-A6A9-BA657094541F}" dt="2024-03-18T09:35:13.288" v="882" actId="14826"/>
          <ac:picMkLst>
            <pc:docMk/>
            <pc:sldMk cId="324696549" sldId="3961"/>
            <ac:picMk id="14" creationId="{F6DFD9D2-AAB9-7C8B-4C50-A979F658DDB9}"/>
          </ac:picMkLst>
        </pc:picChg>
      </pc:sldChg>
      <pc:sldChg chg="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2940804774" sldId="3962"/>
        </pc:sldMkLst>
        <pc:spChg chg="mod">
          <ac:chgData name="Simic, Darko" userId="1f521bb9-6638-478c-91d3-1e5e63cb3634" providerId="ADAL" clId="{198B78B8-A7E4-490D-A6A9-BA657094541F}" dt="2024-03-18T09:39:09.021" v="941"/>
          <ac:spMkLst>
            <pc:docMk/>
            <pc:sldMk cId="2940804774" sldId="3962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36:40.191" v="909" actId="20577"/>
          <ac:spMkLst>
            <pc:docMk/>
            <pc:sldMk cId="2940804774" sldId="3962"/>
            <ac:spMk id="8" creationId="{7EB54C7D-0876-48EC-85AA-C1ED4980DA99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2066623647" sldId="3963"/>
        </pc:sldMkLst>
        <pc:spChg chg="mod">
          <ac:chgData name="Simic, Darko" userId="1f521bb9-6638-478c-91d3-1e5e63cb3634" providerId="ADAL" clId="{198B78B8-A7E4-490D-A6A9-BA657094541F}" dt="2024-03-18T09:36:45.737" v="912"/>
          <ac:spMkLst>
            <pc:docMk/>
            <pc:sldMk cId="2066623647" sldId="3963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6:53.553" v="915" actId="1035"/>
          <ac:picMkLst>
            <pc:docMk/>
            <pc:sldMk cId="2066623647" sldId="3963"/>
            <ac:picMk id="14" creationId="{F6DFD9D2-AAB9-7C8B-4C50-A979F658DDB9}"/>
          </ac:picMkLst>
        </pc:picChg>
      </pc:sldChg>
      <pc:sldChg chg="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766324905" sldId="3964"/>
        </pc:sldMkLst>
        <pc:spChg chg="mod">
          <ac:chgData name="Simic, Darko" userId="1f521bb9-6638-478c-91d3-1e5e63cb3634" providerId="ADAL" clId="{198B78B8-A7E4-490D-A6A9-BA657094541F}" dt="2024-03-18T09:39:11.547" v="942"/>
          <ac:spMkLst>
            <pc:docMk/>
            <pc:sldMk cId="766324905" sldId="3964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37:30.087" v="935"/>
          <ac:spMkLst>
            <pc:docMk/>
            <pc:sldMk cId="766324905" sldId="3964"/>
            <ac:spMk id="8" creationId="{7EB54C7D-0876-48EC-85AA-C1ED4980DA99}"/>
          </ac:spMkLst>
        </pc:spChg>
      </pc:sldChg>
      <pc:sldChg chg="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3179388592" sldId="3965"/>
        </pc:sldMkLst>
        <pc:spChg chg="mod">
          <ac:chgData name="Simic, Darko" userId="1f521bb9-6638-478c-91d3-1e5e63cb3634" providerId="ADAL" clId="{198B78B8-A7E4-490D-A6A9-BA657094541F}" dt="2024-03-18T09:37:24.800" v="932" actId="20577"/>
          <ac:spMkLst>
            <pc:docMk/>
            <pc:sldMk cId="3179388592" sldId="3965"/>
            <ac:spMk id="11" creationId="{EF356199-D7DD-824A-6BB9-FA8EF422E512}"/>
          </ac:spMkLst>
        </pc:spChg>
      </pc:sldChg>
      <pc:sldMasterChg chg="delSldLayout">
        <pc:chgData name="Simic, Darko" userId="1f521bb9-6638-478c-91d3-1e5e63cb3634" providerId="ADAL" clId="{198B78B8-A7E4-490D-A6A9-BA657094541F}" dt="2024-03-18T09:33:02.121" v="858" actId="47"/>
        <pc:sldMasterMkLst>
          <pc:docMk/>
          <pc:sldMasterMk cId="3501352775" sldId="2147483648"/>
        </pc:sldMasterMkLst>
        <pc:sldLayoutChg chg="del">
          <pc:chgData name="Simic, Darko" userId="1f521bb9-6638-478c-91d3-1e5e63cb3634" providerId="ADAL" clId="{198B78B8-A7E4-490D-A6A9-BA657094541F}" dt="2024-03-18T09:33:02.121" v="858" actId="47"/>
          <pc:sldLayoutMkLst>
            <pc:docMk/>
            <pc:sldMasterMk cId="3501352775" sldId="2147483648"/>
            <pc:sldLayoutMk cId="1315930744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BF4F-CA06-4724-9238-68EBFDA3ECF6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52912-496F-4BCB-BF13-E546351AB2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40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52912-496F-4BCB-BF13-E546351AB29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35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52912-496F-4BCB-BF13-E546351AB29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44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04A22-9ACC-C754-6461-9027AD7F8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FCBFBE-2DA1-DFD9-BF6D-417F75DE5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B49C07-52DC-EBE6-9155-2D75E6CD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5AB6FA-A814-6A4E-2C99-210E4982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1927DD-6237-6052-0CD0-91E8477B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9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42E84-B1AA-BDED-CF89-3DA44619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482875-F8D1-6871-AE39-969650E65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CB4835-2E46-05E1-55F2-89A7ACEC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51B339-69AF-5E98-2A13-20036CC7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7C50C5-DCBB-7E10-3D8A-6D9F5714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77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D878CD-3EE3-66B4-3826-AE3A05F98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1728B4-D239-C525-6EBF-31EC924C4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DA372E-7192-0761-9EF5-C806BFEB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E9D29A-95CC-DAD0-9109-B61A3657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4A663-3D7E-6DAD-2861-0342CAB4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46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 bwMode="gray">
          <a:xfrm>
            <a:off x="0" y="765174"/>
            <a:ext cx="5988050" cy="6092825"/>
          </a:xfrm>
          <a:solidFill>
            <a:srgbClr val="BBBCBD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02EF6EBB-6B2D-4A01-AE8E-436D61F236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03950" y="1592262"/>
            <a:ext cx="5653088" cy="478948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  <a:p>
            <a:pPr lvl="8"/>
            <a:r>
              <a:rPr lang="de-DE" dirty="0"/>
              <a:t>Zehnte Ebene</a:t>
            </a:r>
          </a:p>
          <a:p>
            <a:pPr lvl="8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A23FD4-D874-4D71-94BC-E70EC65E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876475"/>
            <a:ext cx="5653088" cy="536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966C04-233A-4A76-92A1-041834A5C64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r"/>
            <a:fld id="{97728B36-2AAA-419D-83E6-AC7881E8E844}" type="datetime1">
              <a:rPr lang="en-US" smtClean="0"/>
              <a:t>3/19/2024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FA2E52-CA74-4A4F-9A04-DB759643704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DDB9838-23B9-4CF4-82FA-A8A368A9F03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315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1" y="2"/>
            <a:ext cx="12192000" cy="6858000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txBody>
          <a:bodyPr vert="horz" wrap="square" lIns="91443" tIns="45722" rIns="91443" bIns="45722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43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C8FCA5-15B6-434E-9BAA-5CA87151DB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2713" y="563607"/>
            <a:ext cx="3349285" cy="1036551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295306" y="2285580"/>
            <a:ext cx="9830240" cy="2571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238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801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6">
          <p15:clr>
            <a:srgbClr val="FBAE40"/>
          </p15:clr>
        </p15:guide>
        <p15:guide id="2" orient="horz" pos="2721">
          <p15:clr>
            <a:srgbClr val="FBAE40"/>
          </p15:clr>
        </p15:guide>
        <p15:guide id="3" pos="5290">
          <p15:clr>
            <a:srgbClr val="FBAE40"/>
          </p15:clr>
        </p15:guide>
        <p15:guide id="4" pos="5743">
          <p15:clr>
            <a:srgbClr val="FBAE40"/>
          </p15:clr>
        </p15:guide>
        <p15:guide id="5" pos="6197">
          <p15:clr>
            <a:srgbClr val="FBAE40"/>
          </p15:clr>
        </p15:guide>
        <p15:guide id="6" pos="6650">
          <p15:clr>
            <a:srgbClr val="FBAE40"/>
          </p15:clr>
        </p15:guide>
        <p15:guide id="7" pos="7104">
          <p15:clr>
            <a:srgbClr val="FBAE40"/>
          </p15:clr>
        </p15:guide>
        <p15:guide id="8" pos="7558">
          <p15:clr>
            <a:srgbClr val="FBAE40"/>
          </p15:clr>
        </p15:guide>
        <p15:guide id="9" pos="8011">
          <p15:clr>
            <a:srgbClr val="FBAE40"/>
          </p15:clr>
        </p15:guide>
        <p15:guide id="10" pos="8465">
          <p15:clr>
            <a:srgbClr val="FBAE40"/>
          </p15:clr>
        </p15:guide>
        <p15:guide id="11" pos="8918">
          <p15:clr>
            <a:srgbClr val="FBAE40"/>
          </p15:clr>
        </p15:guide>
        <p15:guide id="12" pos="9372">
          <p15:clr>
            <a:srgbClr val="FBAE40"/>
          </p15:clr>
        </p15:guide>
        <p15:guide id="13" pos="4382">
          <p15:clr>
            <a:srgbClr val="FBAE40"/>
          </p15:clr>
        </p15:guide>
        <p15:guide id="14" pos="3929">
          <p15:clr>
            <a:srgbClr val="FBAE40"/>
          </p15:clr>
        </p15:guide>
        <p15:guide id="15" pos="3475">
          <p15:clr>
            <a:srgbClr val="FBAE40"/>
          </p15:clr>
        </p15:guide>
        <p15:guide id="16" pos="3022">
          <p15:clr>
            <a:srgbClr val="FBAE40"/>
          </p15:clr>
        </p15:guide>
        <p15:guide id="17" pos="2568">
          <p15:clr>
            <a:srgbClr val="FBAE40"/>
          </p15:clr>
        </p15:guide>
        <p15:guide id="18" pos="2114">
          <p15:clr>
            <a:srgbClr val="FBAE40"/>
          </p15:clr>
        </p15:guide>
        <p15:guide id="19" pos="1661">
          <p15:clr>
            <a:srgbClr val="FBAE40"/>
          </p15:clr>
        </p15:guide>
        <p15:guide id="20" pos="1207">
          <p15:clr>
            <a:srgbClr val="FBAE40"/>
          </p15:clr>
        </p15:guide>
        <p15:guide id="21" pos="754">
          <p15:clr>
            <a:srgbClr val="FBAE40"/>
          </p15:clr>
        </p15:guide>
        <p15:guide id="22" pos="300">
          <p15:clr>
            <a:srgbClr val="FBAE40"/>
          </p15:clr>
        </p15:guide>
        <p15:guide id="23" orient="horz" pos="3175">
          <p15:clr>
            <a:srgbClr val="FBAE40"/>
          </p15:clr>
        </p15:guide>
        <p15:guide id="24" orient="horz" pos="3629">
          <p15:clr>
            <a:srgbClr val="FBAE40"/>
          </p15:clr>
        </p15:guide>
        <p15:guide id="25" orient="horz" pos="4082">
          <p15:clr>
            <a:srgbClr val="FBAE40"/>
          </p15:clr>
        </p15:guide>
        <p15:guide id="26" pos="9672">
          <p15:clr>
            <a:srgbClr val="FBAE40"/>
          </p15:clr>
        </p15:guide>
        <p15:guide id="27">
          <p15:clr>
            <a:srgbClr val="FBAE40"/>
          </p15:clr>
        </p15:guide>
        <p15:guide id="28" orient="horz" pos="2268">
          <p15:clr>
            <a:srgbClr val="FBAE40"/>
          </p15:clr>
        </p15:guide>
        <p15:guide id="29" orient="horz" pos="1814">
          <p15:clr>
            <a:srgbClr val="FBAE40"/>
          </p15:clr>
        </p15:guide>
        <p15:guide id="30" orient="horz" pos="1361">
          <p15:clr>
            <a:srgbClr val="FBAE40"/>
          </p15:clr>
        </p15:guide>
        <p15:guide id="31" orient="horz" pos="907">
          <p15:clr>
            <a:srgbClr val="FBAE40"/>
          </p15:clr>
        </p15:guide>
        <p15:guide id="32" orient="horz" pos="454">
          <p15:clr>
            <a:srgbClr val="FBAE40"/>
          </p15:clr>
        </p15:guide>
        <p15:guide id="33" orient="horz" pos="4536">
          <p15:clr>
            <a:srgbClr val="FBAE40"/>
          </p15:clr>
        </p15:guide>
        <p15:guide id="34" orient="horz" pos="4989">
          <p15:clr>
            <a:srgbClr val="FBAE40"/>
          </p15:clr>
        </p15:guide>
        <p15:guide id="35" orient="horz">
          <p15:clr>
            <a:srgbClr val="FBAE40"/>
          </p15:clr>
        </p15:guide>
        <p15:guide id="36" orient="horz" pos="5443">
          <p15:clr>
            <a:srgbClr val="FBAE40"/>
          </p15:clr>
        </p15:guide>
        <p15:guide id="37" pos="527">
          <p15:clr>
            <a:srgbClr val="FBAE40"/>
          </p15:clr>
        </p15:guide>
        <p15:guide id="38" orient="horz" pos="680">
          <p15:clr>
            <a:srgbClr val="FBAE40"/>
          </p15:clr>
        </p15:guide>
        <p15:guide id="39" pos="9145">
          <p15:clr>
            <a:srgbClr val="FBAE40"/>
          </p15:clr>
        </p15:guide>
        <p15:guide id="40" orient="horz" pos="4763">
          <p15:clr>
            <a:srgbClr val="FBAE40"/>
          </p15:clr>
        </p15:guide>
        <p15:guide id="41" orient="horz" pos="22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99620-A1CB-42E5-A51E-0DDB9B0B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923FFB-8291-DB10-FDD4-1F9D1300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AC44C0-8270-FBFC-443C-42333909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B7904-6709-E7C2-519F-91188832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458C1E-A711-07EF-F18A-9C41E780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11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F4D58-AC8B-1936-6804-B5363A1A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0B8D95-5E52-FC05-AB85-C5C33C9B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6DCA6-1FDC-CF53-F05D-C40909F2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2FAAEA-3F66-CDFE-EACB-D92C509E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4C067-CE7B-F751-8977-80C7BF05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05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1B470-E068-7B43-BFC6-88548A13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F0B06-161B-61F9-0AE8-081113341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21A3CC-9360-F945-3984-8BD79F9DC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8B7132-5386-8A4C-C395-10132F97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85F95-C95D-C43F-6C6C-C65B5040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5463B1-A6E7-B2B9-5EB0-D45D30AA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72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30C3D-D75E-7D11-B772-5B349D93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590EC7-EAC6-506E-F6E2-132B60F8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012359-86A9-17D4-3C61-D7A4E1131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7B0D1B-6EAA-F0D4-FEAB-357F6D5B0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58D689-E5EF-4912-2C92-2560E1B7D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D3AFBB5-B422-5D00-D495-AC728A22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C910EF-2E7C-1D30-C0A4-B57351F2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EF3B426-70D2-E799-DA8B-F54696DE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43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41B3E-3F3B-A051-B6B7-E5930BA5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381E0E-6BE1-6AB3-C5E4-DA503B51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4143A0-85D9-E0BD-F2D3-DB2148A0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2AE612-3792-FA5C-39B9-26C4CD20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85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003413-3F5A-2B88-7115-84C4D962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4B9C7D-059D-13CF-8D59-AC9A96DE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99E0FB-BA5F-BC98-97BC-3A342703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73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C351C-0367-4CDD-6D68-12581CA1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2BDF3-9B9D-CE28-C1B5-E9CE998D7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85CAB7-41B0-67A4-5BFE-502539E54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F772F2-E874-1320-0E8C-70521EE0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F64706-2909-9007-47E2-F7903822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0504D5-C5E9-714F-CE2F-E63785CD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00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FC26E-D92A-76E0-A17F-42DA2498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DCB3DD-27B3-7CB1-61B4-40E5CFA86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90AE90-7815-2D06-95AD-FC43DE15D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883C3D-E17D-2422-23C2-F8BE001E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234E54-7C82-5539-4B7C-532218F9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AA1BDF-79C1-105B-AC12-884B0C49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29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CC53ED-E7FD-447A-4191-459AF6A9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4B3676-9FA5-1836-7ACA-4AC85827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EB2F9-D731-775D-13B5-D5E9B4AE8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F26E9B-74BC-8E67-ED94-53BFD08D7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D8AA58-E6E2-E519-1F2B-3060BB261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63BB-4C6E-4236-8A3B-A9E01FEAA7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35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>
            <a:extLst>
              <a:ext uri="{FF2B5EF4-FFF2-40B4-BE49-F238E27FC236}">
                <a16:creationId xmlns:a16="http://schemas.microsoft.com/office/drawing/2014/main" id="{60D09BC5-6B43-1A62-457C-558200E5FD18}"/>
              </a:ext>
            </a:extLst>
          </p:cNvPr>
          <p:cNvSpPr txBox="1">
            <a:spLocks/>
          </p:cNvSpPr>
          <p:nvPr/>
        </p:nvSpPr>
        <p:spPr>
          <a:xfrm>
            <a:off x="1535233" y="1851025"/>
            <a:ext cx="9419982" cy="43123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600" b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36117" indent="-36004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500">
                <a:solidFill>
                  <a:schemeClr val="tx1"/>
                </a:solidFill>
                <a:latin typeface="+mn-lt"/>
                <a:ea typeface="+mn-ea"/>
              </a:defRPr>
            </a:lvl2pPr>
            <a:lvl3pPr marL="1440180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+mn-lt"/>
                <a:ea typeface="+mn-ea"/>
              </a:defRPr>
            </a:lvl3pPr>
            <a:lvl4pPr marL="1968246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2496312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3072384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3648456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4224528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4800600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Praxismodul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Collectiqo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PM_A_5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Bindernagel, Lorenz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Schäfer, Robin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Š</a:t>
            </a: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imi</a:t>
            </a:r>
            <a:r>
              <a:rPr kumimoji="0" lang="hr-H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ć</a:t>
            </a: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, Darko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Struve, Anika </a:t>
            </a:r>
          </a:p>
        </p:txBody>
      </p:sp>
    </p:spTree>
    <p:extLst>
      <p:ext uri="{BB962C8B-B14F-4D97-AF65-F5344CB8AC3E}">
        <p14:creationId xmlns:p14="http://schemas.microsoft.com/office/powerpoint/2010/main" val="117711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6709" y="1208243"/>
            <a:ext cx="6907316" cy="485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Organigramm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3941379" y="2995610"/>
            <a:ext cx="4477407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Projektstrukturplan</a:t>
            </a:r>
          </a:p>
        </p:txBody>
      </p:sp>
    </p:spTree>
    <p:extLst>
      <p:ext uri="{BB962C8B-B14F-4D97-AF65-F5344CB8AC3E}">
        <p14:creationId xmlns:p14="http://schemas.microsoft.com/office/powerpoint/2010/main" val="29408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0664" y="1208243"/>
            <a:ext cx="9959406" cy="485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Projektstrukturplan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2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4215384" y="2999972"/>
            <a:ext cx="3771308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Gantt-Diagramm</a:t>
            </a:r>
          </a:p>
        </p:txBody>
      </p:sp>
    </p:spTree>
    <p:extLst>
      <p:ext uri="{BB962C8B-B14F-4D97-AF65-F5344CB8AC3E}">
        <p14:creationId xmlns:p14="http://schemas.microsoft.com/office/powerpoint/2010/main" val="428484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Gantt-Diagramm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3244F-6C70-CA4E-1B25-942508E42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624" y="1407443"/>
            <a:ext cx="10838316" cy="382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1278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Gantt-Diagramm 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D7832-AB35-89A2-B720-64E747A8D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624" y="1234618"/>
            <a:ext cx="10897659" cy="379679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3802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4545754" y="2995610"/>
            <a:ext cx="3379048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Risikoanalyse</a:t>
            </a:r>
          </a:p>
        </p:txBody>
      </p:sp>
    </p:spTree>
    <p:extLst>
      <p:ext uri="{BB962C8B-B14F-4D97-AF65-F5344CB8AC3E}">
        <p14:creationId xmlns:p14="http://schemas.microsoft.com/office/powerpoint/2010/main" val="10792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Risikoanalyse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7261AFE-7F51-F568-F197-A573E9B07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32" y="1295102"/>
            <a:ext cx="6525536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0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3941379" y="2995610"/>
            <a:ext cx="4477407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Stakeholderanalyse</a:t>
            </a:r>
          </a:p>
        </p:txBody>
      </p:sp>
    </p:spTree>
    <p:extLst>
      <p:ext uri="{BB962C8B-B14F-4D97-AF65-F5344CB8AC3E}">
        <p14:creationId xmlns:p14="http://schemas.microsoft.com/office/powerpoint/2010/main" val="376057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28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Stakeholderanalyse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7792C54-50CE-7084-F376-3FFA326AA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011" y="1381971"/>
            <a:ext cx="7303978" cy="447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4545754" y="2995610"/>
            <a:ext cx="3379048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Teilergebnisse</a:t>
            </a:r>
          </a:p>
        </p:txBody>
      </p:sp>
    </p:spTree>
    <p:extLst>
      <p:ext uri="{BB962C8B-B14F-4D97-AF65-F5344CB8AC3E}">
        <p14:creationId xmlns:p14="http://schemas.microsoft.com/office/powerpoint/2010/main" val="16020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28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Stakeholderanalyse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255B815-730B-C1EF-85DA-B59B963FC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557" y="1381971"/>
            <a:ext cx="6950885" cy="474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6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3147" y="1128057"/>
            <a:ext cx="6379014" cy="4984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Teilergebnis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3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3147" y="1121747"/>
            <a:ext cx="6379014" cy="4979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Teilergebnis 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55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3148" y="1121747"/>
            <a:ext cx="6379012" cy="4979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Teilergebnis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4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5839" y="1271544"/>
            <a:ext cx="8630629" cy="4864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Aufbau Teilergebnisse / Integration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2121408" y="2995610"/>
            <a:ext cx="7891271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Zieldefinition („Definition of </a:t>
            </a:r>
            <a:r>
              <a:rPr lang="de-DE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339291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28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Zieldefinition („Definition of </a:t>
            </a:r>
            <a:r>
              <a:rPr lang="de-DE" b="1" dirty="0" err="1"/>
              <a:t>done</a:t>
            </a:r>
            <a:r>
              <a:rPr lang="de-DE" b="1" dirty="0"/>
              <a:t>“)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D8DDB6-07D3-938A-56A3-C2CDF59BED56}"/>
              </a:ext>
            </a:extLst>
          </p:cNvPr>
          <p:cNvSpPr txBox="1"/>
          <p:nvPr/>
        </p:nvSpPr>
        <p:spPr>
          <a:xfrm>
            <a:off x="1737360" y="1639924"/>
            <a:ext cx="8942832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Erstellung von Konzept und Projektplan</a:t>
            </a:r>
            <a:endParaRPr lang="de-DE" sz="28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Frontend &amp; Routing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r>
              <a:rPr lang="de-DE" sz="2800" kern="100" dirty="0">
                <a:ea typeface="Aptos" panose="020B0004020202020204" pitchFamily="34" charset="0"/>
                <a:cs typeface="Times New Roman" panose="02020603050405020304" pitchFamily="18" charset="0"/>
              </a:rPr>
              <a:t> &amp; </a:t>
            </a: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Datenbanksystem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Account-Erstellung und Benutzer-Login ist möglich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Nutzer kann Sammlungen anlegen</a:t>
            </a: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Projektbericht + Präsentation</a:t>
            </a:r>
          </a:p>
        </p:txBody>
      </p:sp>
    </p:spTree>
    <p:extLst>
      <p:ext uri="{BB962C8B-B14F-4D97-AF65-F5344CB8AC3E}">
        <p14:creationId xmlns:p14="http://schemas.microsoft.com/office/powerpoint/2010/main" val="60608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3941379" y="2995610"/>
            <a:ext cx="4477407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Organigramm</a:t>
            </a:r>
          </a:p>
        </p:txBody>
      </p:sp>
    </p:spTree>
    <p:extLst>
      <p:ext uri="{BB962C8B-B14F-4D97-AF65-F5344CB8AC3E}">
        <p14:creationId xmlns:p14="http://schemas.microsoft.com/office/powerpoint/2010/main" val="7663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Widescreen</PresentationFormat>
  <Paragraphs>66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Simic, Darko</dc:creator>
  <cp:lastModifiedBy>Lorenz Bindernagel</cp:lastModifiedBy>
  <cp:revision>4</cp:revision>
  <dcterms:created xsi:type="dcterms:W3CDTF">2024-03-18T08:38:25Z</dcterms:created>
  <dcterms:modified xsi:type="dcterms:W3CDTF">2024-03-19T13:43:27Z</dcterms:modified>
</cp:coreProperties>
</file>