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50" r:id="rId2"/>
    <p:sldId id="257" r:id="rId3"/>
    <p:sldId id="3952" r:id="rId4"/>
    <p:sldId id="3958" r:id="rId5"/>
    <p:sldId id="3959" r:id="rId6"/>
    <p:sldId id="3957" r:id="rId7"/>
    <p:sldId id="3967" r:id="rId8"/>
    <p:sldId id="3966" r:id="rId9"/>
    <p:sldId id="3964" r:id="rId10"/>
    <p:sldId id="3965" r:id="rId11"/>
    <p:sldId id="3962" r:id="rId12"/>
    <p:sldId id="3963" r:id="rId13"/>
    <p:sldId id="3968" r:id="rId14"/>
    <p:sldId id="3970" r:id="rId15"/>
    <p:sldId id="3972" r:id="rId16"/>
    <p:sldId id="3950" r:id="rId17"/>
    <p:sldId id="3960" r:id="rId18"/>
    <p:sldId id="3951" r:id="rId19"/>
    <p:sldId id="3961" r:id="rId20"/>
    <p:sldId id="39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  <p1510:client id="{B66891BC-4C46-48B8-B315-3D188F879164}" v="5" dt="2024-03-18T18:42:0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ko Šimić" userId="62208d8a821bc522" providerId="LiveId" clId="{B66891BC-4C46-48B8-B315-3D188F879164}"/>
    <pc:docChg chg="undo custSel addSld delSld modSld sldOrd">
      <pc:chgData name="Darko Šimić" userId="62208d8a821bc522" providerId="LiveId" clId="{B66891BC-4C46-48B8-B315-3D188F879164}" dt="2024-03-18T18:43:27.091" v="304" actId="20577"/>
      <pc:docMkLst>
        <pc:docMk/>
      </pc:docMkLst>
      <pc:sldChg chg="del ord">
        <pc:chgData name="Darko Šimić" userId="62208d8a821bc522" providerId="LiveId" clId="{B66891BC-4C46-48B8-B315-3D188F879164}" dt="2024-03-18T18:41:37.820" v="229" actId="47"/>
        <pc:sldMkLst>
          <pc:docMk/>
          <pc:sldMk cId="716004792" sldId="3949"/>
        </pc:sldMkLst>
      </pc:sldChg>
      <pc:sldChg chg="modSp mod ord">
        <pc:chgData name="Darko Šimić" userId="62208d8a821bc522" providerId="LiveId" clId="{B66891BC-4C46-48B8-B315-3D188F879164}" dt="2024-03-18T18:43:27.091" v="304" actId="20577"/>
        <pc:sldMkLst>
          <pc:docMk/>
          <pc:sldMk cId="3731134899" sldId="3957"/>
        </pc:sldMkLst>
        <pc:spChg chg="mod">
          <ac:chgData name="Darko Šimić" userId="62208d8a821bc522" providerId="LiveId" clId="{B66891BC-4C46-48B8-B315-3D188F879164}" dt="2024-03-18T18:43:27.091" v="304" actId="20577"/>
          <ac:spMkLst>
            <pc:docMk/>
            <pc:sldMk cId="3731134899" sldId="3957"/>
            <ac:spMk id="11" creationId="{EF356199-D7DD-824A-6BB9-FA8EF422E512}"/>
          </ac:spMkLst>
        </pc:spChg>
      </pc:sldChg>
      <pc:sldChg chg="modSp mod">
        <pc:chgData name="Darko Šimić" userId="62208d8a821bc522" providerId="LiveId" clId="{B66891BC-4C46-48B8-B315-3D188F879164}" dt="2024-03-18T18:18:50.938" v="22" actId="1035"/>
        <pc:sldMkLst>
          <pc:docMk/>
          <pc:sldMk cId="324696549" sldId="3961"/>
        </pc:sldMkLst>
        <pc:spChg chg="mod">
          <ac:chgData name="Darko Šimić" userId="62208d8a821bc522" providerId="LiveId" clId="{B66891BC-4C46-48B8-B315-3D188F879164}" dt="2024-03-18T18:18:43.935" v="20" actId="20577"/>
          <ac:spMkLst>
            <pc:docMk/>
            <pc:sldMk cId="324696549" sldId="3961"/>
            <ac:spMk id="11" creationId="{EF356199-D7DD-824A-6BB9-FA8EF422E512}"/>
          </ac:spMkLst>
        </pc:spChg>
        <pc:picChg chg="mod">
          <ac:chgData name="Darko Šimić" userId="62208d8a821bc522" providerId="LiveId" clId="{B66891BC-4C46-48B8-B315-3D188F879164}" dt="2024-03-18T18:18:50.938" v="22" actId="1035"/>
          <ac:picMkLst>
            <pc:docMk/>
            <pc:sldMk cId="324696549" sldId="3961"/>
            <ac:picMk id="10" creationId="{55AA8678-6F68-BB2B-0034-E9BE27F0F5C9}"/>
          </ac:picMkLst>
        </pc:picChg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940804774" sldId="3962"/>
        </pc:sldMkLst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066623647" sldId="3963"/>
        </pc:sldMkLst>
      </pc:sldChg>
      <pc:sldChg chg="ord">
        <pc:chgData name="Darko Šimić" userId="62208d8a821bc522" providerId="LiveId" clId="{B66891BC-4C46-48B8-B315-3D188F879164}" dt="2024-03-18T18:41:15.842" v="222"/>
        <pc:sldMkLst>
          <pc:docMk/>
          <pc:sldMk cId="766324905" sldId="3964"/>
        </pc:sldMkLst>
      </pc:sldChg>
      <pc:sldChg chg="modSp mod ord">
        <pc:chgData name="Darko Šimić" userId="62208d8a821bc522" providerId="LiveId" clId="{B66891BC-4C46-48B8-B315-3D188F879164}" dt="2024-03-18T18:41:15.842" v="222"/>
        <pc:sldMkLst>
          <pc:docMk/>
          <pc:sldMk cId="3179388592" sldId="3965"/>
        </pc:sldMkLst>
        <pc:picChg chg="mod">
          <ac:chgData name="Darko Šimić" userId="62208d8a821bc522" providerId="LiveId" clId="{B66891BC-4C46-48B8-B315-3D188F879164}" dt="2024-03-18T18:07:15.667" v="0" actId="14826"/>
          <ac:picMkLst>
            <pc:docMk/>
            <pc:sldMk cId="3179388592" sldId="3965"/>
            <ac:picMk id="14" creationId="{F6DFD9D2-AAB9-7C8B-4C50-A979F658DDB9}"/>
          </ac:picMkLst>
        </pc:picChg>
      </pc:sldChg>
      <pc:sldChg chg="addSp delSp modSp add mod ord">
        <pc:chgData name="Darko Šimić" userId="62208d8a821bc522" providerId="LiveId" clId="{B66891BC-4C46-48B8-B315-3D188F879164}" dt="2024-03-18T18:41:15.842" v="222"/>
        <pc:sldMkLst>
          <pc:docMk/>
          <pc:sldMk cId="606085784" sldId="3966"/>
        </pc:sldMkLst>
        <pc:spChg chg="add mod">
          <ac:chgData name="Darko Šimić" userId="62208d8a821bc522" providerId="LiveId" clId="{B66891BC-4C46-48B8-B315-3D188F879164}" dt="2024-03-18T18:38:53.039" v="218" actId="20577"/>
          <ac:spMkLst>
            <pc:docMk/>
            <pc:sldMk cId="606085784" sldId="3966"/>
            <ac:spMk id="2" creationId="{99D8DDB6-07D3-938A-56A3-C2CDF59BED56}"/>
          </ac:spMkLst>
        </pc:spChg>
        <pc:spChg chg="mod">
          <ac:chgData name="Darko Šimić" userId="62208d8a821bc522" providerId="LiveId" clId="{B66891BC-4C46-48B8-B315-3D188F879164}" dt="2024-03-18T18:29:15.093" v="88"/>
          <ac:spMkLst>
            <pc:docMk/>
            <pc:sldMk cId="606085784" sldId="3966"/>
            <ac:spMk id="11" creationId="{EF356199-D7DD-824A-6BB9-FA8EF422E512}"/>
          </ac:spMkLst>
        </pc:spChg>
        <pc:picChg chg="del">
          <ac:chgData name="Darko Šimić" userId="62208d8a821bc522" providerId="LiveId" clId="{B66891BC-4C46-48B8-B315-3D188F879164}" dt="2024-03-18T18:29:09.413" v="85" actId="478"/>
          <ac:picMkLst>
            <pc:docMk/>
            <pc:sldMk cId="606085784" sldId="3966"/>
            <ac:picMk id="14" creationId="{F6DFD9D2-AAB9-7C8B-4C50-A979F658DDB9}"/>
          </ac:picMkLst>
        </pc:picChg>
      </pc:sldChg>
      <pc:sldChg chg="modSp add mod ord">
        <pc:chgData name="Darko Šimić" userId="62208d8a821bc522" providerId="LiveId" clId="{B66891BC-4C46-48B8-B315-3D188F879164}" dt="2024-03-18T18:41:15.842" v="222"/>
        <pc:sldMkLst>
          <pc:docMk/>
          <pc:sldMk cId="3392917273" sldId="3967"/>
        </pc:sldMkLst>
        <pc:spChg chg="mod">
          <ac:chgData name="Darko Šimić" userId="62208d8a821bc522" providerId="LiveId" clId="{B66891BC-4C46-48B8-B315-3D188F879164}" dt="2024-03-18T18:29:03.325" v="84" actId="1038"/>
          <ac:spMkLst>
            <pc:docMk/>
            <pc:sldMk cId="3392917273" sldId="3967"/>
            <ac:spMk id="8" creationId="{7EB54C7D-0876-48EC-85AA-C1ED4980DA99}"/>
          </ac:spMkLst>
        </pc:spChg>
      </pc:sldChg>
      <pc:sldChg chg="modSp add mod ord">
        <pc:chgData name="Darko Šimić" userId="62208d8a821bc522" providerId="LiveId" clId="{B66891BC-4C46-48B8-B315-3D188F879164}" dt="2024-03-18T18:42:28.569" v="269" actId="1038"/>
        <pc:sldMkLst>
          <pc:docMk/>
          <pc:sldMk cId="4284847010" sldId="3968"/>
        </pc:sldMkLst>
        <pc:spChg chg="mod">
          <ac:chgData name="Darko Šimić" userId="62208d8a821bc522" providerId="LiveId" clId="{B66891BC-4C46-48B8-B315-3D188F879164}" dt="2024-03-18T18:42:28.569" v="269" actId="1038"/>
          <ac:spMkLst>
            <pc:docMk/>
            <pc:sldMk cId="4284847010" sldId="3968"/>
            <ac:spMk id="8" creationId="{7EB54C7D-0876-48EC-85AA-C1ED4980DA99}"/>
          </ac:spMkLst>
        </pc:spChg>
      </pc:sldChg>
    </pc:docChg>
  </pc:docChgLst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3/21/2024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09" y="1208243"/>
            <a:ext cx="690731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3269" y="1208243"/>
            <a:ext cx="8814196" cy="485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215384" y="2999972"/>
            <a:ext cx="377130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</p:spTree>
    <p:extLst>
      <p:ext uri="{BB962C8B-B14F-4D97-AF65-F5344CB8AC3E}">
        <p14:creationId xmlns:p14="http://schemas.microsoft.com/office/powerpoint/2010/main" val="42848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244F-6C70-CA4E-1B25-942508E4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407443"/>
            <a:ext cx="10838316" cy="382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27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244F-6C70-CA4E-1B25-942508E4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435200"/>
            <a:ext cx="10838316" cy="37724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657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261AFE-7F51-F568-F197-A573E9B0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295102"/>
            <a:ext cx="652553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792C54-50CE-7084-F376-3FFA326A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11" y="1381971"/>
            <a:ext cx="7303978" cy="44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55B815-730B-C1EF-85DA-B59B963F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57" y="1381971"/>
            <a:ext cx="6950885" cy="47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Aufbau Teilergebnisse / Integration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2121408" y="2995610"/>
            <a:ext cx="7891271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Zieldefinition („Definition of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3929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Zieldefinition („Definition of </a:t>
            </a:r>
            <a:r>
              <a:rPr lang="de-DE" b="1" dirty="0" err="1"/>
              <a:t>done</a:t>
            </a:r>
            <a:r>
              <a:rPr lang="de-DE" b="1" dirty="0"/>
              <a:t>“)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D8DDB6-07D3-938A-56A3-C2CDF59BED56}"/>
              </a:ext>
            </a:extLst>
          </p:cNvPr>
          <p:cNvSpPr txBox="1"/>
          <p:nvPr/>
        </p:nvSpPr>
        <p:spPr>
          <a:xfrm>
            <a:off x="1737360" y="1639924"/>
            <a:ext cx="894283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Erstellung von Konzept und Projektplan</a:t>
            </a:r>
            <a:endParaRPr lang="de-DE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 &amp; Routing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de-D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Datenbanksystem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Account-Erstellung und Benutzer-Login ist möglich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Nutzer kann Sammlungen anlegen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Projektbericht + Präsentation</a:t>
            </a:r>
          </a:p>
        </p:txBody>
      </p:sp>
    </p:spTree>
    <p:extLst>
      <p:ext uri="{BB962C8B-B14F-4D97-AF65-F5344CB8AC3E}">
        <p14:creationId xmlns:p14="http://schemas.microsoft.com/office/powerpoint/2010/main" val="6060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66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Robin Schäfer</cp:lastModifiedBy>
  <cp:revision>9</cp:revision>
  <dcterms:created xsi:type="dcterms:W3CDTF">2024-03-18T08:38:25Z</dcterms:created>
  <dcterms:modified xsi:type="dcterms:W3CDTF">2024-03-21T15:36:46Z</dcterms:modified>
</cp:coreProperties>
</file>