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80">
          <p15:clr>
            <a:srgbClr val="747775"/>
          </p15:clr>
        </p15:guide>
        <p15:guide id="2" orient="horz" pos="680">
          <p15:clr>
            <a:srgbClr val="747775"/>
          </p15:clr>
        </p15:guide>
        <p15:guide id="3" pos="5080">
          <p15:clr>
            <a:srgbClr val="747775"/>
          </p15:clr>
        </p15:guide>
        <p15:guide id="4" orient="horz" pos="2721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j9bWrrkTwrUd3FvzxmoIk5QsgC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0"/>
        <p:guide pos="680" orient="horz"/>
        <p:guide pos="5080"/>
        <p:guide pos="272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Bold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41139c7c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41139c7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1139c7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e41139c7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41139c7c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e41139c7c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41139c7c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e41139c7c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fa63519e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afa63519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41139c7c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e41139c7c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41139c7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e41139c7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1139c7c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41139c7c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41139c7c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e41139c7c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41139c7c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e41139c7c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41139c7c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e41139c7c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41139c7c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41139c7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9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2400" y="1620425"/>
            <a:ext cx="91392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 Superior de Sistemas para Internet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Disciplina: Engenharia de Software I – 2023/1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Profa. Márcia Häfele Islabão Franco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João Fernando Hanzel Demetrio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Rodrigo Pedroso Lorandi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138" y="255300"/>
            <a:ext cx="54197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e41139c7cd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063" y="122125"/>
            <a:ext cx="70118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1e41139c7cd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350" y="304800"/>
            <a:ext cx="226736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e41139c7cd_0_42"/>
          <p:cNvSpPr txBox="1"/>
          <p:nvPr/>
        </p:nvSpPr>
        <p:spPr>
          <a:xfrm>
            <a:off x="1080000" y="0"/>
            <a:ext cx="456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Diagrama de atividades</a:t>
            </a:r>
            <a:endParaRPr sz="1600"/>
          </a:p>
        </p:txBody>
      </p:sp>
      <p:pic>
        <p:nvPicPr>
          <p:cNvPr id="111" name="Google Shape;111;g1e41139c7cd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900" y="349650"/>
            <a:ext cx="226374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1e41139c7cd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273" y="114850"/>
            <a:ext cx="6487727" cy="50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e41139c7cd_0_102"/>
          <p:cNvSpPr txBox="1"/>
          <p:nvPr/>
        </p:nvSpPr>
        <p:spPr>
          <a:xfrm>
            <a:off x="1080000" y="0"/>
            <a:ext cx="456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Diagrama de classes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41139c7cd_0_122"/>
          <p:cNvSpPr txBox="1"/>
          <p:nvPr/>
        </p:nvSpPr>
        <p:spPr>
          <a:xfrm>
            <a:off x="1080000" y="1080000"/>
            <a:ext cx="69840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Importância da modelagem e especificação do sistema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Utilização de ferramentas como UML e requisitos funcionais e não funcionais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Garantia da correta implementação das funcionalidades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fa63519eb_0_3"/>
          <p:cNvSpPr txBox="1"/>
          <p:nvPr/>
        </p:nvSpPr>
        <p:spPr>
          <a:xfrm>
            <a:off x="1080000" y="1111900"/>
            <a:ext cx="69840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Propósito do documento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Especificar os requisitos dos sistemas a serem desenvolvidos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Fornecer informações necessárias para o projeto e implementação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Outsourcing de TI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41139c7cd_0_48"/>
          <p:cNvSpPr txBox="1"/>
          <p:nvPr/>
        </p:nvSpPr>
        <p:spPr>
          <a:xfrm>
            <a:off x="1080000" y="1080000"/>
            <a:ext cx="69840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Apresentação do projeto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Crescimento exponencial do setor de Tecnologia da Informação (TI)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Demanda por soluções digitais em todos os setores da economia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Necessidade de profissionais qualificados em TI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Consultoria de outsourcing em TI para atender necessidades específicas das empresas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41139c7cd_0_54"/>
          <p:cNvSpPr txBox="1"/>
          <p:nvPr/>
        </p:nvSpPr>
        <p:spPr>
          <a:xfrm>
            <a:off x="1080000" y="1080000"/>
            <a:ext cx="69840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Objetivos do sistema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Gestão de RH dos profissionais da consultoria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Acompanhamento da carreira e alocações em projetos e clientes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1139c7cd_0_59"/>
          <p:cNvSpPr txBox="1"/>
          <p:nvPr/>
        </p:nvSpPr>
        <p:spPr>
          <a:xfrm>
            <a:off x="1080000" y="1080000"/>
            <a:ext cx="69840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Stakeholders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Clientes que contratam a consultoria para terceirizar serviços de TI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Profissionais de TI contratados pela consultoria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Tech recruiters responsáveis pelo recrutamento e seleção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Business Partner que gerencia equipes junto aos clientes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Colaboradores internos da consultoria: setores financeiro, jurídico, administrativo e recursos humanos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41139c7cd_0_64"/>
          <p:cNvSpPr txBox="1"/>
          <p:nvPr/>
        </p:nvSpPr>
        <p:spPr>
          <a:xfrm>
            <a:off x="1080000" y="1080000"/>
            <a:ext cx="69840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Requisitos funcionais 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Funcionalidades conforme tipo de usuário: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Business Partner: Login, Cadastrar/Ler Profissional, Cadastrar/Ler Cliente, Alocar/desalocar profissional nos clientes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Administrativo: Login, Ler informações do Profissional e Cliente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Diretoria: Login, Todos os privilégios de Business Partner e Administrativo, Acesso aos dados financeiros de profissionais e clientes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41139c7cd_0_80"/>
          <p:cNvSpPr txBox="1"/>
          <p:nvPr/>
        </p:nvSpPr>
        <p:spPr>
          <a:xfrm>
            <a:off x="1080000" y="1080000"/>
            <a:ext cx="6984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Requisitos não funcionais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Back end feito em Java e Spring Boot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BFF em Node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Front end em React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Escalabilidade: Hospedagem em nuvem pública (AWS, Microsoft Azure)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Banco de dados PostgreSQL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Confiabilidade: Monitoramento proativo, sistemas de backup automatizados</a:t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Char char="●"/>
            </a:pP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Segurança: Gerenciamento de identidade (Auth0), serviço de mensageria (AWS SQS)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1139c7cd_0_73"/>
          <p:cNvSpPr txBox="1"/>
          <p:nvPr/>
        </p:nvSpPr>
        <p:spPr>
          <a:xfrm>
            <a:off x="1080000" y="1080000"/>
            <a:ext cx="6984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1e41139c7cd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913572"/>
            <a:ext cx="6984000" cy="41426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e41139c7cd_0_73"/>
          <p:cNvSpPr txBox="1"/>
          <p:nvPr/>
        </p:nvSpPr>
        <p:spPr>
          <a:xfrm>
            <a:off x="1240500" y="648900"/>
            <a:ext cx="456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Diagrama de casos de uso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e41139c7cd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000" y="359688"/>
            <a:ext cx="6983999" cy="460003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e41139c7cd_0_33"/>
          <p:cNvSpPr txBox="1"/>
          <p:nvPr/>
        </p:nvSpPr>
        <p:spPr>
          <a:xfrm>
            <a:off x="1080000" y="0"/>
            <a:ext cx="456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Descrição </a:t>
            </a:r>
            <a:r>
              <a:rPr lang="pt-BR" sz="1600"/>
              <a:t>de casos de uso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Carine Simas</dc:creator>
</cp:coreProperties>
</file>