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ff05a21b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ff05a2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dff05a2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dff05a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ff05a21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ff05a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f942609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f94260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586536" y="612648"/>
            <a:ext cx="9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257800" y="612648"/>
            <a:ext cx="132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74736" y="2272"/>
            <a:ext cx="76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712013"/>
            <a:ext cx="85206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Linguagem de Programação 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Prof. Fabio Okuyama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Curso Superior em Tecnologia em Sistemas para Internet</a:t>
            </a:r>
            <a:endParaRPr b="1" sz="24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0998" l="12248" r="8731" t="32614"/>
          <a:stretch/>
        </p:blipFill>
        <p:spPr>
          <a:xfrm>
            <a:off x="525500" y="266375"/>
            <a:ext cx="6416602" cy="205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Alocação Dinâmica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Alocação Dinâmica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Memória Alocada para o programa de acordo com a necessidade;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memória é solicitada pelo programa ao S.O.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1200"/>
              </a:spcAft>
              <a:buSzPts val="2800"/>
              <a:buChar char="●"/>
            </a:pPr>
            <a:r>
              <a:rPr lang="en-US"/>
              <a:t>A memória deverá ser liberada após o uso;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Operador sizeof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O operador sizeof retorna o tamanho em bytes de uma variável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sizeof(int);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sizeof(float);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int vet[40];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1200"/>
              </a:spcAft>
              <a:buSzPts val="2800"/>
              <a:buChar char="●"/>
            </a:pPr>
            <a:r>
              <a:rPr lang="en-US"/>
              <a:t>sizeof(vet);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Função Malloc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void * malloc( tamanho);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Requisita memória ao Sistema Operacional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Retorna um ponteiro genérico quando foi </a:t>
            </a:r>
            <a:r>
              <a:rPr lang="en-US"/>
              <a:t>possível</a:t>
            </a:r>
            <a:r>
              <a:rPr lang="en-US"/>
              <a:t> alocar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Retorna zero se não foi possível alocar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1200"/>
              </a:spcAft>
              <a:buSzPts val="2800"/>
              <a:buChar char="●"/>
            </a:pPr>
            <a:r>
              <a:rPr lang="en-US"/>
              <a:t>Para usar o ponteiro normalmente é necessário indicar o tipo da variável;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Exemplo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57200" y="2209799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typedef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struct{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char nome[40];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char telefone[15];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 contato;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main(int argc, char *argv[]){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contato *teste;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teste = (contato*)malloc(sizeof(contato));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gets((*teste).nome);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strcpy((*teste).telefone, "1234567");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printf("Nome = %s\nTelefone =  %s\n",(*teste).nome,(*teste).telefone);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1200"/>
              </a:spcAft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free(teste);}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1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No exemplo de código disponível slide anterior, não é verificado se a função malloc retornou zero (ocorre quando não foi possível alocar a memória).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Altere o exemplo para realizar esta verificação.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2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Com base no código disponível no moodle, responda: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 -  quantos bytes o vetor </a:t>
            </a:r>
            <a:r>
              <a:rPr i="1" lang="en-US"/>
              <a:t>alunos</a:t>
            </a:r>
            <a:r>
              <a:rPr lang="en-US"/>
              <a:t> </a:t>
            </a:r>
            <a:r>
              <a:rPr lang="en-US"/>
              <a:t>ocupa? dica: use sizeof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 - quantos bytes uma variável do tipo </a:t>
            </a:r>
            <a:r>
              <a:rPr i="1" lang="en-US"/>
              <a:t>aluno</a:t>
            </a:r>
            <a:r>
              <a:rPr lang="en-US"/>
              <a:t> ocupa?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 - quanto de memória (em bytes) foi alocado para este programa?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Exercício 3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/>
              <a:t>Criar agenda: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Cada registro </a:t>
            </a:r>
            <a:r>
              <a:rPr lang="en-US" sz="1800"/>
              <a:t>deve ter capacidade para armazenar o nome, telefone, celular, endereço e aniversário.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agenda deve ser apresentar as opções: </a:t>
            </a:r>
            <a:br>
              <a:rPr lang="en-US" sz="1800"/>
            </a:br>
            <a:r>
              <a:rPr lang="en-US" sz="1800"/>
              <a:t>1- inserir / 2-visualizar os dados de uma posi</a:t>
            </a:r>
            <a:r>
              <a:rPr lang="en-US"/>
              <a:t>ção</a:t>
            </a:r>
            <a:r>
              <a:rPr lang="en-US" sz="1800"/>
              <a:t> (perguntar a posi</a:t>
            </a:r>
            <a:r>
              <a:rPr lang="en-US"/>
              <a:t>ção)</a:t>
            </a:r>
            <a:r>
              <a:rPr lang="en-US" sz="1800"/>
              <a:t> / 3-sair; (ficar em laço até o usuário escolher sair).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Máximo de 100 registros. (criar vetor de 100 posições, cada posição é um </a:t>
            </a:r>
            <a:r>
              <a:rPr b="1" lang="en-US" sz="1800"/>
              <a:t>ponteiro</a:t>
            </a:r>
            <a:r>
              <a:rPr lang="en-US" sz="1800"/>
              <a:t> para contato).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Cada contato é criado dinamicamente ocupando as posições no vetor sequencialmente.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Não esqueça de liberar a memória no final do programa, antes de sair.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