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2fd4b5f1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2fd4b5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2fd4b5f1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62fd4b5f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2fd4b5f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2fd4b5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2fd4b5f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2fd4b5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2fd4b5f1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2fd4b5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62fd4b5f1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62fd4b5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2fd4b5f1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62fd4b5f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62fd4b5f1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62fd4b5f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2fd4b5f1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62fd4b5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2fd4b5f1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62fd4b5f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Recursividade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Fabio Okuyama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243898"/>
            <a:ext cx="8520600" cy="5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#define TAM 8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void imprimeVetor(int vet[]){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int i;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printf("vetor: ");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for(i=0; i&lt;TAM; i++) printf("%d ",vet[i]);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void deslocarD(int vet[],int indice, int elementos){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printf("Chamada: deslocarD(vet, %d, %d)\n",indice,elementos);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if(elementos==0) return; //fazer nada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if(elementos+indice&gt;TAM -1) return; //fazer nada, ultrapassou limite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    else{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        if(elementos==1){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            vet[indice+1]=vet[indice];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        imprimeVetor(vet);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        deslocarD(vet,indice+1, elementos -1);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        deslocarD(vet,indice,elementos-1);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int vetor[]={1,2,3,5,6,7,0,0};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imprimeVetor(vetor);</a:t>
            </a:r>
            <a:br>
              <a:rPr lang="pt-BR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    deslocarD(vetor,3,3);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16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49914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Recursiva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É uma função que realiza uma chamada "para ela mesma", para resolver algum problema;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O problema é quebrado em partes menores para ser resolvido;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O(s) caso(s) mais simples é(são) resolvido(s) de imediato;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Os demais casos são quebrados reduzindo a sua dificuldade;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Clássico: Fatorial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Caso mais simples: Fatorial de 1 e de 0 é 1.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O fatorial de n é igual a n * (n-1)!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25" y="2460800"/>
            <a:ext cx="62674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Clássico: Fatorial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Caso mais simples: Fatorial de 1 e de 0 é 1.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O fatorial de n é igual a n * (n-1)!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00" y="2656475"/>
            <a:ext cx="6153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Série de Fibonnacci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95974"/>
            <a:ext cx="8520600" cy="48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 de Fibonnacci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1, 1, 2, 3, 5, 8, 13, 21, 34…..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caso base é: o primeiro e o segundo elemento são 1.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50" y="2579050"/>
            <a:ext cx="60579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Série de Fibonnacci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 de Fibonnacci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1, 1, 2, 3, 5, 8, 13, 21, 34…..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caso base é: o primeiro e o segundo elemento são 1.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15275"/>
            <a:ext cx="87630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 em estruturas?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e imprimir itens da Pilha até esvaziar: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Caso mais simples: pilha vazia = não fazer nada…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void esvaziar(pilha* p){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if(vazia(p)) ; // fazer nada;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else{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printf("Elemento removido da pilha: %d\n", pop(p));</a:t>
            </a:r>
            <a:br>
              <a:rPr lang="pt-BR"/>
            </a:br>
            <a:r>
              <a:rPr lang="pt-BR"/>
              <a:t>		esvazia(p);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e imprimir itens de uma fila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mais simples: fila vazia - não fazer nada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void esvaziar_fila(fila *f){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if (vazia(f))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else{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printf("Elemento: %d\n", remover(f));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	esvaziar(f);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Elaborar programa que receba um valor inteiro positivo n e, que calcule o somatórios dos </a:t>
            </a:r>
            <a:r>
              <a:rPr lang="pt-BR"/>
              <a:t>números</a:t>
            </a:r>
            <a:r>
              <a:rPr lang="pt-BR"/>
              <a:t> inteiros de 1 até 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2 - Elaborar programa que receba base e potência (inteiros positivos) e calcule o valor resultante.</a:t>
            </a:r>
            <a:br>
              <a:rPr lang="pt-BR"/>
            </a:br>
            <a:r>
              <a:rPr lang="pt-BR"/>
              <a:t>Dica: Qual o caso mais simples?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3 - o que o programa do próximo slide faz?? Dica: realizar teste de mesa.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