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2019-10-02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2019-10-02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0" advTm="2000"/>
    </mc:Choice>
    <mc:Fallback>
      <p:transition spd="slow" advTm="2000"/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 A Math Major!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minor?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5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for a Minor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Calc</a:t>
            </a:r>
            <a:r>
              <a:rPr lang="en-US" sz="4000" dirty="0" smtClean="0"/>
              <a:t> I</a:t>
            </a:r>
          </a:p>
          <a:p>
            <a:r>
              <a:rPr lang="en-US" sz="4000" dirty="0" err="1" smtClean="0"/>
              <a:t>Calc</a:t>
            </a:r>
            <a:r>
              <a:rPr lang="en-US" sz="4000" dirty="0" smtClean="0"/>
              <a:t> II</a:t>
            </a:r>
          </a:p>
          <a:p>
            <a:r>
              <a:rPr lang="en-US" sz="4000" dirty="0" smtClean="0"/>
              <a:t>Three more courses MAT 200 or above.</a:t>
            </a:r>
          </a:p>
          <a:p>
            <a:r>
              <a:rPr lang="en-US" sz="4000" dirty="0" smtClean="0"/>
              <a:t>That’s it.</a:t>
            </a:r>
          </a:p>
          <a:p>
            <a:r>
              <a:rPr lang="en-US" sz="4000" dirty="0" smtClean="0"/>
              <a:t>No, really. That’s it!</a:t>
            </a:r>
          </a:p>
        </p:txBody>
      </p:sp>
    </p:spTree>
    <p:extLst>
      <p:ext uri="{BB962C8B-B14F-4D97-AF65-F5344CB8AC3E}">
        <p14:creationId xmlns:p14="http://schemas.microsoft.com/office/powerpoint/2010/main" val="415059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for a Math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800" dirty="0" smtClean="0"/>
              <a:t>The Core</a:t>
            </a:r>
          </a:p>
          <a:p>
            <a:pPr lvl="1"/>
            <a:r>
              <a:rPr lang="en-US" sz="2400" dirty="0" err="1" smtClean="0"/>
              <a:t>Calc</a:t>
            </a:r>
            <a:r>
              <a:rPr lang="en-US" sz="2400" dirty="0" smtClean="0"/>
              <a:t> I, II, III</a:t>
            </a:r>
          </a:p>
          <a:p>
            <a:pPr lvl="1"/>
            <a:r>
              <a:rPr lang="en-US" sz="2400" dirty="0" smtClean="0"/>
              <a:t>Discrete Mathematics</a:t>
            </a:r>
          </a:p>
          <a:p>
            <a:pPr lvl="1"/>
            <a:r>
              <a:rPr lang="en-US" sz="2400" dirty="0" smtClean="0"/>
              <a:t>Linear Algebra</a:t>
            </a:r>
          </a:p>
          <a:p>
            <a:pPr lvl="1"/>
            <a:r>
              <a:rPr lang="en-US" sz="2400" dirty="0" smtClean="0"/>
              <a:t>CSC 115 or EGR 116</a:t>
            </a:r>
          </a:p>
          <a:p>
            <a:r>
              <a:rPr lang="en-US" sz="2800" dirty="0"/>
              <a:t>A </a:t>
            </a:r>
            <a:r>
              <a:rPr lang="en-US" sz="2800" dirty="0" smtClean="0"/>
              <a:t>Wing Course</a:t>
            </a:r>
            <a:endParaRPr lang="en-US" sz="2800" dirty="0"/>
          </a:p>
          <a:p>
            <a:pPr lvl="1"/>
            <a:r>
              <a:rPr lang="en-US" sz="2400" dirty="0"/>
              <a:t>Physics </a:t>
            </a:r>
          </a:p>
          <a:p>
            <a:pPr lvl="1"/>
            <a:r>
              <a:rPr lang="en-US" sz="2400" dirty="0"/>
              <a:t>Data Structures</a:t>
            </a:r>
          </a:p>
          <a:p>
            <a:pPr lvl="1"/>
            <a:r>
              <a:rPr lang="en-US" sz="2400" dirty="0"/>
              <a:t>Secondary Methods</a:t>
            </a:r>
          </a:p>
          <a:p>
            <a:r>
              <a:rPr lang="en-US" sz="2800" dirty="0" smtClean="0"/>
              <a:t>Upper Level Courses</a:t>
            </a:r>
          </a:p>
          <a:p>
            <a:pPr lvl="1"/>
            <a:r>
              <a:rPr lang="en-US" sz="2400" dirty="0" smtClean="0"/>
              <a:t>Real Analysis or Modern Algebra</a:t>
            </a:r>
          </a:p>
          <a:p>
            <a:pPr lvl="1"/>
            <a:r>
              <a:rPr lang="en-US" sz="2400" dirty="0" smtClean="0"/>
              <a:t>Three other Math courses 220+ that are not in the Core</a:t>
            </a:r>
          </a:p>
          <a:p>
            <a:pPr marL="128016" lvl="1" indent="0">
              <a:buNone/>
            </a:pPr>
            <a:endParaRPr lang="en-US" sz="2400" dirty="0" smtClean="0"/>
          </a:p>
          <a:p>
            <a:pPr marL="128016" lvl="1" indent="0">
              <a:buNone/>
            </a:pPr>
            <a:r>
              <a:rPr lang="en-US" sz="2800" dirty="0" smtClean="0"/>
              <a:t>Seminar </a:t>
            </a:r>
            <a:r>
              <a:rPr lang="en-US" sz="2800" dirty="0"/>
              <a:t>and Portfolio</a:t>
            </a:r>
          </a:p>
          <a:p>
            <a:pPr lvl="1"/>
            <a:r>
              <a:rPr lang="en-US" sz="2400" dirty="0" smtClean="0"/>
              <a:t>Three semesters of 1-credit seminar</a:t>
            </a:r>
          </a:p>
          <a:p>
            <a:pPr lvl="1"/>
            <a:r>
              <a:rPr lang="en-US" sz="2400" dirty="0" smtClean="0"/>
              <a:t>1-credit Math Portfolio</a:t>
            </a:r>
          </a:p>
        </p:txBody>
      </p:sp>
    </p:spTree>
    <p:extLst>
      <p:ext uri="{BB962C8B-B14F-4D97-AF65-F5344CB8AC3E}">
        <p14:creationId xmlns:p14="http://schemas.microsoft.com/office/powerpoint/2010/main" val="858479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 advTm="25000"/>
    </mc:Choice>
    <mc:Fallback>
      <p:transition spd="slow" advTm="2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53" y="527538"/>
            <a:ext cx="8124095" cy="5802925"/>
          </a:xfrm>
        </p:spPr>
      </p:pic>
    </p:spTree>
    <p:extLst>
      <p:ext uri="{BB962C8B-B14F-4D97-AF65-F5344CB8AC3E}">
        <p14:creationId xmlns:p14="http://schemas.microsoft.com/office/powerpoint/2010/main" val="243693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 with a Math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US" dirty="0" smtClean="0"/>
              <a:t>Anything!</a:t>
            </a:r>
          </a:p>
          <a:p>
            <a:r>
              <a:rPr lang="en-US" dirty="0" smtClean="0"/>
              <a:t>What recent graduates are doing</a:t>
            </a:r>
          </a:p>
          <a:p>
            <a:pPr lvl="1"/>
            <a:r>
              <a:rPr lang="en-US" dirty="0" smtClean="0"/>
              <a:t>Allie Ewald works as an Analyst at Target</a:t>
            </a:r>
          </a:p>
          <a:p>
            <a:pPr lvl="1"/>
            <a:r>
              <a:rPr lang="en-US" dirty="0" smtClean="0"/>
              <a:t>Hunter </a:t>
            </a:r>
            <a:r>
              <a:rPr lang="en-US" dirty="0" err="1" smtClean="0"/>
              <a:t>Brehm</a:t>
            </a:r>
            <a:r>
              <a:rPr lang="en-US" dirty="0" smtClean="0"/>
              <a:t> is a software developer for American Trust</a:t>
            </a:r>
          </a:p>
          <a:p>
            <a:pPr lvl="1"/>
            <a:r>
              <a:rPr lang="en-US" dirty="0"/>
              <a:t>Heather Everding works as a data analyst at </a:t>
            </a:r>
            <a:r>
              <a:rPr lang="en-US" dirty="0" err="1"/>
              <a:t>UnityPoint</a:t>
            </a:r>
            <a:r>
              <a:rPr lang="en-US" dirty="0"/>
              <a:t> Health</a:t>
            </a:r>
          </a:p>
          <a:p>
            <a:pPr lvl="1"/>
            <a:r>
              <a:rPr lang="en-US" dirty="0"/>
              <a:t>Zach Schroeder is in Law School at </a:t>
            </a:r>
            <a:r>
              <a:rPr lang="en-US" dirty="0" smtClean="0"/>
              <a:t>Iowa studying Patent Law</a:t>
            </a:r>
            <a:endParaRPr lang="en-US" dirty="0"/>
          </a:p>
          <a:p>
            <a:pPr lvl="1"/>
            <a:r>
              <a:rPr lang="en-US" dirty="0" err="1"/>
              <a:t>Nic</a:t>
            </a:r>
            <a:r>
              <a:rPr lang="en-US" dirty="0"/>
              <a:t> Rizzo coaches Women’s Soccer at Monmouth University</a:t>
            </a:r>
          </a:p>
          <a:p>
            <a:pPr lvl="1"/>
            <a:r>
              <a:rPr lang="en-US" dirty="0"/>
              <a:t>The Jesses (Nicole and Brandi) work in </a:t>
            </a:r>
            <a:r>
              <a:rPr lang="en-US" dirty="0" err="1"/>
              <a:t>psychometry</a:t>
            </a:r>
            <a:r>
              <a:rPr lang="en-US" dirty="0"/>
              <a:t> on this continent and in Europe</a:t>
            </a:r>
          </a:p>
          <a:p>
            <a:pPr lvl="1"/>
            <a:r>
              <a:rPr lang="en-US" dirty="0"/>
              <a:t>Katie Gonzalez works in Media Relations at Eastern Michigan University</a:t>
            </a:r>
          </a:p>
          <a:p>
            <a:pPr lvl="1"/>
            <a:r>
              <a:rPr lang="en-US" dirty="0" smtClean="0"/>
              <a:t>Zach </a:t>
            </a:r>
            <a:r>
              <a:rPr lang="en-US" dirty="0" err="1" smtClean="0"/>
              <a:t>Gogel</a:t>
            </a:r>
            <a:r>
              <a:rPr lang="en-US" dirty="0" smtClean="0"/>
              <a:t> and Nicole </a:t>
            </a:r>
            <a:r>
              <a:rPr lang="en-US" dirty="0" err="1" smtClean="0"/>
              <a:t>Koetz</a:t>
            </a:r>
            <a:r>
              <a:rPr lang="en-US" dirty="0" smtClean="0"/>
              <a:t> teach in the Dubuque Public Schools</a:t>
            </a:r>
          </a:p>
          <a:p>
            <a:pPr lvl="1"/>
            <a:r>
              <a:rPr lang="en-US" dirty="0" smtClean="0"/>
              <a:t>Kyle Leeson teaches in Holy Family Catholic Schools</a:t>
            </a:r>
          </a:p>
          <a:p>
            <a:pPr lvl="1"/>
            <a:r>
              <a:rPr lang="en-US" dirty="0" smtClean="0"/>
              <a:t>Daniel Thole is principal at Columbus Catholic High School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5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5000"/>
    </mc:Choice>
    <mc:Fallback>
      <p:transition spd="slow" advClick="0" advTm="2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do as a Math Major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Think about fun problems</a:t>
            </a:r>
          </a:p>
          <a:p>
            <a:r>
              <a:rPr lang="en-US" sz="3200" dirty="0" smtClean="0"/>
              <a:t>Eat tasty </a:t>
            </a:r>
            <a:r>
              <a:rPr lang="en-US" sz="3200" dirty="0"/>
              <a:t>t</a:t>
            </a:r>
            <a:r>
              <a:rPr lang="en-US" sz="3200" dirty="0" smtClean="0"/>
              <a:t>reats</a:t>
            </a:r>
          </a:p>
          <a:p>
            <a:r>
              <a:rPr lang="en-US" sz="3200" dirty="0" smtClean="0"/>
              <a:t>Get to say “I am a math major.”</a:t>
            </a:r>
          </a:p>
          <a:p>
            <a:r>
              <a:rPr lang="en-US" sz="3200" dirty="0" smtClean="0"/>
              <a:t>Impress future employers</a:t>
            </a:r>
          </a:p>
          <a:p>
            <a:r>
              <a:rPr lang="en-US" sz="3200" dirty="0" smtClean="0"/>
              <a:t>Take Math classes and hang out with Math professors</a:t>
            </a:r>
          </a:p>
          <a:p>
            <a:r>
              <a:rPr lang="en-US" sz="3200" dirty="0" smtClean="0"/>
              <a:t>Have space in your schedule to take other classes that sound </a:t>
            </a:r>
            <a:r>
              <a:rPr lang="en-US" sz="3200" dirty="0" smtClean="0"/>
              <a:t>interesting</a:t>
            </a:r>
          </a:p>
          <a:p>
            <a:r>
              <a:rPr lang="en-US" sz="3200" dirty="0" smtClean="0"/>
              <a:t>Go to conferences to present your own work</a:t>
            </a:r>
          </a:p>
          <a:p>
            <a:r>
              <a:rPr lang="en-US" sz="3200" dirty="0" smtClean="0"/>
              <a:t>Do Math competitions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7830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Employers want </a:t>
            </a:r>
            <a:r>
              <a:rPr lang="en-US" dirty="0" err="1" smtClean="0"/>
              <a:t>Loras</a:t>
            </a:r>
            <a:r>
              <a:rPr lang="en-US" dirty="0" smtClean="0"/>
              <a:t> Math Majors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79529"/>
            <a:ext cx="9720073" cy="4129831"/>
          </a:xfrm>
        </p:spPr>
        <p:txBody>
          <a:bodyPr/>
          <a:lstStyle/>
          <a:p>
            <a:r>
              <a:rPr lang="en-US" dirty="0"/>
              <a:t>Problem-solving skills</a:t>
            </a:r>
          </a:p>
          <a:p>
            <a:r>
              <a:rPr lang="en-US" dirty="0"/>
              <a:t>Ability to abstract</a:t>
            </a:r>
          </a:p>
          <a:p>
            <a:r>
              <a:rPr lang="en-US" dirty="0"/>
              <a:t>Break complicated problems into solvable small pieces</a:t>
            </a:r>
          </a:p>
          <a:p>
            <a:r>
              <a:rPr lang="en-US" dirty="0"/>
              <a:t>Ability to learn new things on their own</a:t>
            </a:r>
          </a:p>
          <a:p>
            <a:r>
              <a:rPr lang="en-US" dirty="0"/>
              <a:t>Attention to detail</a:t>
            </a:r>
          </a:p>
          <a:p>
            <a:r>
              <a:rPr lang="en-US" dirty="0"/>
              <a:t>Think of problems in a different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Able to communicate ideas well</a:t>
            </a:r>
          </a:p>
          <a:p>
            <a:r>
              <a:rPr lang="en-US" dirty="0" smtClean="0"/>
              <a:t>Able to collaborate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4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Problems for </a:t>
            </a:r>
            <a:r>
              <a:rPr lang="en-US" smtClean="0"/>
              <a:t>Senior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 smtClean="0"/>
              <a:t>Predicting March Madness</a:t>
            </a:r>
          </a:p>
          <a:p>
            <a:r>
              <a:rPr lang="en-US" sz="4400" dirty="0" smtClean="0"/>
              <a:t>Modeling Flu</a:t>
            </a:r>
          </a:p>
          <a:p>
            <a:r>
              <a:rPr lang="en-US" sz="4400" dirty="0" smtClean="0"/>
              <a:t>Helping nonprofits (analyze data)</a:t>
            </a:r>
          </a:p>
          <a:p>
            <a:r>
              <a:rPr lang="en-US" sz="4400" dirty="0" smtClean="0"/>
              <a:t>Games – Set, Sudoku, Rubik’s Cube, </a:t>
            </a:r>
            <a:r>
              <a:rPr lang="en-US" sz="4400" dirty="0" err="1" smtClean="0"/>
              <a:t>TicTacToe</a:t>
            </a:r>
            <a:endParaRPr lang="en-US" sz="4400" dirty="0" smtClean="0"/>
          </a:p>
          <a:p>
            <a:r>
              <a:rPr lang="en-US" sz="4400" dirty="0" smtClean="0"/>
              <a:t>Shape Numbers in higher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704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a hockey tournament, each team played each other team once.  The final table was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90521"/>
              </p:ext>
            </p:extLst>
          </p:nvPr>
        </p:nvGraphicFramePr>
        <p:xfrm>
          <a:off x="1024128" y="30564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Eagles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Hawks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4128" y="4910666"/>
            <a:ext cx="980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If Hawks’ only win was against Condors, what was the outcome of the other 5 games?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263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45000"/>
    </mc:Choice>
    <mc:Fallback>
      <p:transition spd="slow" advTm="4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916</TotalTime>
  <Words>412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Be A Math Major!</vt:lpstr>
      <vt:lpstr>What you need for a Minor</vt:lpstr>
      <vt:lpstr>What you need for a Math Major</vt:lpstr>
      <vt:lpstr>PowerPoint Presentation</vt:lpstr>
      <vt:lpstr>What can you Do with a Math Major</vt:lpstr>
      <vt:lpstr>What do you do as a Math Major </vt:lpstr>
      <vt:lpstr>Why Employers want Loras Math Majors</vt:lpstr>
      <vt:lpstr>Fun Problems for Senior Projects</vt:lpstr>
      <vt:lpstr>A fun Problem</vt:lpstr>
    </vt:vector>
  </TitlesOfParts>
  <Company>Loras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A Math Major!</dc:title>
  <dc:creator>Matthew L. Rissler</dc:creator>
  <cp:lastModifiedBy>Matthew L. Rissler</cp:lastModifiedBy>
  <cp:revision>18</cp:revision>
  <dcterms:created xsi:type="dcterms:W3CDTF">2019-03-27T23:35:42Z</dcterms:created>
  <dcterms:modified xsi:type="dcterms:W3CDTF">2019-10-02T13:55:49Z</dcterms:modified>
</cp:coreProperties>
</file>