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aveat"/>
      <p:regular r:id="rId20"/>
      <p:bold r:id="rId21"/>
    </p:embeddedFont>
    <p:embeddedFont>
      <p:font typeface="Lobster"/>
      <p:regular r:id="rId22"/>
    </p:embeddedFont>
    <p:embeddedFont>
      <p:font typeface="Amatic SC"/>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font" Target="fonts/Caveat-bold.fntdata"/><Relationship Id="rId13" Type="http://schemas.openxmlformats.org/officeDocument/2006/relationships/slide" Target="slides/slide8.xml"/><Relationship Id="rId24" Type="http://schemas.openxmlformats.org/officeDocument/2006/relationships/font" Target="fonts/AmaticSC-bold.fntdata"/><Relationship Id="rId12" Type="http://schemas.openxmlformats.org/officeDocument/2006/relationships/slide" Target="slides/slide7.xml"/><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196039f5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196039f5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d196039f5_0_2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d196039f5_0_2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196039f5_0_2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196039f5_0_2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d196039f5_0_2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d196039f5_0_2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d196039f5_0_2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d196039f5_0_2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196039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19603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d196039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d196039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d196039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196039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d196039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196039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196039f5_0_4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196039f5_0_4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196039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196039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196039f5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d196039f5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196039f5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196039f5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ctrTitle"/>
          </p:nvPr>
        </p:nvSpPr>
        <p:spPr>
          <a:xfrm>
            <a:off x="2771700" y="1441775"/>
            <a:ext cx="3600600" cy="15108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rgbClr val="455A64"/>
              </a:buClr>
              <a:buSzPts val="4800"/>
              <a:buNone/>
              <a:defRPr b="1" sz="4800">
                <a:solidFill>
                  <a:srgbClr val="455A64"/>
                </a:solidFill>
              </a:defRPr>
            </a:lvl1pPr>
            <a:lvl2pPr lvl="1" algn="ctr">
              <a:lnSpc>
                <a:spcPct val="100000"/>
              </a:lnSpc>
              <a:spcBef>
                <a:spcPts val="0"/>
              </a:spcBef>
              <a:spcAft>
                <a:spcPts val="0"/>
              </a:spcAft>
              <a:buClr>
                <a:srgbClr val="455A64"/>
              </a:buClr>
              <a:buSzPts val="4800"/>
              <a:buNone/>
              <a:defRPr b="1" sz="4800">
                <a:solidFill>
                  <a:srgbClr val="455A64"/>
                </a:solidFill>
              </a:defRPr>
            </a:lvl2pPr>
            <a:lvl3pPr lvl="2" algn="ctr">
              <a:lnSpc>
                <a:spcPct val="100000"/>
              </a:lnSpc>
              <a:spcBef>
                <a:spcPts val="0"/>
              </a:spcBef>
              <a:spcAft>
                <a:spcPts val="0"/>
              </a:spcAft>
              <a:buClr>
                <a:srgbClr val="455A64"/>
              </a:buClr>
              <a:buSzPts val="4800"/>
              <a:buNone/>
              <a:defRPr b="1" sz="4800">
                <a:solidFill>
                  <a:srgbClr val="455A64"/>
                </a:solidFill>
              </a:defRPr>
            </a:lvl3pPr>
            <a:lvl4pPr lvl="3" algn="ctr">
              <a:lnSpc>
                <a:spcPct val="100000"/>
              </a:lnSpc>
              <a:spcBef>
                <a:spcPts val="0"/>
              </a:spcBef>
              <a:spcAft>
                <a:spcPts val="0"/>
              </a:spcAft>
              <a:buClr>
                <a:srgbClr val="455A64"/>
              </a:buClr>
              <a:buSzPts val="4800"/>
              <a:buNone/>
              <a:defRPr b="1" sz="4800">
                <a:solidFill>
                  <a:srgbClr val="455A64"/>
                </a:solidFill>
              </a:defRPr>
            </a:lvl4pPr>
            <a:lvl5pPr lvl="4" algn="ctr">
              <a:lnSpc>
                <a:spcPct val="100000"/>
              </a:lnSpc>
              <a:spcBef>
                <a:spcPts val="0"/>
              </a:spcBef>
              <a:spcAft>
                <a:spcPts val="0"/>
              </a:spcAft>
              <a:buClr>
                <a:srgbClr val="455A64"/>
              </a:buClr>
              <a:buSzPts val="4800"/>
              <a:buNone/>
              <a:defRPr b="1" sz="4800">
                <a:solidFill>
                  <a:srgbClr val="455A64"/>
                </a:solidFill>
              </a:defRPr>
            </a:lvl5pPr>
            <a:lvl6pPr lvl="5" algn="ctr">
              <a:lnSpc>
                <a:spcPct val="100000"/>
              </a:lnSpc>
              <a:spcBef>
                <a:spcPts val="0"/>
              </a:spcBef>
              <a:spcAft>
                <a:spcPts val="0"/>
              </a:spcAft>
              <a:buClr>
                <a:srgbClr val="455A64"/>
              </a:buClr>
              <a:buSzPts val="4800"/>
              <a:buNone/>
              <a:defRPr b="1" sz="4800">
                <a:solidFill>
                  <a:srgbClr val="455A64"/>
                </a:solidFill>
              </a:defRPr>
            </a:lvl6pPr>
            <a:lvl7pPr lvl="6" algn="ctr">
              <a:lnSpc>
                <a:spcPct val="100000"/>
              </a:lnSpc>
              <a:spcBef>
                <a:spcPts val="0"/>
              </a:spcBef>
              <a:spcAft>
                <a:spcPts val="0"/>
              </a:spcAft>
              <a:buClr>
                <a:srgbClr val="455A64"/>
              </a:buClr>
              <a:buSzPts val="4800"/>
              <a:buNone/>
              <a:defRPr b="1" sz="4800">
                <a:solidFill>
                  <a:srgbClr val="455A64"/>
                </a:solidFill>
              </a:defRPr>
            </a:lvl7pPr>
            <a:lvl8pPr lvl="7" algn="ctr">
              <a:lnSpc>
                <a:spcPct val="100000"/>
              </a:lnSpc>
              <a:spcBef>
                <a:spcPts val="0"/>
              </a:spcBef>
              <a:spcAft>
                <a:spcPts val="0"/>
              </a:spcAft>
              <a:buClr>
                <a:srgbClr val="455A64"/>
              </a:buClr>
              <a:buSzPts val="4800"/>
              <a:buNone/>
              <a:defRPr b="1" sz="4800">
                <a:solidFill>
                  <a:srgbClr val="455A64"/>
                </a:solidFill>
              </a:defRPr>
            </a:lvl8pPr>
            <a:lvl9pPr lvl="8" algn="ctr">
              <a:lnSpc>
                <a:spcPct val="100000"/>
              </a:lnSpc>
              <a:spcBef>
                <a:spcPts val="0"/>
              </a:spcBef>
              <a:spcAft>
                <a:spcPts val="0"/>
              </a:spcAft>
              <a:buClr>
                <a:srgbClr val="455A64"/>
              </a:buClr>
              <a:buSzPts val="4800"/>
              <a:buNone/>
              <a:defRPr b="1" sz="4800">
                <a:solidFill>
                  <a:srgbClr val="455A64"/>
                </a:solidFill>
              </a:defRPr>
            </a:lvl9pPr>
          </a:lstStyle>
          <a:p/>
        </p:txBody>
      </p:sp>
      <p:sp>
        <p:nvSpPr>
          <p:cNvPr id="55" name="Google Shape;55;p13"/>
          <p:cNvSpPr txBox="1"/>
          <p:nvPr>
            <p:ph idx="1" type="subTitle"/>
          </p:nvPr>
        </p:nvSpPr>
        <p:spPr>
          <a:xfrm>
            <a:off x="3371625" y="3105075"/>
            <a:ext cx="2486100" cy="828600"/>
          </a:xfrm>
          <a:prstGeom prst="rect">
            <a:avLst/>
          </a:prstGeom>
          <a:noFill/>
        </p:spPr>
        <p:txBody>
          <a:bodyPr anchorCtr="0" anchor="t" bIns="91425" lIns="91425" spcFirstLastPara="1" rIns="91425" wrap="square" tIns="91425"/>
          <a:lstStyle>
            <a:lvl1pPr lvl="0" algn="ctr">
              <a:lnSpc>
                <a:spcPct val="100000"/>
              </a:lnSpc>
              <a:spcBef>
                <a:spcPts val="0"/>
              </a:spcBef>
              <a:spcAft>
                <a:spcPts val="0"/>
              </a:spcAft>
              <a:buClr>
                <a:srgbClr val="455A64"/>
              </a:buClr>
              <a:buSzPts val="1800"/>
              <a:buNone/>
              <a:defRPr sz="1800">
                <a:solidFill>
                  <a:srgbClr val="455A64"/>
                </a:solidFill>
              </a:defRPr>
            </a:lvl1pPr>
            <a:lvl2pPr lvl="1" algn="ctr">
              <a:lnSpc>
                <a:spcPct val="100000"/>
              </a:lnSpc>
              <a:spcBef>
                <a:spcPts val="0"/>
              </a:spcBef>
              <a:spcAft>
                <a:spcPts val="0"/>
              </a:spcAft>
              <a:buClr>
                <a:srgbClr val="455A64"/>
              </a:buClr>
              <a:buSzPts val="1800"/>
              <a:buNone/>
              <a:defRPr sz="1800">
                <a:solidFill>
                  <a:srgbClr val="455A64"/>
                </a:solidFill>
              </a:defRPr>
            </a:lvl2pPr>
            <a:lvl3pPr lvl="2" algn="ctr">
              <a:lnSpc>
                <a:spcPct val="100000"/>
              </a:lnSpc>
              <a:spcBef>
                <a:spcPts val="0"/>
              </a:spcBef>
              <a:spcAft>
                <a:spcPts val="0"/>
              </a:spcAft>
              <a:buClr>
                <a:srgbClr val="455A64"/>
              </a:buClr>
              <a:buSzPts val="1800"/>
              <a:buNone/>
              <a:defRPr sz="1800">
                <a:solidFill>
                  <a:srgbClr val="455A64"/>
                </a:solidFill>
              </a:defRPr>
            </a:lvl3pPr>
            <a:lvl4pPr lvl="3" algn="ctr">
              <a:lnSpc>
                <a:spcPct val="100000"/>
              </a:lnSpc>
              <a:spcBef>
                <a:spcPts val="0"/>
              </a:spcBef>
              <a:spcAft>
                <a:spcPts val="0"/>
              </a:spcAft>
              <a:buClr>
                <a:srgbClr val="455A64"/>
              </a:buClr>
              <a:buSzPts val="1800"/>
              <a:buNone/>
              <a:defRPr sz="1800">
                <a:solidFill>
                  <a:srgbClr val="455A64"/>
                </a:solidFill>
              </a:defRPr>
            </a:lvl4pPr>
            <a:lvl5pPr lvl="4" algn="ctr">
              <a:lnSpc>
                <a:spcPct val="100000"/>
              </a:lnSpc>
              <a:spcBef>
                <a:spcPts val="0"/>
              </a:spcBef>
              <a:spcAft>
                <a:spcPts val="0"/>
              </a:spcAft>
              <a:buClr>
                <a:srgbClr val="455A64"/>
              </a:buClr>
              <a:buSzPts val="1800"/>
              <a:buNone/>
              <a:defRPr sz="1800">
                <a:solidFill>
                  <a:srgbClr val="455A64"/>
                </a:solidFill>
              </a:defRPr>
            </a:lvl5pPr>
            <a:lvl6pPr lvl="5" algn="ctr">
              <a:lnSpc>
                <a:spcPct val="100000"/>
              </a:lnSpc>
              <a:spcBef>
                <a:spcPts val="0"/>
              </a:spcBef>
              <a:spcAft>
                <a:spcPts val="0"/>
              </a:spcAft>
              <a:buClr>
                <a:srgbClr val="455A64"/>
              </a:buClr>
              <a:buSzPts val="1800"/>
              <a:buNone/>
              <a:defRPr sz="1800">
                <a:solidFill>
                  <a:srgbClr val="455A64"/>
                </a:solidFill>
              </a:defRPr>
            </a:lvl6pPr>
            <a:lvl7pPr lvl="6" algn="ctr">
              <a:lnSpc>
                <a:spcPct val="100000"/>
              </a:lnSpc>
              <a:spcBef>
                <a:spcPts val="0"/>
              </a:spcBef>
              <a:spcAft>
                <a:spcPts val="0"/>
              </a:spcAft>
              <a:buClr>
                <a:srgbClr val="455A64"/>
              </a:buClr>
              <a:buSzPts val="1800"/>
              <a:buNone/>
              <a:defRPr sz="1800">
                <a:solidFill>
                  <a:srgbClr val="455A64"/>
                </a:solidFill>
              </a:defRPr>
            </a:lvl7pPr>
            <a:lvl8pPr lvl="7" algn="ctr">
              <a:lnSpc>
                <a:spcPct val="100000"/>
              </a:lnSpc>
              <a:spcBef>
                <a:spcPts val="0"/>
              </a:spcBef>
              <a:spcAft>
                <a:spcPts val="0"/>
              </a:spcAft>
              <a:buClr>
                <a:srgbClr val="455A64"/>
              </a:buClr>
              <a:buSzPts val="1800"/>
              <a:buNone/>
              <a:defRPr sz="1800">
                <a:solidFill>
                  <a:srgbClr val="455A64"/>
                </a:solidFill>
              </a:defRPr>
            </a:lvl8pPr>
            <a:lvl9pPr lvl="8" algn="ctr">
              <a:lnSpc>
                <a:spcPct val="100000"/>
              </a:lnSpc>
              <a:spcBef>
                <a:spcPts val="0"/>
              </a:spcBef>
              <a:spcAft>
                <a:spcPts val="0"/>
              </a:spcAft>
              <a:buClr>
                <a:srgbClr val="455A64"/>
              </a:buClr>
              <a:buSzPts val="1800"/>
              <a:buNone/>
              <a:defRPr sz="1800">
                <a:solidFill>
                  <a:srgbClr val="455A64"/>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ctrTitle"/>
          </p:nvPr>
        </p:nvSpPr>
        <p:spPr>
          <a:xfrm>
            <a:off x="661050" y="542100"/>
            <a:ext cx="7821900" cy="40593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Clr>
                <a:schemeClr val="lt1"/>
              </a:buClr>
              <a:buSzPts val="8000"/>
              <a:buNone/>
              <a:defRPr b="1" sz="8000">
                <a:solidFill>
                  <a:schemeClr val="lt1"/>
                </a:solidFill>
              </a:defRPr>
            </a:lvl1pPr>
            <a:lvl2pPr lvl="1" rtl="0" algn="ctr">
              <a:lnSpc>
                <a:spcPct val="100000"/>
              </a:lnSpc>
              <a:spcBef>
                <a:spcPts val="0"/>
              </a:spcBef>
              <a:spcAft>
                <a:spcPts val="0"/>
              </a:spcAft>
              <a:buClr>
                <a:schemeClr val="lt1"/>
              </a:buClr>
              <a:buSzPts val="8000"/>
              <a:buNone/>
              <a:defRPr b="1" sz="8000">
                <a:solidFill>
                  <a:schemeClr val="lt1"/>
                </a:solidFill>
              </a:defRPr>
            </a:lvl2pPr>
            <a:lvl3pPr lvl="2" rtl="0" algn="ctr">
              <a:lnSpc>
                <a:spcPct val="100000"/>
              </a:lnSpc>
              <a:spcBef>
                <a:spcPts val="0"/>
              </a:spcBef>
              <a:spcAft>
                <a:spcPts val="0"/>
              </a:spcAft>
              <a:buClr>
                <a:schemeClr val="lt1"/>
              </a:buClr>
              <a:buSzPts val="8000"/>
              <a:buNone/>
              <a:defRPr b="1" sz="8000">
                <a:solidFill>
                  <a:schemeClr val="lt1"/>
                </a:solidFill>
              </a:defRPr>
            </a:lvl3pPr>
            <a:lvl4pPr lvl="3" rtl="0" algn="ctr">
              <a:lnSpc>
                <a:spcPct val="100000"/>
              </a:lnSpc>
              <a:spcBef>
                <a:spcPts val="0"/>
              </a:spcBef>
              <a:spcAft>
                <a:spcPts val="0"/>
              </a:spcAft>
              <a:buClr>
                <a:schemeClr val="lt1"/>
              </a:buClr>
              <a:buSzPts val="8000"/>
              <a:buNone/>
              <a:defRPr b="1" sz="8000">
                <a:solidFill>
                  <a:schemeClr val="lt1"/>
                </a:solidFill>
              </a:defRPr>
            </a:lvl4pPr>
            <a:lvl5pPr lvl="4" rtl="0" algn="ctr">
              <a:lnSpc>
                <a:spcPct val="100000"/>
              </a:lnSpc>
              <a:spcBef>
                <a:spcPts val="0"/>
              </a:spcBef>
              <a:spcAft>
                <a:spcPts val="0"/>
              </a:spcAft>
              <a:buClr>
                <a:schemeClr val="lt1"/>
              </a:buClr>
              <a:buSzPts val="8000"/>
              <a:buNone/>
              <a:defRPr b="1" sz="8000">
                <a:solidFill>
                  <a:schemeClr val="lt1"/>
                </a:solidFill>
              </a:defRPr>
            </a:lvl5pPr>
            <a:lvl6pPr lvl="5" rtl="0" algn="ctr">
              <a:lnSpc>
                <a:spcPct val="100000"/>
              </a:lnSpc>
              <a:spcBef>
                <a:spcPts val="0"/>
              </a:spcBef>
              <a:spcAft>
                <a:spcPts val="0"/>
              </a:spcAft>
              <a:buClr>
                <a:schemeClr val="lt1"/>
              </a:buClr>
              <a:buSzPts val="8000"/>
              <a:buNone/>
              <a:defRPr b="1" sz="8000">
                <a:solidFill>
                  <a:schemeClr val="lt1"/>
                </a:solidFill>
              </a:defRPr>
            </a:lvl6pPr>
            <a:lvl7pPr lvl="6" rtl="0" algn="ctr">
              <a:lnSpc>
                <a:spcPct val="100000"/>
              </a:lnSpc>
              <a:spcBef>
                <a:spcPts val="0"/>
              </a:spcBef>
              <a:spcAft>
                <a:spcPts val="0"/>
              </a:spcAft>
              <a:buClr>
                <a:schemeClr val="lt1"/>
              </a:buClr>
              <a:buSzPts val="8000"/>
              <a:buNone/>
              <a:defRPr b="1" sz="8000">
                <a:solidFill>
                  <a:schemeClr val="lt1"/>
                </a:solidFill>
              </a:defRPr>
            </a:lvl7pPr>
            <a:lvl8pPr lvl="7" rtl="0" algn="ctr">
              <a:lnSpc>
                <a:spcPct val="100000"/>
              </a:lnSpc>
              <a:spcBef>
                <a:spcPts val="0"/>
              </a:spcBef>
              <a:spcAft>
                <a:spcPts val="0"/>
              </a:spcAft>
              <a:buClr>
                <a:schemeClr val="lt1"/>
              </a:buClr>
              <a:buSzPts val="8000"/>
              <a:buNone/>
              <a:defRPr b="1" sz="8000">
                <a:solidFill>
                  <a:schemeClr val="lt1"/>
                </a:solidFill>
              </a:defRPr>
            </a:lvl8pPr>
            <a:lvl9pPr lvl="8" rtl="0" algn="ctr">
              <a:lnSpc>
                <a:spcPct val="100000"/>
              </a:lnSpc>
              <a:spcBef>
                <a:spcPts val="0"/>
              </a:spcBef>
              <a:spcAft>
                <a:spcPts val="0"/>
              </a:spcAft>
              <a:buClr>
                <a:schemeClr val="lt1"/>
              </a:buClr>
              <a:buSzPts val="8000"/>
              <a:buNone/>
              <a:defRPr b="1" sz="8000">
                <a:solidFill>
                  <a:schemeClr val="lt1"/>
                </a:solidFill>
              </a:defRPr>
            </a:lvl9pPr>
          </a:lstStyle>
          <a:p/>
        </p:txBody>
      </p:sp>
      <p:sp>
        <p:nvSpPr>
          <p:cNvPr id="60" name="Google Shape;6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spTree>
      <p:nvGrpSpPr>
        <p:cNvPr id="6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5"/>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64" name="Google Shape;64;p15"/>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ph type="ctrTitle"/>
          </p:nvPr>
        </p:nvSpPr>
        <p:spPr>
          <a:xfrm>
            <a:off x="714825" y="2998550"/>
            <a:ext cx="4868400" cy="14469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66" name="Google Shape;6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67" name="Shape 67"/>
        <p:cNvGrpSpPr/>
        <p:nvPr/>
      </p:nvGrpSpPr>
      <p:grpSpPr>
        <a:xfrm>
          <a:off x="0" y="0"/>
          <a:ext cx="0" cy="0"/>
          <a:chOff x="0" y="0"/>
          <a:chExt cx="0" cy="0"/>
        </a:xfrm>
      </p:grpSpPr>
      <p:sp>
        <p:nvSpPr>
          <p:cNvPr id="68" name="Google Shape;68;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6"/>
          <p:cNvCxnSpPr/>
          <p:nvPr/>
        </p:nvCxnSpPr>
        <p:spPr>
          <a:xfrm>
            <a:off x="474475" y="336950"/>
            <a:ext cx="3163200" cy="0"/>
          </a:xfrm>
          <a:prstGeom prst="straightConnector1">
            <a:avLst/>
          </a:prstGeom>
          <a:noFill/>
          <a:ln cap="flat" cmpd="sng" w="9525">
            <a:solidFill>
              <a:schemeClr val="dk1"/>
            </a:solidFill>
            <a:prstDash val="solid"/>
            <a:round/>
            <a:headEnd len="sm" w="sm" type="none"/>
            <a:tailEnd len="sm" w="sm" type="none"/>
          </a:ln>
        </p:spPr>
      </p:cxnSp>
      <p:cxnSp>
        <p:nvCxnSpPr>
          <p:cNvPr id="70" name="Google Shape;70;p16"/>
          <p:cNvCxnSpPr/>
          <p:nvPr/>
        </p:nvCxnSpPr>
        <p:spPr>
          <a:xfrm>
            <a:off x="3828800" y="344225"/>
            <a:ext cx="4863000" cy="0"/>
          </a:xfrm>
          <a:prstGeom prst="straightConnector1">
            <a:avLst/>
          </a:prstGeom>
          <a:noFill/>
          <a:ln cap="flat" cmpd="sng" w="9525">
            <a:solidFill>
              <a:schemeClr val="dk1"/>
            </a:solidFill>
            <a:prstDash val="solid"/>
            <a:round/>
            <a:headEnd len="sm" w="sm" type="none"/>
            <a:tailEnd len="sm" w="sm" type="none"/>
          </a:ln>
        </p:spPr>
      </p:cxnSp>
      <p:sp>
        <p:nvSpPr>
          <p:cNvPr id="71" name="Google Shape;71;p16"/>
          <p:cNvSpPr txBox="1"/>
          <p:nvPr>
            <p:ph type="title"/>
          </p:nvPr>
        </p:nvSpPr>
        <p:spPr>
          <a:xfrm>
            <a:off x="474475" y="450125"/>
            <a:ext cx="3163200" cy="20622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72" name="Google Shape;72;p16"/>
          <p:cNvSpPr txBox="1"/>
          <p:nvPr>
            <p:ph idx="1" type="body"/>
          </p:nvPr>
        </p:nvSpPr>
        <p:spPr>
          <a:xfrm>
            <a:off x="3828775" y="2969475"/>
            <a:ext cx="4863000" cy="15960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3" name="Google Shape;73;p16"/>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771700" y="1441775"/>
            <a:ext cx="3600600" cy="151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ARRAYS</a:t>
            </a:r>
            <a:endParaRPr>
              <a:latin typeface="Lobster"/>
              <a:ea typeface="Lobster"/>
              <a:cs typeface="Lobster"/>
              <a:sym typeface="Lobster"/>
            </a:endParaRPr>
          </a:p>
        </p:txBody>
      </p:sp>
      <p:sp>
        <p:nvSpPr>
          <p:cNvPr id="79" name="Google Shape;79;p17"/>
          <p:cNvSpPr txBox="1"/>
          <p:nvPr>
            <p:ph idx="1" type="subTitle"/>
          </p:nvPr>
        </p:nvSpPr>
        <p:spPr>
          <a:xfrm>
            <a:off x="525325" y="505300"/>
            <a:ext cx="1749600" cy="55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Caveat"/>
                <a:ea typeface="Caveat"/>
                <a:cs typeface="Caveat"/>
                <a:sym typeface="Caveat"/>
              </a:rPr>
              <a:t>Atom #1</a:t>
            </a:r>
            <a:endParaRPr sz="2400">
              <a:solidFill>
                <a:srgbClr val="FFFFFF"/>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727650" y="117850"/>
            <a:ext cx="7688700" cy="49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erases the vector</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v.clear();</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 fill the array with 10 five times</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100">
                <a:solidFill>
                  <a:srgbClr val="000000"/>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 v.assign(5, 10);</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for (int i = 0; i &lt; v.size(); i++)</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100">
                <a:solidFill>
                  <a:srgbClr val="000000"/>
                </a:solidFill>
                <a:latin typeface="Courier New"/>
                <a:ea typeface="Courier New"/>
                <a:cs typeface="Courier New"/>
                <a:sym typeface="Courier New"/>
              </a:rPr>
              <a:t>        cout &lt;&lt; v[i] &lt;&lt; " ";</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 inserts 15 to the last position</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v.push_back(15);</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int n = v.size();</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cout &lt;&lt; "\nThe last element is: " &lt;&lt; v[n - 1];</a:t>
            </a:r>
            <a:endParaRPr sz="1100">
              <a:solidFill>
                <a:srgbClr val="000000"/>
              </a:solidFill>
              <a:latin typeface="Courier New"/>
              <a:ea typeface="Courier New"/>
              <a:cs typeface="Courier New"/>
              <a:sym typeface="Courier New"/>
            </a:endParaRPr>
          </a:p>
          <a:p>
            <a:pPr indent="0" lvl="0" marL="0" rtl="0" algn="l">
              <a:spcBef>
                <a:spcPts val="1600"/>
              </a:spcBef>
              <a:spcAft>
                <a:spcPts val="0"/>
              </a:spcAft>
              <a:buClr>
                <a:srgbClr val="000000"/>
              </a:buClr>
              <a:buSzPts val="1100"/>
              <a:buFont typeface="Arial"/>
              <a:buNone/>
            </a:pPr>
            <a:r>
              <a:rPr lang="en"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1100">
                <a:solidFill>
                  <a:srgbClr val="000000"/>
                </a:solidFill>
                <a:latin typeface="Courier New"/>
                <a:ea typeface="Courier New"/>
                <a:cs typeface="Courier New"/>
                <a:sym typeface="Courier New"/>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311700" y="230600"/>
            <a:ext cx="8520600" cy="47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removes the first element</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v.erase(v.begin());</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cout &lt;&lt; "\nThe first element is: " &lt;&lt; v[0];</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 two vector to perform swap</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vector&lt;int&gt; v1, v2;</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v1.push_back(1);</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v1.push_back(2);</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v2.push_back(3);</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v2.push_back(4);</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 Swaps v1 and v2</a:t>
            </a:r>
            <a:endParaRPr sz="1100">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sz="1100">
                <a:solidFill>
                  <a:schemeClr val="dk1"/>
                </a:solidFill>
                <a:latin typeface="Courier New"/>
                <a:ea typeface="Courier New"/>
                <a:cs typeface="Courier New"/>
                <a:sym typeface="Courier New"/>
              </a:rPr>
              <a:t>    v1.swap(v2);</a:t>
            </a:r>
            <a:endParaRPr sz="1100">
              <a:solidFill>
                <a:schemeClr val="dk1"/>
              </a:solidFill>
              <a:latin typeface="Courier New"/>
              <a:ea typeface="Courier New"/>
              <a:cs typeface="Courier New"/>
              <a:sym typeface="Courier New"/>
            </a:endParaRPr>
          </a:p>
          <a:p>
            <a:pPr indent="0" lvl="0" marL="0" rtl="0" algn="l">
              <a:spcBef>
                <a:spcPts val="1600"/>
              </a:spcBef>
              <a:spcAft>
                <a:spcPts val="1600"/>
              </a:spcAft>
              <a:buNone/>
            </a:pPr>
            <a:r>
              <a:rPr lang="en" sz="1100">
                <a:solidFill>
                  <a:schemeClr val="dk1"/>
                </a:solidFill>
                <a:latin typeface="Courier New"/>
                <a:ea typeface="Courier New"/>
                <a:cs typeface="Courier New"/>
                <a:sym typeface="Courier New"/>
              </a:rPr>
              <a:t>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9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matic SC"/>
                <a:ea typeface="Amatic SC"/>
                <a:cs typeface="Amatic SC"/>
                <a:sym typeface="Amatic SC"/>
              </a:rPr>
              <a:t>Time Complexity, Space Complexity and Big O notation</a:t>
            </a:r>
            <a:endParaRPr b="1">
              <a:latin typeface="Amatic SC"/>
              <a:ea typeface="Amatic SC"/>
              <a:cs typeface="Amatic SC"/>
              <a:sym typeface="Amatic SC"/>
            </a:endParaRPr>
          </a:p>
        </p:txBody>
      </p:sp>
      <p:sp>
        <p:nvSpPr>
          <p:cNvPr id="143" name="Google Shape;143;p28"/>
          <p:cNvSpPr txBox="1"/>
          <p:nvPr>
            <p:ph idx="1" type="body"/>
          </p:nvPr>
        </p:nvSpPr>
        <p:spPr>
          <a:xfrm>
            <a:off x="244475" y="1623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22222"/>
                </a:solidFill>
                <a:highlight>
                  <a:srgbClr val="FFFFFF"/>
                </a:highlight>
                <a:latin typeface="Courier New"/>
                <a:ea typeface="Courier New"/>
                <a:cs typeface="Courier New"/>
                <a:sym typeface="Courier New"/>
              </a:rPr>
              <a:t>Time complexity</a:t>
            </a:r>
            <a:r>
              <a:rPr lang="en" sz="1500">
                <a:solidFill>
                  <a:srgbClr val="222222"/>
                </a:solidFill>
                <a:highlight>
                  <a:srgbClr val="FFFFFF"/>
                </a:highlight>
                <a:latin typeface="Courier New"/>
                <a:ea typeface="Courier New"/>
                <a:cs typeface="Courier New"/>
                <a:sym typeface="Courier New"/>
              </a:rPr>
              <a:t> is a function describing the amount of </a:t>
            </a:r>
            <a:r>
              <a:rPr b="1" lang="en" sz="1500">
                <a:solidFill>
                  <a:srgbClr val="222222"/>
                </a:solidFill>
                <a:highlight>
                  <a:srgbClr val="FFFFFF"/>
                </a:highlight>
                <a:latin typeface="Courier New"/>
                <a:ea typeface="Courier New"/>
                <a:cs typeface="Courier New"/>
                <a:sym typeface="Courier New"/>
              </a:rPr>
              <a:t>time</a:t>
            </a:r>
            <a:r>
              <a:rPr lang="en" sz="1500">
                <a:solidFill>
                  <a:srgbClr val="222222"/>
                </a:solidFill>
                <a:highlight>
                  <a:srgbClr val="FFFFFF"/>
                </a:highlight>
                <a:latin typeface="Courier New"/>
                <a:ea typeface="Courier New"/>
                <a:cs typeface="Courier New"/>
                <a:sym typeface="Courier New"/>
              </a:rPr>
              <a:t> an algorithm takes in terms of the amount of input to the algorithm. </a:t>
            </a:r>
            <a:endParaRPr sz="1500">
              <a:solidFill>
                <a:srgbClr val="22222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 sz="1500">
                <a:solidFill>
                  <a:srgbClr val="222222"/>
                </a:solidFill>
                <a:highlight>
                  <a:srgbClr val="FFFFFF"/>
                </a:highlight>
                <a:latin typeface="Courier New"/>
                <a:ea typeface="Courier New"/>
                <a:cs typeface="Courier New"/>
                <a:sym typeface="Courier New"/>
              </a:rPr>
              <a:t>Big O</a:t>
            </a:r>
            <a:r>
              <a:rPr lang="en" sz="1500">
                <a:solidFill>
                  <a:srgbClr val="222222"/>
                </a:solidFill>
                <a:highlight>
                  <a:srgbClr val="FFFFFF"/>
                </a:highlight>
                <a:latin typeface="Courier New"/>
                <a:ea typeface="Courier New"/>
                <a:cs typeface="Courier New"/>
                <a:sym typeface="Courier New"/>
              </a:rPr>
              <a:t> notation is used in Computer Science to describe the performance or complexity of an algorithm. </a:t>
            </a:r>
            <a:r>
              <a:rPr b="1" lang="en" sz="1500">
                <a:solidFill>
                  <a:srgbClr val="222222"/>
                </a:solidFill>
                <a:highlight>
                  <a:srgbClr val="FFFFFF"/>
                </a:highlight>
                <a:latin typeface="Courier New"/>
                <a:ea typeface="Courier New"/>
                <a:cs typeface="Courier New"/>
                <a:sym typeface="Courier New"/>
              </a:rPr>
              <a:t>Big O</a:t>
            </a:r>
            <a:r>
              <a:rPr lang="en" sz="1500">
                <a:solidFill>
                  <a:srgbClr val="222222"/>
                </a:solidFill>
                <a:highlight>
                  <a:srgbClr val="FFFFFF"/>
                </a:highlight>
                <a:latin typeface="Courier New"/>
                <a:ea typeface="Courier New"/>
                <a:cs typeface="Courier New"/>
                <a:sym typeface="Courier New"/>
              </a:rPr>
              <a:t> specifically describes the worst-case scenario, and can be used to describe the execution </a:t>
            </a:r>
            <a:r>
              <a:rPr b="1" lang="en" sz="1500">
                <a:solidFill>
                  <a:srgbClr val="222222"/>
                </a:solidFill>
                <a:highlight>
                  <a:srgbClr val="FFFFFF"/>
                </a:highlight>
                <a:latin typeface="Courier New"/>
                <a:ea typeface="Courier New"/>
                <a:cs typeface="Courier New"/>
                <a:sym typeface="Courier New"/>
              </a:rPr>
              <a:t>time</a:t>
            </a:r>
            <a:r>
              <a:rPr lang="en" sz="1500">
                <a:solidFill>
                  <a:srgbClr val="222222"/>
                </a:solidFill>
                <a:highlight>
                  <a:srgbClr val="FFFFFF"/>
                </a:highlight>
                <a:latin typeface="Courier New"/>
                <a:ea typeface="Courier New"/>
                <a:cs typeface="Courier New"/>
                <a:sym typeface="Courier New"/>
              </a:rPr>
              <a:t> required or the space used (e.g. in memory or on disk) by an algorithm.</a:t>
            </a:r>
            <a:endParaRPr sz="1500">
              <a:solidFill>
                <a:srgbClr val="22222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b="1" lang="en" sz="1500">
                <a:solidFill>
                  <a:srgbClr val="222222"/>
                </a:solidFill>
                <a:highlight>
                  <a:srgbClr val="FFFFFF"/>
                </a:highlight>
                <a:latin typeface="Courier New"/>
                <a:ea typeface="Courier New"/>
                <a:cs typeface="Courier New"/>
                <a:sym typeface="Courier New"/>
              </a:rPr>
              <a:t>Space complexity</a:t>
            </a:r>
            <a:r>
              <a:rPr lang="en" sz="1500">
                <a:solidFill>
                  <a:srgbClr val="222222"/>
                </a:solidFill>
                <a:highlight>
                  <a:srgbClr val="FFFFFF"/>
                </a:highlight>
                <a:latin typeface="Courier New"/>
                <a:ea typeface="Courier New"/>
                <a:cs typeface="Courier New"/>
                <a:sym typeface="Courier New"/>
              </a:rPr>
              <a:t> is a function describing the amount of memory (</a:t>
            </a:r>
            <a:r>
              <a:rPr b="1" lang="en" sz="1500">
                <a:solidFill>
                  <a:srgbClr val="222222"/>
                </a:solidFill>
                <a:highlight>
                  <a:srgbClr val="FFFFFF"/>
                </a:highlight>
                <a:latin typeface="Courier New"/>
                <a:ea typeface="Courier New"/>
                <a:cs typeface="Courier New"/>
                <a:sym typeface="Courier New"/>
              </a:rPr>
              <a:t>space</a:t>
            </a:r>
            <a:r>
              <a:rPr lang="en" sz="1500">
                <a:solidFill>
                  <a:srgbClr val="222222"/>
                </a:solidFill>
                <a:highlight>
                  <a:srgbClr val="FFFFFF"/>
                </a:highlight>
                <a:latin typeface="Courier New"/>
                <a:ea typeface="Courier New"/>
                <a:cs typeface="Courier New"/>
                <a:sym typeface="Courier New"/>
              </a:rPr>
              <a:t>) an algorithm takes in terms of the amount of input to the algorithm.</a:t>
            </a:r>
            <a:endParaRPr sz="21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None/>
            </a:pPr>
            <a:r>
              <a:rPr b="1" lang="en" sz="2900">
                <a:solidFill>
                  <a:srgbClr val="121214"/>
                </a:solidFill>
                <a:latin typeface="Amatic SC"/>
                <a:ea typeface="Amatic SC"/>
                <a:cs typeface="Amatic SC"/>
                <a:sym typeface="Amatic SC"/>
              </a:rPr>
              <a:t>Basic Operations in an Array</a:t>
            </a:r>
            <a:endParaRPr b="1">
              <a:latin typeface="Amatic SC"/>
              <a:ea typeface="Amatic SC"/>
              <a:cs typeface="Amatic SC"/>
              <a:sym typeface="Amatic SC"/>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en" sz="1600">
                <a:solidFill>
                  <a:schemeClr val="dk1"/>
                </a:solidFill>
                <a:latin typeface="Courier New"/>
                <a:ea typeface="Courier New"/>
                <a:cs typeface="Courier New"/>
                <a:sym typeface="Courier New"/>
              </a:rPr>
              <a:t>Following are the basic operations supported by an array.</a:t>
            </a:r>
            <a:endParaRPr sz="1600">
              <a:solidFill>
                <a:schemeClr val="dk1"/>
              </a:solidFill>
              <a:latin typeface="Courier New"/>
              <a:ea typeface="Courier New"/>
              <a:cs typeface="Courier New"/>
              <a:sym typeface="Courier New"/>
            </a:endParaRPr>
          </a:p>
          <a:p>
            <a:pPr indent="-327025" lvl="0" marL="482600" marR="25400" rtl="0" algn="just">
              <a:lnSpc>
                <a:spcPct val="171428"/>
              </a:lnSpc>
              <a:spcBef>
                <a:spcPts val="1100"/>
              </a:spcBef>
              <a:spcAft>
                <a:spcPts val="0"/>
              </a:spcAft>
              <a:buClr>
                <a:schemeClr val="dk1"/>
              </a:buClr>
              <a:buSzPts val="1550"/>
              <a:buFont typeface="Courier New"/>
              <a:buChar char="●"/>
            </a:pPr>
            <a:r>
              <a:rPr lang="en" sz="1550">
                <a:solidFill>
                  <a:schemeClr val="dk1"/>
                </a:solidFill>
                <a:latin typeface="Courier New"/>
                <a:ea typeface="Courier New"/>
                <a:cs typeface="Courier New"/>
                <a:sym typeface="Courier New"/>
              </a:rPr>
              <a:t>Traverse − print all the array elements one by one.</a:t>
            </a:r>
            <a:endParaRPr sz="1550">
              <a:solidFill>
                <a:schemeClr val="dk1"/>
              </a:solidFill>
              <a:latin typeface="Courier New"/>
              <a:ea typeface="Courier New"/>
              <a:cs typeface="Courier New"/>
              <a:sym typeface="Courier New"/>
            </a:endParaRPr>
          </a:p>
          <a:p>
            <a:pPr indent="-327025" lvl="0" marL="482600" marR="25400" rtl="0" algn="just">
              <a:lnSpc>
                <a:spcPct val="171428"/>
              </a:lnSpc>
              <a:spcBef>
                <a:spcPts val="0"/>
              </a:spcBef>
              <a:spcAft>
                <a:spcPts val="0"/>
              </a:spcAft>
              <a:buClr>
                <a:schemeClr val="dk1"/>
              </a:buClr>
              <a:buSzPts val="1550"/>
              <a:buFont typeface="Courier New"/>
              <a:buChar char="●"/>
            </a:pPr>
            <a:r>
              <a:rPr lang="en" sz="1550">
                <a:solidFill>
                  <a:schemeClr val="dk1"/>
                </a:solidFill>
                <a:latin typeface="Courier New"/>
                <a:ea typeface="Courier New"/>
                <a:cs typeface="Courier New"/>
                <a:sym typeface="Courier New"/>
              </a:rPr>
              <a:t>Insertion − Adds an element at the given index.</a:t>
            </a:r>
            <a:endParaRPr sz="1550">
              <a:solidFill>
                <a:schemeClr val="dk1"/>
              </a:solidFill>
              <a:latin typeface="Courier New"/>
              <a:ea typeface="Courier New"/>
              <a:cs typeface="Courier New"/>
              <a:sym typeface="Courier New"/>
            </a:endParaRPr>
          </a:p>
          <a:p>
            <a:pPr indent="-327025" lvl="0" marL="482600" marR="25400" rtl="0" algn="just">
              <a:lnSpc>
                <a:spcPct val="171428"/>
              </a:lnSpc>
              <a:spcBef>
                <a:spcPts val="0"/>
              </a:spcBef>
              <a:spcAft>
                <a:spcPts val="0"/>
              </a:spcAft>
              <a:buClr>
                <a:schemeClr val="dk1"/>
              </a:buClr>
              <a:buSzPts val="1550"/>
              <a:buFont typeface="Courier New"/>
              <a:buChar char="●"/>
            </a:pPr>
            <a:r>
              <a:rPr lang="en" sz="1550">
                <a:solidFill>
                  <a:schemeClr val="dk1"/>
                </a:solidFill>
                <a:latin typeface="Courier New"/>
                <a:ea typeface="Courier New"/>
                <a:cs typeface="Courier New"/>
                <a:sym typeface="Courier New"/>
              </a:rPr>
              <a:t>Deletion − Deletes an element at the given index.</a:t>
            </a:r>
            <a:endParaRPr sz="1550">
              <a:solidFill>
                <a:schemeClr val="dk1"/>
              </a:solidFill>
              <a:latin typeface="Courier New"/>
              <a:ea typeface="Courier New"/>
              <a:cs typeface="Courier New"/>
              <a:sym typeface="Courier New"/>
            </a:endParaRPr>
          </a:p>
          <a:p>
            <a:pPr indent="-327025" lvl="0" marL="482600" marR="25400" rtl="0" algn="just">
              <a:lnSpc>
                <a:spcPct val="171428"/>
              </a:lnSpc>
              <a:spcBef>
                <a:spcPts val="0"/>
              </a:spcBef>
              <a:spcAft>
                <a:spcPts val="0"/>
              </a:spcAft>
              <a:buClr>
                <a:schemeClr val="dk1"/>
              </a:buClr>
              <a:buSzPts val="1550"/>
              <a:buFont typeface="Courier New"/>
              <a:buChar char="●"/>
            </a:pPr>
            <a:r>
              <a:rPr lang="en" sz="1550">
                <a:solidFill>
                  <a:schemeClr val="dk1"/>
                </a:solidFill>
                <a:latin typeface="Courier New"/>
                <a:ea typeface="Courier New"/>
                <a:cs typeface="Courier New"/>
                <a:sym typeface="Courier New"/>
              </a:rPr>
              <a:t>Search − Searches an element using the given index or by the value.</a:t>
            </a:r>
            <a:endParaRPr sz="1550">
              <a:solidFill>
                <a:schemeClr val="dk1"/>
              </a:solidFill>
              <a:latin typeface="Courier New"/>
              <a:ea typeface="Courier New"/>
              <a:cs typeface="Courier New"/>
              <a:sym typeface="Courier New"/>
            </a:endParaRPr>
          </a:p>
          <a:p>
            <a:pPr indent="-327025" lvl="0" marL="482600" marR="25400" rtl="0" algn="just">
              <a:lnSpc>
                <a:spcPct val="171428"/>
              </a:lnSpc>
              <a:spcBef>
                <a:spcPts val="0"/>
              </a:spcBef>
              <a:spcAft>
                <a:spcPts val="0"/>
              </a:spcAft>
              <a:buClr>
                <a:schemeClr val="dk1"/>
              </a:buClr>
              <a:buSzPts val="1550"/>
              <a:buFont typeface="Courier New"/>
              <a:buChar char="●"/>
            </a:pPr>
            <a:r>
              <a:rPr lang="en" sz="1550">
                <a:solidFill>
                  <a:schemeClr val="dk1"/>
                </a:solidFill>
                <a:latin typeface="Courier New"/>
                <a:ea typeface="Courier New"/>
                <a:cs typeface="Courier New"/>
                <a:sym typeface="Courier New"/>
              </a:rPr>
              <a:t>Update − Updates an element at the given index.</a:t>
            </a:r>
            <a:endParaRPr sz="1550">
              <a:solidFill>
                <a:schemeClr val="dk1"/>
              </a:solidFill>
              <a:latin typeface="Courier New"/>
              <a:ea typeface="Courier New"/>
              <a:cs typeface="Courier New"/>
              <a:sym typeface="Courier New"/>
            </a:endParaRPr>
          </a:p>
          <a:p>
            <a:pPr indent="0" lvl="0" marL="0" rtl="0" algn="l">
              <a:spcBef>
                <a:spcPts val="2100"/>
              </a:spcBef>
              <a:spcAft>
                <a:spcPts val="1600"/>
              </a:spcAft>
              <a:buNone/>
            </a:pPr>
            <a:r>
              <a:t/>
            </a:r>
            <a:endParaRPr sz="23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ctrTitle"/>
          </p:nvPr>
        </p:nvSpPr>
        <p:spPr>
          <a:xfrm>
            <a:off x="661050" y="542100"/>
            <a:ext cx="7821900" cy="405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matic SC"/>
                <a:ea typeface="Amatic SC"/>
                <a:cs typeface="Amatic SC"/>
                <a:sym typeface="Amatic SC"/>
              </a:rPr>
              <a:t>Lets Code!</a:t>
            </a:r>
            <a:endParaRPr>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785475" y="702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matic SC"/>
                <a:ea typeface="Amatic SC"/>
                <a:cs typeface="Amatic SC"/>
                <a:sym typeface="Amatic SC"/>
              </a:rPr>
              <a:t>Arrays</a:t>
            </a:r>
            <a:endParaRPr b="1">
              <a:latin typeface="Amatic SC"/>
              <a:ea typeface="Amatic SC"/>
              <a:cs typeface="Amatic SC"/>
              <a:sym typeface="Amatic SC"/>
            </a:endParaRPr>
          </a:p>
        </p:txBody>
      </p:sp>
      <p:sp>
        <p:nvSpPr>
          <p:cNvPr id="85" name="Google Shape;85;p18"/>
          <p:cNvSpPr txBox="1"/>
          <p:nvPr>
            <p:ph idx="1" type="body"/>
          </p:nvPr>
        </p:nvSpPr>
        <p:spPr>
          <a:xfrm>
            <a:off x="785475"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An array is a group of like-typed variables that are referred to by a common name.</a:t>
            </a:r>
            <a:endParaRPr sz="12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200">
                <a:solidFill>
                  <a:schemeClr val="dk1"/>
                </a:solidFill>
                <a:highlight>
                  <a:srgbClr val="FFFFFF"/>
                </a:highlight>
                <a:latin typeface="Courier New"/>
                <a:ea typeface="Courier New"/>
                <a:cs typeface="Courier New"/>
                <a:sym typeface="Courier New"/>
              </a:rPr>
              <a:t>The idea is to store multiple items of the same type together.</a:t>
            </a:r>
            <a:endParaRPr sz="12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200">
                <a:solidFill>
                  <a:schemeClr val="dk1"/>
                </a:solidFill>
                <a:highlight>
                  <a:srgbClr val="FFFFFF"/>
                </a:highlight>
                <a:latin typeface="Courier New"/>
                <a:ea typeface="Courier New"/>
                <a:cs typeface="Courier New"/>
                <a:sym typeface="Courier New"/>
              </a:rPr>
              <a:t>Each element can be uniquely identified by their index in the array</a:t>
            </a:r>
            <a:endParaRPr sz="120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sz="1200">
                <a:solidFill>
                  <a:schemeClr val="dk1"/>
                </a:solidFill>
                <a:highlight>
                  <a:srgbClr val="FFFFFF"/>
                </a:highlight>
                <a:latin typeface="Courier New"/>
                <a:ea typeface="Courier New"/>
                <a:cs typeface="Courier New"/>
                <a:sym typeface="Courier New"/>
              </a:rPr>
              <a:t>Items stored at contiguous memory locations.</a:t>
            </a:r>
            <a:endParaRPr sz="1200">
              <a:solidFill>
                <a:schemeClr val="dk1"/>
              </a:solidFill>
              <a:highlight>
                <a:srgbClr val="FFFFFF"/>
              </a:highlight>
              <a:latin typeface="Courier New"/>
              <a:ea typeface="Courier New"/>
              <a:cs typeface="Courier New"/>
              <a:sym typeface="Courier New"/>
            </a:endParaRPr>
          </a:p>
        </p:txBody>
      </p:sp>
      <p:pic>
        <p:nvPicPr>
          <p:cNvPr id="86" name="Google Shape;86;p18"/>
          <p:cNvPicPr preferRelativeResize="0"/>
          <p:nvPr/>
        </p:nvPicPr>
        <p:blipFill>
          <a:blip r:embed="rId3">
            <a:alphaModFix/>
          </a:blip>
          <a:stretch>
            <a:fillRect/>
          </a:stretch>
        </p:blipFill>
        <p:spPr>
          <a:xfrm>
            <a:off x="4889663" y="3021388"/>
            <a:ext cx="4086225" cy="185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ctrTitle"/>
          </p:nvPr>
        </p:nvSpPr>
        <p:spPr>
          <a:xfrm>
            <a:off x="714825" y="2998550"/>
            <a:ext cx="4868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matic SC"/>
                <a:ea typeface="Amatic SC"/>
                <a:cs typeface="Amatic SC"/>
                <a:sym typeface="Amatic SC"/>
              </a:rPr>
              <a:t>DeclaratioN</a:t>
            </a:r>
            <a:endParaRPr>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783675" y="63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Amatic SC"/>
                <a:ea typeface="Amatic SC"/>
                <a:cs typeface="Amatic SC"/>
                <a:sym typeface="Amatic SC"/>
              </a:rPr>
              <a:t>Static</a:t>
            </a:r>
            <a:endParaRPr b="1" sz="2800">
              <a:solidFill>
                <a:srgbClr val="000000"/>
              </a:solidFill>
              <a:latin typeface="Amatic SC"/>
              <a:ea typeface="Amatic SC"/>
              <a:cs typeface="Amatic SC"/>
              <a:sym typeface="Amatic SC"/>
            </a:endParaRPr>
          </a:p>
        </p:txBody>
      </p:sp>
      <p:sp>
        <p:nvSpPr>
          <p:cNvPr id="97" name="Google Shape;97;p20"/>
          <p:cNvSpPr txBox="1"/>
          <p:nvPr>
            <p:ph idx="1" type="body"/>
          </p:nvPr>
        </p:nvSpPr>
        <p:spPr>
          <a:xfrm>
            <a:off x="727650" y="1540975"/>
            <a:ext cx="7688700" cy="29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S</a:t>
            </a:r>
            <a:r>
              <a:rPr lang="en" sz="1300">
                <a:solidFill>
                  <a:schemeClr val="dk1"/>
                </a:solidFill>
                <a:highlight>
                  <a:srgbClr val="FFFFFF"/>
                </a:highlight>
                <a:latin typeface="Courier New"/>
                <a:ea typeface="Courier New"/>
                <a:cs typeface="Courier New"/>
                <a:sym typeface="Courier New"/>
              </a:rPr>
              <a:t>tatic or global arrays are allocated memory on data segment and local arrays are allocated memory on stack segment.</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1600"/>
              </a:spcBef>
              <a:spcAft>
                <a:spcPts val="0"/>
              </a:spcAft>
              <a:buNone/>
            </a:pPr>
            <a:r>
              <a:rPr lang="en" sz="1300">
                <a:solidFill>
                  <a:schemeClr val="dk1"/>
                </a:solidFill>
                <a:latin typeface="Courier New"/>
                <a:ea typeface="Courier New"/>
                <a:cs typeface="Courier New"/>
                <a:sym typeface="Courier New"/>
              </a:rPr>
              <a:t>Static Array declaration consists of three types:</a:t>
            </a:r>
            <a:endParaRPr sz="1300">
              <a:solidFill>
                <a:schemeClr val="dk1"/>
              </a:solidFill>
              <a:latin typeface="Courier New"/>
              <a:ea typeface="Courier New"/>
              <a:cs typeface="Courier New"/>
              <a:sym typeface="Courier New"/>
            </a:endParaRPr>
          </a:p>
          <a:p>
            <a:pPr indent="-311150" lvl="0" marL="457200" rtl="0" algn="l">
              <a:spcBef>
                <a:spcPts val="1600"/>
              </a:spcBef>
              <a:spcAft>
                <a:spcPts val="0"/>
              </a:spcAft>
              <a:buClr>
                <a:schemeClr val="dk1"/>
              </a:buClr>
              <a:buSzPts val="1300"/>
              <a:buFont typeface="Roboto"/>
              <a:buAutoNum type="arabicPeriod"/>
            </a:pPr>
            <a:r>
              <a:rPr b="1" lang="en" sz="1300">
                <a:solidFill>
                  <a:schemeClr val="dk1"/>
                </a:solidFill>
                <a:highlight>
                  <a:srgbClr val="FFFFFF"/>
                </a:highlight>
                <a:latin typeface="Courier New"/>
                <a:ea typeface="Courier New"/>
                <a:cs typeface="Courier New"/>
                <a:sym typeface="Courier New"/>
              </a:rPr>
              <a:t>Array declaration by specifying size</a:t>
            </a:r>
            <a:br>
              <a:rPr b="1" lang="en" sz="1300">
                <a:solidFill>
                  <a:schemeClr val="dk1"/>
                </a:solidFill>
                <a:highlight>
                  <a:srgbClr val="FFFFFF"/>
                </a:highlight>
                <a:latin typeface="Courier New"/>
                <a:ea typeface="Courier New"/>
                <a:cs typeface="Courier New"/>
                <a:sym typeface="Courier New"/>
              </a:rPr>
            </a:br>
            <a:r>
              <a:rPr lang="en" sz="1300">
                <a:solidFill>
                  <a:schemeClr val="dk1"/>
                </a:solidFill>
                <a:highlight>
                  <a:srgbClr val="FFFFFF"/>
                </a:highlight>
                <a:latin typeface="Courier New"/>
                <a:ea typeface="Courier New"/>
                <a:cs typeface="Courier New"/>
                <a:sym typeface="Courier New"/>
              </a:rPr>
              <a:t>int arr1[10];</a:t>
            </a:r>
            <a:endParaRPr sz="1300">
              <a:solidFill>
                <a:schemeClr val="dk1"/>
              </a:solidFill>
              <a:highlight>
                <a:srgbClr val="FFFFFF"/>
              </a:highlight>
              <a:latin typeface="Courier New"/>
              <a:ea typeface="Courier New"/>
              <a:cs typeface="Courier New"/>
              <a:sym typeface="Courier New"/>
            </a:endParaRPr>
          </a:p>
          <a:p>
            <a:pPr indent="-311150" lvl="0" marL="457200" rtl="0" algn="l">
              <a:spcBef>
                <a:spcPts val="0"/>
              </a:spcBef>
              <a:spcAft>
                <a:spcPts val="0"/>
              </a:spcAft>
              <a:buClr>
                <a:schemeClr val="dk1"/>
              </a:buClr>
              <a:buSzPts val="1300"/>
              <a:buFont typeface="Courier New"/>
              <a:buAutoNum type="arabicPeriod"/>
            </a:pPr>
            <a:r>
              <a:rPr b="1" lang="en" sz="1300">
                <a:solidFill>
                  <a:schemeClr val="dk1"/>
                </a:solidFill>
                <a:highlight>
                  <a:srgbClr val="FFFFFF"/>
                </a:highlight>
                <a:latin typeface="Courier New"/>
                <a:ea typeface="Courier New"/>
                <a:cs typeface="Courier New"/>
                <a:sym typeface="Courier New"/>
              </a:rPr>
              <a:t>Array declaration by initializing elements</a:t>
            </a:r>
            <a:br>
              <a:rPr b="1" lang="en" sz="1300">
                <a:solidFill>
                  <a:schemeClr val="dk1"/>
                </a:solidFill>
                <a:highlight>
                  <a:srgbClr val="FFFFFF"/>
                </a:highlight>
                <a:latin typeface="Courier New"/>
                <a:ea typeface="Courier New"/>
                <a:cs typeface="Courier New"/>
                <a:sym typeface="Courier New"/>
              </a:rPr>
            </a:br>
            <a:r>
              <a:rPr lang="en" sz="1300">
                <a:solidFill>
                  <a:schemeClr val="dk1"/>
                </a:solidFill>
                <a:highlight>
                  <a:srgbClr val="FFFFFF"/>
                </a:highlight>
                <a:latin typeface="Courier New"/>
                <a:ea typeface="Courier New"/>
                <a:cs typeface="Courier New"/>
                <a:sym typeface="Courier New"/>
              </a:rPr>
              <a:t>int arr[] = { 10, 20, 30, 40 }</a:t>
            </a:r>
            <a:br>
              <a:rPr b="1" lang="en" sz="1300">
                <a:solidFill>
                  <a:schemeClr val="dk1"/>
                </a:solidFill>
                <a:highlight>
                  <a:srgbClr val="FFFFFF"/>
                </a:highlight>
                <a:latin typeface="Courier New"/>
                <a:ea typeface="Courier New"/>
                <a:cs typeface="Courier New"/>
                <a:sym typeface="Courier New"/>
              </a:rPr>
            </a:br>
            <a:endParaRPr b="1" sz="1300">
              <a:solidFill>
                <a:schemeClr val="dk1"/>
              </a:solidFill>
              <a:highlight>
                <a:srgbClr val="FFFFFF"/>
              </a:highlight>
              <a:latin typeface="Courier New"/>
              <a:ea typeface="Courier New"/>
              <a:cs typeface="Courier New"/>
              <a:sym typeface="Courier New"/>
            </a:endParaRPr>
          </a:p>
          <a:p>
            <a:pPr indent="-311150" lvl="0" marL="457200" rtl="0" algn="l">
              <a:spcBef>
                <a:spcPts val="0"/>
              </a:spcBef>
              <a:spcAft>
                <a:spcPts val="0"/>
              </a:spcAft>
              <a:buClr>
                <a:schemeClr val="dk1"/>
              </a:buClr>
              <a:buSzPts val="1300"/>
              <a:buFont typeface="Courier New"/>
              <a:buAutoNum type="arabicPeriod"/>
            </a:pPr>
            <a:r>
              <a:rPr b="1" lang="en" sz="1300">
                <a:solidFill>
                  <a:schemeClr val="dk1"/>
                </a:solidFill>
                <a:highlight>
                  <a:srgbClr val="FFFFFF"/>
                </a:highlight>
                <a:latin typeface="Courier New"/>
                <a:ea typeface="Courier New"/>
                <a:cs typeface="Courier New"/>
                <a:sym typeface="Courier New"/>
              </a:rPr>
              <a:t>Array declaration by specifying size and initializing elements</a:t>
            </a:r>
            <a:br>
              <a:rPr b="1" lang="en" sz="1300">
                <a:solidFill>
                  <a:schemeClr val="dk1"/>
                </a:solidFill>
                <a:highlight>
                  <a:srgbClr val="FFFFFF"/>
                </a:highlight>
                <a:latin typeface="Courier New"/>
                <a:ea typeface="Courier New"/>
                <a:cs typeface="Courier New"/>
                <a:sym typeface="Courier New"/>
              </a:rPr>
            </a:br>
            <a:r>
              <a:rPr lang="en" sz="1300">
                <a:solidFill>
                  <a:schemeClr val="dk1"/>
                </a:solidFill>
                <a:highlight>
                  <a:srgbClr val="FFFFFF"/>
                </a:highlight>
                <a:latin typeface="Courier New"/>
                <a:ea typeface="Courier New"/>
                <a:cs typeface="Courier New"/>
                <a:sym typeface="Courier New"/>
              </a:rPr>
              <a:t>int arr[6] = { 10, 20, 30, 40 }</a:t>
            </a:r>
            <a:endParaRPr sz="13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729450" y="60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Amatic SC"/>
                <a:ea typeface="Amatic SC"/>
                <a:cs typeface="Amatic SC"/>
                <a:sym typeface="Amatic SC"/>
              </a:rPr>
              <a:t>Dynamic</a:t>
            </a:r>
            <a:endParaRPr b="1" sz="2800">
              <a:latin typeface="Amatic SC"/>
              <a:ea typeface="Amatic SC"/>
              <a:cs typeface="Amatic SC"/>
              <a:sym typeface="Amatic SC"/>
            </a:endParaRPr>
          </a:p>
        </p:txBody>
      </p:sp>
      <p:sp>
        <p:nvSpPr>
          <p:cNvPr id="103" name="Google Shape;103;p21"/>
          <p:cNvSpPr txBox="1"/>
          <p:nvPr>
            <p:ph idx="1" type="body"/>
          </p:nvPr>
        </p:nvSpPr>
        <p:spPr>
          <a:xfrm>
            <a:off x="651000" y="1541000"/>
            <a:ext cx="7688700" cy="32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Dynamically allocated arrays are allocated memory on heap</a:t>
            </a:r>
            <a:endParaRPr sz="1200">
              <a:latin typeface="Courier New"/>
              <a:ea typeface="Courier New"/>
              <a:cs typeface="Courier New"/>
              <a:sym typeface="Courier New"/>
            </a:endParaRPr>
          </a:p>
          <a:p>
            <a:pPr indent="0" lvl="0" marL="0" marR="50800" rtl="0" algn="l">
              <a:spcBef>
                <a:spcPts val="1600"/>
              </a:spcBef>
              <a:spcAft>
                <a:spcPts val="0"/>
              </a:spcAft>
              <a:buNone/>
            </a:pPr>
            <a:r>
              <a:t/>
            </a:r>
            <a:endParaRPr sz="1200">
              <a:latin typeface="Courier New"/>
              <a:ea typeface="Courier New"/>
              <a:cs typeface="Courier New"/>
              <a:sym typeface="Courier New"/>
            </a:endParaRPr>
          </a:p>
          <a:p>
            <a:pPr indent="0" lvl="0" marL="0" marR="508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scanf("%d",&amp;n); //Get input for number of block</a:t>
            </a:r>
            <a:endParaRPr sz="1200">
              <a:solidFill>
                <a:schemeClr val="dk1"/>
              </a:solidFill>
              <a:latin typeface="Courier New"/>
              <a:ea typeface="Courier New"/>
              <a:cs typeface="Courier New"/>
              <a:sym typeface="Courier New"/>
            </a:endParaRPr>
          </a:p>
          <a:p>
            <a:pPr indent="0" lvl="0" marL="0" marR="508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Int *Arr = new int[n];</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marR="50800" rtl="0" algn="l">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(i =0 ; i &lt; n ; i++)</a:t>
            </a:r>
            <a:endParaRPr sz="1200">
              <a:solidFill>
                <a:schemeClr val="dk1"/>
              </a:solidFill>
              <a:latin typeface="Courier New"/>
              <a:ea typeface="Courier New"/>
              <a:cs typeface="Courier New"/>
              <a:sym typeface="Courier New"/>
            </a:endParaRPr>
          </a:p>
          <a:p>
            <a:pPr indent="0" lvl="0" marL="0" marR="508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457200" lvl="0" marL="0" marR="508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cin&gt;&gt;Arr[i];</a:t>
            </a:r>
            <a:endParaRPr sz="1200">
              <a:solidFill>
                <a:schemeClr val="dk1"/>
              </a:solidFill>
              <a:latin typeface="Courier New"/>
              <a:ea typeface="Courier New"/>
              <a:cs typeface="Courier New"/>
              <a:sym typeface="Courier New"/>
            </a:endParaRPr>
          </a:p>
          <a:p>
            <a:pPr indent="0" lvl="0" marL="0" marR="5080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marR="508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50800" rtl="0" algn="l">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1600"/>
              </a:spcAft>
              <a:buNone/>
            </a:pPr>
            <a:r>
              <a:rPr lang="en" sz="1200">
                <a:solidFill>
                  <a:schemeClr val="dk1"/>
                </a:solidFill>
                <a:latin typeface="Courier New"/>
                <a:ea typeface="Courier New"/>
                <a:cs typeface="Courier New"/>
                <a:sym typeface="Courier New"/>
              </a:rPr>
              <a:t>delete [] Arr;</a:t>
            </a: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2"/>
          <p:cNvPicPr preferRelativeResize="0"/>
          <p:nvPr/>
        </p:nvPicPr>
        <p:blipFill rotWithShape="1">
          <a:blip r:embed="rId3">
            <a:alphaModFix/>
          </a:blip>
          <a:srcRect b="4595" l="0" r="0" t="4586"/>
          <a:stretch/>
        </p:blipFill>
        <p:spPr>
          <a:xfrm>
            <a:off x="3828800" y="489750"/>
            <a:ext cx="4862994" cy="2346071"/>
          </a:xfrm>
          <a:prstGeom prst="rect">
            <a:avLst/>
          </a:prstGeom>
          <a:noFill/>
          <a:ln>
            <a:noFill/>
          </a:ln>
        </p:spPr>
      </p:pic>
      <p:sp>
        <p:nvSpPr>
          <p:cNvPr id="109" name="Google Shape;109;p22"/>
          <p:cNvSpPr txBox="1"/>
          <p:nvPr>
            <p:ph type="title"/>
          </p:nvPr>
        </p:nvSpPr>
        <p:spPr>
          <a:xfrm>
            <a:off x="474475" y="450125"/>
            <a:ext cx="3163200" cy="20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latin typeface="Amatic SC"/>
                <a:ea typeface="Amatic SC"/>
                <a:cs typeface="Amatic SC"/>
                <a:sym typeface="Amatic SC"/>
              </a:rPr>
              <a:t>Two Dimensional array</a:t>
            </a:r>
            <a:endParaRPr sz="3700">
              <a:latin typeface="Amatic SC"/>
              <a:ea typeface="Amatic SC"/>
              <a:cs typeface="Amatic SC"/>
              <a:sym typeface="Amatic SC"/>
            </a:endParaRPr>
          </a:p>
        </p:txBody>
      </p:sp>
      <p:sp>
        <p:nvSpPr>
          <p:cNvPr id="110" name="Google Shape;110;p22"/>
          <p:cNvSpPr txBox="1"/>
          <p:nvPr>
            <p:ph idx="1" type="body"/>
          </p:nvPr>
        </p:nvSpPr>
        <p:spPr>
          <a:xfrm>
            <a:off x="3828775" y="2969475"/>
            <a:ext cx="4863000" cy="15960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n">
                <a:solidFill>
                  <a:srgbClr val="000000"/>
                </a:solidFill>
                <a:latin typeface="Courier New"/>
                <a:ea typeface="Courier New"/>
                <a:cs typeface="Courier New"/>
                <a:sym typeface="Courier New"/>
              </a:rPr>
              <a:t>int** a = new int*[rowCount];</a:t>
            </a:r>
            <a:endParaRPr>
              <a:solidFill>
                <a:srgbClr val="000000"/>
              </a:solidFill>
              <a:latin typeface="Courier New"/>
              <a:ea typeface="Courier New"/>
              <a:cs typeface="Courier New"/>
              <a:sym typeface="Courier New"/>
            </a:endParaRPr>
          </a:p>
          <a:p>
            <a:pPr indent="0" lvl="0" marL="50800" marR="50800" rtl="0" algn="l">
              <a:spcBef>
                <a:spcPts val="1600"/>
              </a:spcBef>
              <a:spcAft>
                <a:spcPts val="0"/>
              </a:spcAft>
              <a:buNone/>
            </a:pPr>
            <a:r>
              <a:rPr lang="en">
                <a:solidFill>
                  <a:srgbClr val="000000"/>
                </a:solidFill>
                <a:latin typeface="Courier New"/>
                <a:ea typeface="Courier New"/>
                <a:cs typeface="Courier New"/>
                <a:sym typeface="Courier New"/>
              </a:rPr>
              <a:t>for(int i = 0; i &lt; rowCount; ++i) </a:t>
            </a:r>
            <a:endParaRPr>
              <a:solidFill>
                <a:srgbClr val="000000"/>
              </a:solidFill>
              <a:latin typeface="Courier New"/>
              <a:ea typeface="Courier New"/>
              <a:cs typeface="Courier New"/>
              <a:sym typeface="Courier New"/>
            </a:endParaRPr>
          </a:p>
          <a:p>
            <a:pPr indent="406400" lvl="0" marL="50800" marR="50800" rtl="0" algn="l">
              <a:spcBef>
                <a:spcPts val="1600"/>
              </a:spcBef>
              <a:spcAft>
                <a:spcPts val="1600"/>
              </a:spcAft>
              <a:buNone/>
            </a:pPr>
            <a:r>
              <a:rPr lang="en">
                <a:solidFill>
                  <a:srgbClr val="000000"/>
                </a:solidFill>
                <a:latin typeface="Courier New"/>
                <a:ea typeface="Courier New"/>
                <a:cs typeface="Courier New"/>
                <a:sym typeface="Courier New"/>
              </a:rPr>
              <a:t>a[i] = new int[colCount];</a:t>
            </a:r>
            <a:endParaRPr>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727650" y="648550"/>
            <a:ext cx="7688700" cy="5352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1100"/>
              </a:spcAft>
              <a:buNone/>
            </a:pPr>
            <a:r>
              <a:rPr b="1" lang="en" sz="2800">
                <a:latin typeface="Amatic SC"/>
                <a:ea typeface="Amatic SC"/>
                <a:cs typeface="Amatic SC"/>
                <a:sym typeface="Amatic SC"/>
              </a:rPr>
              <a:t>Vector in C++ STL</a:t>
            </a:r>
            <a:endParaRPr b="1"/>
          </a:p>
        </p:txBody>
      </p:sp>
      <p:sp>
        <p:nvSpPr>
          <p:cNvPr id="116" name="Google Shape;116;p23"/>
          <p:cNvSpPr txBox="1"/>
          <p:nvPr>
            <p:ph idx="1" type="body"/>
          </p:nvPr>
        </p:nvSpPr>
        <p:spPr>
          <a:xfrm>
            <a:off x="727650" y="1350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1"/>
                </a:solidFill>
                <a:latin typeface="Courier New"/>
                <a:ea typeface="Courier New"/>
                <a:cs typeface="Courier New"/>
                <a:sym typeface="Courier New"/>
              </a:rPr>
              <a:t>Vectors are same as dynamic arrays with the ability to resize itself automatically when an element is inserted or deleted, with their storage being handled   by the container. Vector elements are placed in contiguous storage  so that they can be accessed and traversed using iterators. In vectors, data is inserted at the end.</a:t>
            </a:r>
            <a:endParaRPr sz="17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140225"/>
            <a:ext cx="85206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Courier New"/>
                <a:ea typeface="Courier New"/>
                <a:cs typeface="Courier New"/>
                <a:sym typeface="Courier New"/>
              </a:rPr>
              <a:t>Certain functions associated with the vector are:</a:t>
            </a:r>
            <a:endParaRPr b="1" sz="3200">
              <a:latin typeface="Courier New"/>
              <a:ea typeface="Courier New"/>
              <a:cs typeface="Courier New"/>
              <a:sym typeface="Courier New"/>
            </a:endParaRPr>
          </a:p>
        </p:txBody>
      </p:sp>
      <p:sp>
        <p:nvSpPr>
          <p:cNvPr id="122" name="Google Shape;122;p24"/>
          <p:cNvSpPr txBox="1"/>
          <p:nvPr>
            <p:ph idx="1" type="body"/>
          </p:nvPr>
        </p:nvSpPr>
        <p:spPr>
          <a:xfrm>
            <a:off x="311700" y="957360"/>
            <a:ext cx="8520600" cy="3946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push_back()</a:t>
            </a:r>
            <a:r>
              <a:rPr lang="en" sz="1600">
                <a:solidFill>
                  <a:srgbClr val="000000"/>
                </a:solidFill>
                <a:latin typeface="Courier New"/>
                <a:ea typeface="Courier New"/>
                <a:cs typeface="Courier New"/>
                <a:sym typeface="Courier New"/>
              </a:rPr>
              <a:t> – It push the elements into a vector from the back</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pop_back()</a:t>
            </a:r>
            <a:r>
              <a:rPr lang="en" sz="1600">
                <a:solidFill>
                  <a:srgbClr val="000000"/>
                </a:solidFill>
                <a:latin typeface="Courier New"/>
                <a:ea typeface="Courier New"/>
                <a:cs typeface="Courier New"/>
                <a:sym typeface="Courier New"/>
              </a:rPr>
              <a:t> – It is used to pop or remove elements from a vector from the back.</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insert()</a:t>
            </a:r>
            <a:r>
              <a:rPr lang="en" sz="1600">
                <a:solidFill>
                  <a:srgbClr val="000000"/>
                </a:solidFill>
                <a:latin typeface="Courier New"/>
                <a:ea typeface="Courier New"/>
                <a:cs typeface="Courier New"/>
                <a:sym typeface="Courier New"/>
              </a:rPr>
              <a:t> – It inserts new elements before the element at the specified position</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erase()</a:t>
            </a:r>
            <a:r>
              <a:rPr lang="en" sz="1600">
                <a:solidFill>
                  <a:srgbClr val="000000"/>
                </a:solidFill>
                <a:latin typeface="Courier New"/>
                <a:ea typeface="Courier New"/>
                <a:cs typeface="Courier New"/>
                <a:sym typeface="Courier New"/>
              </a:rPr>
              <a:t> – It is used to remove elements from a container from the specified position or range.</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swap()</a:t>
            </a:r>
            <a:r>
              <a:rPr lang="en" sz="1600">
                <a:solidFill>
                  <a:srgbClr val="000000"/>
                </a:solidFill>
                <a:latin typeface="Courier New"/>
                <a:ea typeface="Courier New"/>
                <a:cs typeface="Courier New"/>
                <a:sym typeface="Courier New"/>
              </a:rPr>
              <a:t> – It is used to swap the contents of one vector with another vector of same type and size.</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clear()</a:t>
            </a:r>
            <a:r>
              <a:rPr lang="en" sz="1600">
                <a:solidFill>
                  <a:srgbClr val="000000"/>
                </a:solidFill>
                <a:latin typeface="Courier New"/>
                <a:ea typeface="Courier New"/>
                <a:cs typeface="Courier New"/>
                <a:sym typeface="Courier New"/>
              </a:rPr>
              <a:t> – It is used to remove all the elements of the vector container</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begin()</a:t>
            </a:r>
            <a:r>
              <a:rPr lang="en" sz="1600">
                <a:solidFill>
                  <a:srgbClr val="000000"/>
                </a:solidFill>
                <a:latin typeface="Courier New"/>
                <a:ea typeface="Courier New"/>
                <a:cs typeface="Courier New"/>
                <a:sym typeface="Courier New"/>
              </a:rPr>
              <a:t> – Returns an iterator pointing to the first element in the vector</a:t>
            </a:r>
            <a:endParaRPr sz="1600">
              <a:solidFill>
                <a:srgbClr val="000000"/>
              </a:solidFill>
              <a:latin typeface="Courier New"/>
              <a:ea typeface="Courier New"/>
              <a:cs typeface="Courier New"/>
              <a:sym typeface="Courier New"/>
            </a:endParaRPr>
          </a:p>
          <a:p>
            <a:pPr indent="-330200" lvl="0" marL="457200" rtl="0" algn="l">
              <a:lnSpc>
                <a:spcPct val="100000"/>
              </a:lnSpc>
              <a:spcBef>
                <a:spcPts val="0"/>
              </a:spcBef>
              <a:spcAft>
                <a:spcPts val="0"/>
              </a:spcAft>
              <a:buClr>
                <a:srgbClr val="000000"/>
              </a:buClr>
              <a:buSzPts val="1600"/>
              <a:buFont typeface="Courier New"/>
              <a:buChar char="●"/>
            </a:pPr>
            <a:r>
              <a:rPr b="1" lang="en" sz="1600">
                <a:solidFill>
                  <a:srgbClr val="000000"/>
                </a:solidFill>
                <a:latin typeface="Courier New"/>
                <a:ea typeface="Courier New"/>
                <a:cs typeface="Courier New"/>
                <a:sym typeface="Courier New"/>
              </a:rPr>
              <a:t>end()</a:t>
            </a:r>
            <a:r>
              <a:rPr lang="en" sz="1600">
                <a:solidFill>
                  <a:srgbClr val="000000"/>
                </a:solidFill>
                <a:latin typeface="Courier New"/>
                <a:ea typeface="Courier New"/>
                <a:cs typeface="Courier New"/>
                <a:sym typeface="Courier New"/>
              </a:rPr>
              <a:t> – Returns an iterator pointing to the theoretical element that follows the last element in the vector</a:t>
            </a:r>
            <a:endParaRPr sz="2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727650" y="644525"/>
            <a:ext cx="7688700" cy="4090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#include &lt;iostream&gt;</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#include &lt;vector&gt;</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using namespace std;  </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int main()</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    vector&lt;int&gt; v</a:t>
            </a: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    for (int i = 1; i &lt;= 5; i++)</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        v.push_back(i); </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Courier New"/>
                <a:ea typeface="Courier New"/>
                <a:cs typeface="Courier New"/>
                <a:sym typeface="Courier New"/>
              </a:rPr>
              <a:t>    for (auto i = v.begin(); i != v.end(); ++i)</a:t>
            </a:r>
            <a:endParaRPr sz="1200">
              <a:solidFill>
                <a:srgbClr val="000000"/>
              </a:solidFill>
              <a:latin typeface="Courier New"/>
              <a:ea typeface="Courier New"/>
              <a:cs typeface="Courier New"/>
              <a:sym typeface="Courier New"/>
            </a:endParaRPr>
          </a:p>
          <a:p>
            <a:pPr indent="0" lvl="0" marL="0" rtl="0" algn="l">
              <a:lnSpc>
                <a:spcPct val="100000"/>
              </a:lnSpc>
              <a:spcBef>
                <a:spcPts val="1600"/>
              </a:spcBef>
              <a:spcAft>
                <a:spcPts val="1600"/>
              </a:spcAft>
              <a:buNone/>
            </a:pPr>
            <a:r>
              <a:rPr lang="en" sz="1200">
                <a:solidFill>
                  <a:srgbClr val="000000"/>
                </a:solidFill>
                <a:latin typeface="Courier New"/>
                <a:ea typeface="Courier New"/>
                <a:cs typeface="Courier New"/>
                <a:sym typeface="Courier New"/>
              </a:rPr>
              <a:t>        cout &lt;&lt; *i &lt;&lt; " ";</a:t>
            </a:r>
            <a:endParaRPr sz="12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