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AF276-FF0A-4F4C-B4C6-9712593AC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06FAF-7555-46F8-BE8C-0EBCC3761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06315-0DD7-4403-8EE1-D9BEC922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E15191-381A-4BF9-829F-80D8D251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7878A-0D63-469A-AD40-0E75B00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9746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4914D-2700-4C1A-8515-A4781057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1F4F6-4B01-4070-8462-71990311C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E0FA5-BBF6-4531-AFF7-494916F0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049A0A-4938-4816-869B-275219BF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DB8D2-A990-4F05-A4EB-8FE18E37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080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4B71E2-3844-4745-B8FC-08A4A4384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5758CB-9A37-4D98-99BD-A538896CD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04336-4939-4177-A00A-4B7CF9A3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173C9-6ACE-4213-BF68-F8C69829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24C9D-0223-4B05-9206-C2F18780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6441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84297-1238-4D51-B1A6-34BDC38B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E8040-96E7-4ECA-839B-F0DBDF4D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9DC796-E7C4-455A-B89E-F15D4DAE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889E2-A773-4AFC-A965-BEF13A03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DEA32-FD06-4628-8A6E-7F2DD34F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73187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58B07-6876-44FC-9824-B6BAD496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F0052-1B66-43FB-BD59-102BF224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94A1F7-409A-433E-BC62-38D14612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B65DB2-4D7F-4A3E-80C7-0081B691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908AC-F2BF-4154-963E-9D9BF903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3672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869E-55E1-4E33-B3F0-469B888E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7A0C33-7589-4867-8F36-3B6FD6409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ED1438-D79D-495B-A770-9EBDA588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77391C-21B4-4A37-A3D0-51D7F114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F83D12-A5C9-44FE-90B0-0D51D1CE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A1A843-7FF1-4209-BAC8-F4D8E1A8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407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9C6B3-A0C0-4A90-9688-1B4E83B2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3C46A-9CD5-4F42-9857-0FE29963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F36CE2-4A1A-4548-8E3B-4C81668C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C1F7DF-3751-4578-A026-698FF2026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B3FE46-718C-461F-BC36-10FC6837A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82A8E1-4170-4241-9613-93D31F8A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7A0FD8-7238-46C2-A183-61BFCDA0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AD26FD-C3F7-4F69-B189-1FCE9FCA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210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8C876-C782-4351-A67A-796687B7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FC0207-C7F2-4A7B-B8AC-83A63F87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B71B6C-CC95-4A58-A478-A17A271E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39FEAF-380E-423C-8508-BB3FF5A5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8380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97D151-C8A3-435E-8728-B21EBAC0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8D550A-C30C-48F2-BE43-2A1C0886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FE4A3-2991-4488-A47E-49A98E60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5426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DC89B-F8C0-43D0-B4B0-325212A9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1EA2A-DA1B-4014-83B1-FE05CC13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6461DA-EC2F-4C42-9A12-4D8D7761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A886CF-39F7-46E9-9C05-033F0B8B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5E7BE-771B-42AF-92E9-90C753B2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71B165-1759-4A1F-A917-CB94975E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12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9F483-6906-4EEB-976A-A20BCFD8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CFF2C2-4BC8-41C6-AB1E-4344C3C8E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ED7970-711E-4DC3-9D12-2CD6342AF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B8F71B-A691-4656-B97F-2135CC12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D10C23-3C54-45C8-9F6D-5C5C3711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27F211-904D-4DA1-A6A0-AF792575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15936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53594D-46DC-4461-8929-E793BDC4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04E256-5CBE-415E-B016-8E6D6D78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C1F21-00C8-4A03-98D9-2027B864D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53BA-274C-41A8-B1CA-725ADDF1A11B}" type="datetimeFigureOut">
              <a:rPr lang="es-NI" smtClean="0"/>
              <a:t>30/1/2021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C9662-31BE-45DB-BBEF-ACD64EEF3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FBD7EB-E979-40BD-A0C0-9686FB53D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7960-8E04-4EFA-8F6A-8474FFA96B9A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4680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F511A-1CFB-4652-9B92-92CAD5212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helloda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BD0058-3BA8-4B62-A449-B59EC7D64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557415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helloda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helloda</dc:title>
  <dc:creator>AV3</dc:creator>
  <cp:lastModifiedBy>AV3</cp:lastModifiedBy>
  <cp:revision>1</cp:revision>
  <dcterms:created xsi:type="dcterms:W3CDTF">2021-01-30T16:52:16Z</dcterms:created>
  <dcterms:modified xsi:type="dcterms:W3CDTF">2021-01-30T16:52:30Z</dcterms:modified>
</cp:coreProperties>
</file>