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559-FD77-641F-1684-519D925C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9EBEF-6DE0-82AF-EFEB-62B119B7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B4FE-AF92-A121-47E2-E78984BA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5E70-A8B5-3942-AA41-CDC38988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7545-781D-AE24-ABEF-96190F0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2A2-44F7-FB64-DF6B-F40DFBA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04CDE-FBD5-1044-D77B-9096857D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3F72-C959-266F-30D9-51FC2CE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F0CD-DF91-17E2-9F68-78B3B78A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CB88-A956-D180-06B2-1AE6DA53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0EBC5-6646-907F-F57A-E4804FDF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6566-0A11-F84F-2AF5-BA63AEF7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86C2-A1D1-3CDA-6F7B-8797E25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93FC-3E7D-C786-67B1-F77474C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133-DF35-8C4A-C3D8-5B9862CE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1B83-478E-E8EB-4187-92BFFD9B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2066-B701-A511-6EED-16DA25AD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F75D-04F2-CF76-DE3B-CFAF865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2825-90D9-D453-B96C-7889472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D157-DF9D-02FB-76BD-EE33FAA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D8DB-1C38-7FE5-09DF-EF0E7888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98BE-09BB-047E-8362-FEE80350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972C-9C22-2672-723A-4ABFB186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A70E-E6CB-8D35-8CAD-79A3004C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D6BC-8FA0-D87E-19D3-FC832BC4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01F7-2B4F-597D-4502-B7F492C2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E167-2DA6-F880-B9E2-6A238BEA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8530-9E7E-61E9-3C08-57576752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780C7-0E83-5439-8A02-27087D5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787D-ED27-6938-F71F-CC6536E8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2832-4058-EA39-7E42-6B66592B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9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204-453E-86D4-5052-FD1AAEAC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F7DF-4A12-2837-5F24-3D050431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69042-02F7-5B98-684A-7B6864660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BBC1F-1C89-DC3A-062D-07DF37802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1207-FF28-C0EA-3935-8BEABE873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0D44B-D6F5-7363-416B-3A3F447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4179C-2584-4192-0D14-F5558312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25082-D8B6-92DD-DA04-75DE98D0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04C3-1AD3-9406-9B47-ED4BE0B9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6B94B-5A85-6A25-8ADA-81061BAE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9BBC1-B17A-D478-1ABF-4B5D85A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DF23-E684-976A-A839-CC6A2E00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7A22A-5BFC-F7A7-D9E0-900EE8DE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220CD-17C6-98F2-1A5A-7BEF70F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1224-953C-34DE-7BA8-113A6D67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2ED8-C511-935B-0CBC-C92F0153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9D5F-29AF-CE51-0810-6E5519B0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8565-062B-4FD6-6D9F-0AAAC011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6CFB-CA1E-D7EB-4E7F-C3A7796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6839-77E6-9931-2343-47B2969E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7DA5-0F61-D1F6-3D11-6123FE31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9F94-BF26-2AB4-FCEF-AB56045E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BA830-007F-D0B1-5B42-FE542A15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CD47-E663-E601-C8C0-F8ED585FA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665F-3980-34C0-33F9-FF381BB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B64-16E6-247D-6A89-1B9F09DE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0B68-9C94-82BC-6799-9C1A3FC8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81A13-3D56-3119-E4A7-0C303583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94C9-B276-5EDD-3642-747A2EFC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D888-A5D0-75DD-E290-6297D253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2725-CA43-446B-8500-00F88D921CF0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690B-E6B0-ACBC-CBA2-DDDB6FDF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41CD-F4F7-CECE-C332-22E5F5821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382B-82A2-4D22-AE79-537711386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B851D76-A068-5B13-8953-7C982949F85C}"/>
              </a:ext>
            </a:extLst>
          </p:cNvPr>
          <p:cNvSpPr/>
          <p:nvPr/>
        </p:nvSpPr>
        <p:spPr>
          <a:xfrm rot="5400000">
            <a:off x="-1798726" y="2852774"/>
            <a:ext cx="5799764" cy="2210693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F7B5E1-1583-2EC6-3190-800CA9B56E28}"/>
              </a:ext>
            </a:extLst>
          </p:cNvPr>
          <p:cNvSpPr/>
          <p:nvPr/>
        </p:nvSpPr>
        <p:spPr>
          <a:xfrm>
            <a:off x="9960115" y="223281"/>
            <a:ext cx="2049695" cy="1993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C85AF-F2BB-4FE2-F581-5E6AADA9639B}"/>
              </a:ext>
            </a:extLst>
          </p:cNvPr>
          <p:cNvSpPr/>
          <p:nvPr/>
        </p:nvSpPr>
        <p:spPr>
          <a:xfrm>
            <a:off x="2512029" y="143838"/>
            <a:ext cx="7145679" cy="9067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0CD184-0085-5DF3-D755-CD64A7D7C2C3}"/>
              </a:ext>
            </a:extLst>
          </p:cNvPr>
          <p:cNvSpPr/>
          <p:nvPr/>
        </p:nvSpPr>
        <p:spPr>
          <a:xfrm>
            <a:off x="2512029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75E37-D962-592F-53D7-721C31D4A376}"/>
              </a:ext>
            </a:extLst>
          </p:cNvPr>
          <p:cNvSpPr/>
          <p:nvPr/>
        </p:nvSpPr>
        <p:spPr>
          <a:xfrm>
            <a:off x="4371651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82C26B-02CB-CA2D-3151-7419F30600AA}"/>
              </a:ext>
            </a:extLst>
          </p:cNvPr>
          <p:cNvSpPr/>
          <p:nvPr/>
        </p:nvSpPr>
        <p:spPr>
          <a:xfrm>
            <a:off x="6198742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117EBD-4313-629F-18C8-530D34CF713D}"/>
              </a:ext>
            </a:extLst>
          </p:cNvPr>
          <p:cNvSpPr/>
          <p:nvPr/>
        </p:nvSpPr>
        <p:spPr>
          <a:xfrm>
            <a:off x="8000145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EAB70-1B4A-43FC-17F5-F8DBD688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7" y="113107"/>
            <a:ext cx="1067938" cy="78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8F42DB-BC6D-45C4-834F-58E73ED4E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7" y="1154091"/>
            <a:ext cx="685822" cy="566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842760-A01F-DA46-8607-868D6EF1A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4" y="5728793"/>
            <a:ext cx="1354198" cy="13827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7173D-19E1-1022-551F-1357E613E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08" y="3343828"/>
            <a:ext cx="731965" cy="7319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C4C111-1D54-3DD8-CB51-149879482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9" y="3371198"/>
            <a:ext cx="548359" cy="7151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C08A88-C85D-1FCB-009F-92D0E7E3D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2" y="4419653"/>
            <a:ext cx="614204" cy="6797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20C657-2493-D917-7D62-C97843935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3" y="4226183"/>
            <a:ext cx="548359" cy="8486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0CCE576-5B03-09E2-524E-5B362901F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" y="5341040"/>
            <a:ext cx="720324" cy="5416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783353-A519-B34D-14C9-AB2339FF3E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1" y="5148407"/>
            <a:ext cx="1164203" cy="6791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983267-C650-9D00-F1D2-2A02C1F450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3" y="6092727"/>
            <a:ext cx="509146" cy="6549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4AB4A3-F503-503B-438C-8179DC013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6" y="1766780"/>
            <a:ext cx="439933" cy="6140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455A21A-005A-0A56-63DA-535BF65FC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0" y="1918352"/>
            <a:ext cx="1028181" cy="4316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C0F0DD2-15A9-5802-5316-4C1A048A49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2" y="2613412"/>
            <a:ext cx="529526" cy="5295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080305-FEE1-A1CE-985D-E2F8B6ED33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7" y="2596997"/>
            <a:ext cx="779473" cy="5867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0DDDE2-6506-249E-232C-F36B04C2F6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2" y="1184138"/>
            <a:ext cx="738025" cy="517912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515F751-51FF-2DF1-075E-04BA3796F58D}"/>
              </a:ext>
            </a:extLst>
          </p:cNvPr>
          <p:cNvSpPr/>
          <p:nvPr/>
        </p:nvSpPr>
        <p:spPr>
          <a:xfrm>
            <a:off x="2512024" y="2792052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B7B298-2CE8-AF2F-B175-93BCF6294702}"/>
              </a:ext>
            </a:extLst>
          </p:cNvPr>
          <p:cNvSpPr/>
          <p:nvPr/>
        </p:nvSpPr>
        <p:spPr>
          <a:xfrm>
            <a:off x="2512024" y="4197929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EFA28E9-5943-78C2-3BCC-F3F3672BBEB9}"/>
              </a:ext>
            </a:extLst>
          </p:cNvPr>
          <p:cNvSpPr/>
          <p:nvPr/>
        </p:nvSpPr>
        <p:spPr>
          <a:xfrm>
            <a:off x="2512024" y="5610053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37012B81-CE83-9E2E-E4AF-BCDF764B1484}"/>
              </a:ext>
            </a:extLst>
          </p:cNvPr>
          <p:cNvSpPr/>
          <p:nvPr/>
        </p:nvSpPr>
        <p:spPr>
          <a:xfrm>
            <a:off x="4371651" y="2679956"/>
            <a:ext cx="7638159" cy="4021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B851D76-A068-5B13-8953-7C982949F85C}"/>
              </a:ext>
            </a:extLst>
          </p:cNvPr>
          <p:cNvSpPr/>
          <p:nvPr/>
        </p:nvSpPr>
        <p:spPr>
          <a:xfrm rot="5400000">
            <a:off x="-1798726" y="2852774"/>
            <a:ext cx="5799764" cy="2210693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F7B5E1-1583-2EC6-3190-800CA9B56E28}"/>
              </a:ext>
            </a:extLst>
          </p:cNvPr>
          <p:cNvSpPr/>
          <p:nvPr/>
        </p:nvSpPr>
        <p:spPr>
          <a:xfrm>
            <a:off x="9960115" y="223281"/>
            <a:ext cx="2049695" cy="1993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C85AF-F2BB-4FE2-F581-5E6AADA9639B}"/>
              </a:ext>
            </a:extLst>
          </p:cNvPr>
          <p:cNvSpPr/>
          <p:nvPr/>
        </p:nvSpPr>
        <p:spPr>
          <a:xfrm>
            <a:off x="2512029" y="143838"/>
            <a:ext cx="7145679" cy="9067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0CD184-0085-5DF3-D755-CD64A7D7C2C3}"/>
              </a:ext>
            </a:extLst>
          </p:cNvPr>
          <p:cNvSpPr/>
          <p:nvPr/>
        </p:nvSpPr>
        <p:spPr>
          <a:xfrm>
            <a:off x="2512029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75E37-D962-592F-53D7-721C31D4A376}"/>
              </a:ext>
            </a:extLst>
          </p:cNvPr>
          <p:cNvSpPr/>
          <p:nvPr/>
        </p:nvSpPr>
        <p:spPr>
          <a:xfrm>
            <a:off x="4371651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82C26B-02CB-CA2D-3151-7419F30600AA}"/>
              </a:ext>
            </a:extLst>
          </p:cNvPr>
          <p:cNvSpPr/>
          <p:nvPr/>
        </p:nvSpPr>
        <p:spPr>
          <a:xfrm>
            <a:off x="6198742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117EBD-4313-629F-18C8-530D34CF713D}"/>
              </a:ext>
            </a:extLst>
          </p:cNvPr>
          <p:cNvSpPr/>
          <p:nvPr/>
        </p:nvSpPr>
        <p:spPr>
          <a:xfrm>
            <a:off x="8000145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EAB70-1B4A-43FC-17F5-F8DBD688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7" y="113107"/>
            <a:ext cx="1067938" cy="780838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515F751-51FF-2DF1-075E-04BA3796F58D}"/>
              </a:ext>
            </a:extLst>
          </p:cNvPr>
          <p:cNvSpPr/>
          <p:nvPr/>
        </p:nvSpPr>
        <p:spPr>
          <a:xfrm>
            <a:off x="2512024" y="2792052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B7B298-2CE8-AF2F-B175-93BCF6294702}"/>
              </a:ext>
            </a:extLst>
          </p:cNvPr>
          <p:cNvSpPr/>
          <p:nvPr/>
        </p:nvSpPr>
        <p:spPr>
          <a:xfrm>
            <a:off x="2512024" y="4197929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EFA28E9-5943-78C2-3BCC-F3F3672BBEB9}"/>
              </a:ext>
            </a:extLst>
          </p:cNvPr>
          <p:cNvSpPr/>
          <p:nvPr/>
        </p:nvSpPr>
        <p:spPr>
          <a:xfrm>
            <a:off x="2512024" y="5610053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37012B81-CE83-9E2E-E4AF-BCDF764B1484}"/>
              </a:ext>
            </a:extLst>
          </p:cNvPr>
          <p:cNvSpPr/>
          <p:nvPr/>
        </p:nvSpPr>
        <p:spPr>
          <a:xfrm>
            <a:off x="4371651" y="2679956"/>
            <a:ext cx="7638159" cy="4021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B851D76-A068-5B13-8953-7C982949F85C}"/>
              </a:ext>
            </a:extLst>
          </p:cNvPr>
          <p:cNvSpPr/>
          <p:nvPr/>
        </p:nvSpPr>
        <p:spPr>
          <a:xfrm rot="5400000">
            <a:off x="-1798726" y="2852774"/>
            <a:ext cx="5799764" cy="2210693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F7B5E1-1583-2EC6-3190-800CA9B56E28}"/>
              </a:ext>
            </a:extLst>
          </p:cNvPr>
          <p:cNvSpPr/>
          <p:nvPr/>
        </p:nvSpPr>
        <p:spPr>
          <a:xfrm>
            <a:off x="9960115" y="223281"/>
            <a:ext cx="2049695" cy="1993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C85AF-F2BB-4FE2-F581-5E6AADA9639B}"/>
              </a:ext>
            </a:extLst>
          </p:cNvPr>
          <p:cNvSpPr/>
          <p:nvPr/>
        </p:nvSpPr>
        <p:spPr>
          <a:xfrm>
            <a:off x="2512029" y="143838"/>
            <a:ext cx="7145679" cy="9067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0CD184-0085-5DF3-D755-CD64A7D7C2C3}"/>
              </a:ext>
            </a:extLst>
          </p:cNvPr>
          <p:cNvSpPr/>
          <p:nvPr/>
        </p:nvSpPr>
        <p:spPr>
          <a:xfrm>
            <a:off x="2512029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75E37-D962-592F-53D7-721C31D4A376}"/>
              </a:ext>
            </a:extLst>
          </p:cNvPr>
          <p:cNvSpPr/>
          <p:nvPr/>
        </p:nvSpPr>
        <p:spPr>
          <a:xfrm>
            <a:off x="4371651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82C26B-02CB-CA2D-3151-7419F30600AA}"/>
              </a:ext>
            </a:extLst>
          </p:cNvPr>
          <p:cNvSpPr/>
          <p:nvPr/>
        </p:nvSpPr>
        <p:spPr>
          <a:xfrm>
            <a:off x="6198742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117EBD-4313-629F-18C8-530D34CF713D}"/>
              </a:ext>
            </a:extLst>
          </p:cNvPr>
          <p:cNvSpPr/>
          <p:nvPr/>
        </p:nvSpPr>
        <p:spPr>
          <a:xfrm>
            <a:off x="8000145" y="1379928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EAB70-1B4A-43FC-17F5-F8DBD688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7" y="113107"/>
            <a:ext cx="1067938" cy="780838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515F751-51FF-2DF1-075E-04BA3796F58D}"/>
              </a:ext>
            </a:extLst>
          </p:cNvPr>
          <p:cNvSpPr/>
          <p:nvPr/>
        </p:nvSpPr>
        <p:spPr>
          <a:xfrm>
            <a:off x="2512024" y="2792052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B7B298-2CE8-AF2F-B175-93BCF6294702}"/>
              </a:ext>
            </a:extLst>
          </p:cNvPr>
          <p:cNvSpPr/>
          <p:nvPr/>
        </p:nvSpPr>
        <p:spPr>
          <a:xfrm>
            <a:off x="2512024" y="4197929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EFA28E9-5943-78C2-3BCC-F3F3672BBEB9}"/>
              </a:ext>
            </a:extLst>
          </p:cNvPr>
          <p:cNvSpPr/>
          <p:nvPr/>
        </p:nvSpPr>
        <p:spPr>
          <a:xfrm>
            <a:off x="2512024" y="5610053"/>
            <a:ext cx="1657563" cy="10246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37012B81-CE83-9E2E-E4AF-BCDF764B1484}"/>
              </a:ext>
            </a:extLst>
          </p:cNvPr>
          <p:cNvSpPr/>
          <p:nvPr/>
        </p:nvSpPr>
        <p:spPr>
          <a:xfrm>
            <a:off x="4371651" y="2679956"/>
            <a:ext cx="7638159" cy="4021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AF231-5D16-7A81-ABCB-002BF3D37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1" r="5282" b="42709"/>
          <a:stretch/>
        </p:blipFill>
        <p:spPr>
          <a:xfrm>
            <a:off x="10670916" y="503526"/>
            <a:ext cx="1338894" cy="1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chaudhari</dc:creator>
  <cp:lastModifiedBy>sahil chaudhari</cp:lastModifiedBy>
  <cp:revision>3</cp:revision>
  <dcterms:created xsi:type="dcterms:W3CDTF">2024-10-05T17:15:13Z</dcterms:created>
  <dcterms:modified xsi:type="dcterms:W3CDTF">2024-10-05T20:11:59Z</dcterms:modified>
</cp:coreProperties>
</file>