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5C6D-35FB-8542-6F92-0906289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B013-DB03-E66A-2209-A72E923B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F78D-5A0E-BEC2-72F8-3B18B062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ADC1-63D3-7650-7E59-457180F8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ABAE-6AD0-453F-6D26-FE5B14E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4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31C9-AEF3-9A66-06A3-A9776024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3547-C090-9637-7822-A0E9E1CE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9D69-5081-BBAE-0750-7ECEF724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614D-2CB9-4454-EB7F-2DFE84F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9C8B-73F9-C3CB-4901-AD96D968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7EA8-162E-15CD-F162-5B40465F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662B-828F-9B66-7562-3F5F1BBE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1359-FF76-F88E-0138-F256AE46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9B82-0D5E-0CCB-95AD-76B4AAA2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04BF-EC8E-F81D-DBB6-A9731091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BF1-3C62-5572-CEDB-FA36D5B4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0CC6-AF2C-EDF7-7D59-278EC33D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35F3-94B1-008C-07BD-0088F15E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10B5-471E-3FF0-63A9-463704E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D9C7-AE07-2BE8-DF04-7339DF1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B7C-DFF3-915A-3874-BAFE305E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92EE-F084-601B-0AEF-03B73678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D768-9150-3823-AF8E-B7B9B1D9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871B-6E95-8239-92AD-727FFEF4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E417-D337-F35F-8EFA-9741EAA2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F69C-50DC-A839-BBC9-5BD5C113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6461-B383-AF50-3B77-93C8FBEE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F9874-DEED-E538-3CF2-A35A6ECD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E9B8-A7E7-A50D-8D97-A46119FE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45D3C-0F36-40C1-86C7-9663451B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BA51-38B8-A274-3113-C2B8B5A6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6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A6CD-16CA-AA42-7639-AB96332E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6948-AEF7-F61D-A96C-0DB40E19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06DB-702A-C221-167E-B2383226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29B26-A898-0EF2-0C18-1D27D26F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78462-161E-56A8-946B-F7BC6565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7D432-7C99-2A33-1D98-1038477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F0D0-224B-240B-C3FD-4A7595AA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8A3CA-7BEF-DDFC-E32C-E0B7FEBD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895-D520-D4DD-C6DE-7F1D7FAF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D270-10D8-CA7B-8350-3526D9ED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151F-51A8-8AF0-7540-55EE692F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AD654-C50E-38E7-1DC4-343D671B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8F51C-0608-0150-B6BA-7CA26BE5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D0584-B295-FE9A-9CFF-E82983AD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E4DB6-0685-EC0C-5EC1-3AF0031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122C-2952-64DB-D099-0ACC423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9649-D901-30E2-7229-ED098A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88B8-3F79-55BD-F220-427D73E3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17E1-2973-6934-7A11-1198C86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47DEC-B3EC-1FE6-1CAC-2E0A206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81D92-B12D-5D98-FD96-04916EC5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347-0DDE-F035-0247-0FCACF92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7DE4-5C22-5139-C4EB-94315690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63E9-A736-5348-DFD8-12D39509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15FF-579C-6794-C9D7-B91B5357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96D8-9217-B1A0-930D-9C102788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6E2D-4CE5-4A66-4FD6-48A5801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C693-D5FC-EB77-0F72-4DA6C902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CB77-B4C6-CDA4-82F9-B6A23BDF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83C9-DA13-7BAB-FD2D-50C3F19A7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3FE-20C1-449C-B21A-F1E4ED59242F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DCA0-1D50-DB60-457A-3E94F6D81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9F92-169E-1B56-F736-0E1BDD080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B668-CBE5-40F2-887E-D6CE62DA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170-0631-0991-3706-EC624BEE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75988-30AA-E96D-6AC4-A6193694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E1EF-1D7F-36B9-A857-9EC105F9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Lord Sen</dc:creator>
  <cp:lastModifiedBy>Lord Sen</cp:lastModifiedBy>
  <cp:revision>1</cp:revision>
  <dcterms:created xsi:type="dcterms:W3CDTF">2024-06-27T06:50:22Z</dcterms:created>
  <dcterms:modified xsi:type="dcterms:W3CDTF">2024-06-27T06:55:25Z</dcterms:modified>
</cp:coreProperties>
</file>