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6" r:id="rId9"/>
    <p:sldId id="272" r:id="rId10"/>
    <p:sldId id="274" r:id="rId11"/>
    <p:sldId id="276" r:id="rId12"/>
    <p:sldId id="285" r:id="rId13"/>
    <p:sldId id="280" r:id="rId14"/>
    <p:sldId id="278" r:id="rId15"/>
    <p:sldId id="281" r:id="rId16"/>
    <p:sldId id="284" r:id="rId17"/>
    <p:sldId id="282" r:id="rId18"/>
    <p:sldId id="283" r:id="rId19"/>
    <p:sldId id="268" r:id="rId20"/>
    <p:sldId id="269" r:id="rId21"/>
    <p:sldId id="270" r:id="rId22"/>
    <p:sldId id="271"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D0D"/>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0C512-2DBB-C4A9-F224-9453BE653B79}" v="7" dt="2024-03-02T18:38:38.913"/>
    <p1510:client id="{68DBC1D6-B2D9-2345-E13D-A2B4685562E2}" v="27" dt="2024-03-02T17:05:30.794"/>
    <p1510:client id="{BD19899E-9F32-45ED-A6AB-C1CEE3AE245D}" v="341" dt="2024-03-02T16:43:45.921"/>
    <p1510:client id="{FCA14061-169D-6D53-1883-11B207745236}" v="228" dt="2024-03-02T18:53:08.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p:scale>
          <a:sx n="75" d="100"/>
          <a:sy n="75" d="100"/>
        </p:scale>
        <p:origin x="677"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ab340776780c0d24797114dc22bdfa16d3c382efc166b23a89d417518f19113::" providerId="AD" clId="Web-{4510C512-2DBB-C4A9-F224-9453BE653B79}"/>
    <pc:docChg chg="modSld">
      <pc:chgData name="Guest User" userId="S::urn:spo:anon#dab340776780c0d24797114dc22bdfa16d3c382efc166b23a89d417518f19113::" providerId="AD" clId="Web-{4510C512-2DBB-C4A9-F224-9453BE653B79}" dt="2024-03-02T18:38:38.913" v="6" actId="20577"/>
      <pc:docMkLst>
        <pc:docMk/>
      </pc:docMkLst>
      <pc:sldChg chg="modSp">
        <pc:chgData name="Guest User" userId="S::urn:spo:anon#dab340776780c0d24797114dc22bdfa16d3c382efc166b23a89d417518f19113::" providerId="AD" clId="Web-{4510C512-2DBB-C4A9-F224-9453BE653B79}" dt="2024-03-02T18:38:38.913" v="6" actId="20577"/>
        <pc:sldMkLst>
          <pc:docMk/>
          <pc:sldMk cId="109857222" sldId="256"/>
        </pc:sldMkLst>
        <pc:spChg chg="mod">
          <ac:chgData name="Guest User" userId="S::urn:spo:anon#dab340776780c0d24797114dc22bdfa16d3c382efc166b23a89d417518f19113::" providerId="AD" clId="Web-{4510C512-2DBB-C4A9-F224-9453BE653B79}" dt="2024-03-02T18:38:06.600" v="4" actId="14100"/>
          <ac:spMkLst>
            <pc:docMk/>
            <pc:sldMk cId="109857222" sldId="256"/>
            <ac:spMk id="2" creationId="{00000000-0000-0000-0000-000000000000}"/>
          </ac:spMkLst>
        </pc:spChg>
        <pc:spChg chg="mod">
          <ac:chgData name="Guest User" userId="S::urn:spo:anon#dab340776780c0d24797114dc22bdfa16d3c382efc166b23a89d417518f19113::" providerId="AD" clId="Web-{4510C512-2DBB-C4A9-F224-9453BE653B79}" dt="2024-03-02T18:38:38.913" v="6" actId="20577"/>
          <ac:spMkLst>
            <pc:docMk/>
            <pc:sldMk cId="109857222" sldId="256"/>
            <ac:spMk id="3" creationId="{00000000-0000-0000-0000-000000000000}"/>
          </ac:spMkLst>
        </pc:spChg>
      </pc:sldChg>
    </pc:docChg>
  </pc:docChgLst>
  <pc:docChgLst>
    <pc:chgData name="Guest User" userId="S::urn:spo:anon#dab340776780c0d24797114dc22bdfa16d3c382efc166b23a89d417518f19113::" providerId="AD" clId="Web-{FCA14061-169D-6D53-1883-11B207745236}"/>
    <pc:docChg chg="modSld">
      <pc:chgData name="Guest User" userId="S::urn:spo:anon#dab340776780c0d24797114dc22bdfa16d3c382efc166b23a89d417518f19113::" providerId="AD" clId="Web-{FCA14061-169D-6D53-1883-11B207745236}" dt="2024-03-02T18:53:08.240" v="226" actId="14100"/>
      <pc:docMkLst>
        <pc:docMk/>
      </pc:docMkLst>
      <pc:sldChg chg="modSp">
        <pc:chgData name="Guest User" userId="S::urn:spo:anon#dab340776780c0d24797114dc22bdfa16d3c382efc166b23a89d417518f19113::" providerId="AD" clId="Web-{FCA14061-169D-6D53-1883-11B207745236}" dt="2024-03-02T18:39:29.221" v="4" actId="20577"/>
        <pc:sldMkLst>
          <pc:docMk/>
          <pc:sldMk cId="109857222" sldId="256"/>
        </pc:sldMkLst>
        <pc:spChg chg="mod">
          <ac:chgData name="Guest User" userId="S::urn:spo:anon#dab340776780c0d24797114dc22bdfa16d3c382efc166b23a89d417518f19113::" providerId="AD" clId="Web-{FCA14061-169D-6D53-1883-11B207745236}" dt="2024-03-02T18:39:29.221" v="4" actId="20577"/>
          <ac:spMkLst>
            <pc:docMk/>
            <pc:sldMk cId="109857222" sldId="256"/>
            <ac:spMk id="2" creationId="{00000000-0000-0000-0000-000000000000}"/>
          </ac:spMkLst>
        </pc:spChg>
        <pc:spChg chg="mod">
          <ac:chgData name="Guest User" userId="S::urn:spo:anon#dab340776780c0d24797114dc22bdfa16d3c382efc166b23a89d417518f19113::" providerId="AD" clId="Web-{FCA14061-169D-6D53-1883-11B207745236}" dt="2024-03-02T18:39:06.252" v="0" actId="20577"/>
          <ac:spMkLst>
            <pc:docMk/>
            <pc:sldMk cId="109857222" sldId="256"/>
            <ac:spMk id="3" creationId="{00000000-0000-0000-0000-000000000000}"/>
          </ac:spMkLst>
        </pc:spChg>
      </pc:sldChg>
      <pc:sldChg chg="modSp">
        <pc:chgData name="Guest User" userId="S::urn:spo:anon#dab340776780c0d24797114dc22bdfa16d3c382efc166b23a89d417518f19113::" providerId="AD" clId="Web-{FCA14061-169D-6D53-1883-11B207745236}" dt="2024-03-02T18:44:03.306" v="43" actId="20577"/>
        <pc:sldMkLst>
          <pc:docMk/>
          <pc:sldMk cId="2868433927" sldId="257"/>
        </pc:sldMkLst>
        <pc:spChg chg="mod">
          <ac:chgData name="Guest User" userId="S::urn:spo:anon#dab340776780c0d24797114dc22bdfa16d3c382efc166b23a89d417518f19113::" providerId="AD" clId="Web-{FCA14061-169D-6D53-1883-11B207745236}" dt="2024-03-02T18:44:03.306" v="43" actId="20577"/>
          <ac:spMkLst>
            <pc:docMk/>
            <pc:sldMk cId="2868433927" sldId="257"/>
            <ac:spMk id="2" creationId="{3576DEC6-C652-5193-1193-46087683DD3B}"/>
          </ac:spMkLst>
        </pc:spChg>
        <pc:spChg chg="mod">
          <ac:chgData name="Guest User" userId="S::urn:spo:anon#dab340776780c0d24797114dc22bdfa16d3c382efc166b23a89d417518f19113::" providerId="AD" clId="Web-{FCA14061-169D-6D53-1883-11B207745236}" dt="2024-03-02T18:43:39.727" v="40" actId="20577"/>
          <ac:spMkLst>
            <pc:docMk/>
            <pc:sldMk cId="2868433927" sldId="257"/>
            <ac:spMk id="9" creationId="{FB26EFD2-022E-E719-801D-50D781423503}"/>
          </ac:spMkLst>
        </pc:spChg>
        <pc:picChg chg="mod">
          <ac:chgData name="Guest User" userId="S::urn:spo:anon#dab340776780c0d24797114dc22bdfa16d3c382efc166b23a89d417518f19113::" providerId="AD" clId="Web-{FCA14061-169D-6D53-1883-11B207745236}" dt="2024-03-02T18:42:47.804" v="35" actId="1076"/>
          <ac:picMkLst>
            <pc:docMk/>
            <pc:sldMk cId="2868433927" sldId="257"/>
            <ac:picMk id="4" creationId="{38C525EB-4BA2-AB3B-ABD3-48EA2F8F70B2}"/>
          </ac:picMkLst>
        </pc:picChg>
      </pc:sldChg>
      <pc:sldChg chg="modSp">
        <pc:chgData name="Guest User" userId="S::urn:spo:anon#dab340776780c0d24797114dc22bdfa16d3c382efc166b23a89d417518f19113::" providerId="AD" clId="Web-{FCA14061-169D-6D53-1883-11B207745236}" dt="2024-03-02T18:51:57.145" v="216" actId="20577"/>
        <pc:sldMkLst>
          <pc:docMk/>
          <pc:sldMk cId="2679848743" sldId="258"/>
        </pc:sldMkLst>
        <pc:spChg chg="mod">
          <ac:chgData name="Guest User" userId="S::urn:spo:anon#dab340776780c0d24797114dc22bdfa16d3c382efc166b23a89d417518f19113::" providerId="AD" clId="Web-{FCA14061-169D-6D53-1883-11B207745236}" dt="2024-03-02T18:44:39.197" v="48" actId="20577"/>
          <ac:spMkLst>
            <pc:docMk/>
            <pc:sldMk cId="2679848743" sldId="258"/>
            <ac:spMk id="2" creationId="{3576DEC6-C652-5193-1193-46087683DD3B}"/>
          </ac:spMkLst>
        </pc:spChg>
        <pc:spChg chg="mod">
          <ac:chgData name="Guest User" userId="S::urn:spo:anon#dab340776780c0d24797114dc22bdfa16d3c382efc166b23a89d417518f19113::" providerId="AD" clId="Web-{FCA14061-169D-6D53-1883-11B207745236}" dt="2024-03-02T18:51:57.145" v="216" actId="20577"/>
          <ac:spMkLst>
            <pc:docMk/>
            <pc:sldMk cId="2679848743" sldId="258"/>
            <ac:spMk id="9" creationId="{FB26EFD2-022E-E719-801D-50D781423503}"/>
          </ac:spMkLst>
        </pc:spChg>
      </pc:sldChg>
      <pc:sldChg chg="modSp">
        <pc:chgData name="Guest User" userId="S::urn:spo:anon#dab340776780c0d24797114dc22bdfa16d3c382efc166b23a89d417518f19113::" providerId="AD" clId="Web-{FCA14061-169D-6D53-1883-11B207745236}" dt="2024-03-02T18:53:08.240" v="226" actId="14100"/>
        <pc:sldMkLst>
          <pc:docMk/>
          <pc:sldMk cId="2872477042" sldId="259"/>
        </pc:sldMkLst>
        <pc:spChg chg="mod">
          <ac:chgData name="Guest User" userId="S::urn:spo:anon#dab340776780c0d24797114dc22bdfa16d3c382efc166b23a89d417518f19113::" providerId="AD" clId="Web-{FCA14061-169D-6D53-1883-11B207745236}" dt="2024-03-02T18:53:08.240" v="226" actId="14100"/>
          <ac:spMkLst>
            <pc:docMk/>
            <pc:sldMk cId="2872477042" sldId="259"/>
            <ac:spMk id="2" creationId="{3576DEC6-C652-5193-1193-46087683DD3B}"/>
          </ac:spMkLst>
        </pc:spChg>
        <pc:spChg chg="mod">
          <ac:chgData name="Guest User" userId="S::urn:spo:anon#dab340776780c0d24797114dc22bdfa16d3c382efc166b23a89d417518f19113::" providerId="AD" clId="Web-{FCA14061-169D-6D53-1883-11B207745236}" dt="2024-03-02T18:51:57.363" v="221" actId="14100"/>
          <ac:spMkLst>
            <pc:docMk/>
            <pc:sldMk cId="2872477042" sldId="259"/>
            <ac:spMk id="9" creationId="{FB26EFD2-022E-E719-801D-50D781423503}"/>
          </ac:spMkLst>
        </pc:spChg>
        <pc:picChg chg="mod">
          <ac:chgData name="Guest User" userId="S::urn:spo:anon#dab340776780c0d24797114dc22bdfa16d3c382efc166b23a89d417518f19113::" providerId="AD" clId="Web-{FCA14061-169D-6D53-1883-11B207745236}" dt="2024-03-02T18:51:57.223" v="217" actId="1076"/>
          <ac:picMkLst>
            <pc:docMk/>
            <pc:sldMk cId="2872477042" sldId="259"/>
            <ac:picMk id="4" creationId="{38C525EB-4BA2-AB3B-ABD3-48EA2F8F70B2}"/>
          </ac:picMkLst>
        </pc:picChg>
      </pc:sldChg>
    </pc:docChg>
  </pc:docChgLst>
  <pc:docChgLst>
    <pc:chgData name="123cs0184 (MOHAR MAITY)" userId="S::123cs0184@nitrkl.ac.in::051ff471-d9e7-4188-a91d-717b9dab72a0" providerId="AD" clId="Web-{BD19899E-9F32-45ED-A6AB-C1CEE3AE245D}"/>
    <pc:docChg chg="addSld delSld modSld sldOrd">
      <pc:chgData name="123cs0184 (MOHAR MAITY)" userId="S::123cs0184@nitrkl.ac.in::051ff471-d9e7-4188-a91d-717b9dab72a0" providerId="AD" clId="Web-{BD19899E-9F32-45ED-A6AB-C1CEE3AE245D}" dt="2024-03-02T16:43:45.921" v="340"/>
      <pc:docMkLst>
        <pc:docMk/>
      </pc:docMkLst>
      <pc:sldChg chg="addSp modSp mod modTransition setBg">
        <pc:chgData name="123cs0184 (MOHAR MAITY)" userId="S::123cs0184@nitrkl.ac.in::051ff471-d9e7-4188-a91d-717b9dab72a0" providerId="AD" clId="Web-{BD19899E-9F32-45ED-A6AB-C1CEE3AE245D}" dt="2024-03-02T14:45:11.103" v="129"/>
        <pc:sldMkLst>
          <pc:docMk/>
          <pc:sldMk cId="109857222" sldId="256"/>
        </pc:sldMkLst>
        <pc:spChg chg="mod">
          <ac:chgData name="123cs0184 (MOHAR MAITY)" userId="S::123cs0184@nitrkl.ac.in::051ff471-d9e7-4188-a91d-717b9dab72a0" providerId="AD" clId="Web-{BD19899E-9F32-45ED-A6AB-C1CEE3AE245D}" dt="2024-03-02T14:23:18.118" v="22" actId="20577"/>
          <ac:spMkLst>
            <pc:docMk/>
            <pc:sldMk cId="109857222" sldId="256"/>
            <ac:spMk id="2" creationId="{00000000-0000-0000-0000-000000000000}"/>
          </ac:spMkLst>
        </pc:spChg>
        <pc:spChg chg="mod">
          <ac:chgData name="123cs0184 (MOHAR MAITY)" userId="S::123cs0184@nitrkl.ac.in::051ff471-d9e7-4188-a91d-717b9dab72a0" providerId="AD" clId="Web-{BD19899E-9F32-45ED-A6AB-C1CEE3AE245D}" dt="2024-03-02T14:23:46.150" v="23" actId="20577"/>
          <ac:spMkLst>
            <pc:docMk/>
            <pc:sldMk cId="109857222" sldId="256"/>
            <ac:spMk id="3" creationId="{00000000-0000-0000-0000-000000000000}"/>
          </ac:spMkLst>
        </pc:spChg>
        <pc:spChg chg="add mod">
          <ac:chgData name="123cs0184 (MOHAR MAITY)" userId="S::123cs0184@nitrkl.ac.in::051ff471-d9e7-4188-a91d-717b9dab72a0" providerId="AD" clId="Web-{BD19899E-9F32-45ED-A6AB-C1CEE3AE245D}" dt="2024-03-02T14:22:36.289" v="4"/>
          <ac:spMkLst>
            <pc:docMk/>
            <pc:sldMk cId="109857222" sldId="256"/>
            <ac:spMk id="5" creationId="{0A7DB162-823F-7BD3-A9A3-E5BEF90C03DE}"/>
          </ac:spMkLst>
        </pc:spChg>
        <pc:spChg chg="add">
          <ac:chgData name="123cs0184 (MOHAR MAITY)" userId="S::123cs0184@nitrkl.ac.in::051ff471-d9e7-4188-a91d-717b9dab72a0" providerId="AD" clId="Web-{BD19899E-9F32-45ED-A6AB-C1CEE3AE245D}" dt="2024-03-02T14:22:36.289" v="4"/>
          <ac:spMkLst>
            <pc:docMk/>
            <pc:sldMk cId="109857222" sldId="256"/>
            <ac:spMk id="10" creationId="{C1DD1A8A-57D5-4A81-AD04-532B043C5611}"/>
          </ac:spMkLst>
        </pc:spChg>
        <pc:spChg chg="add">
          <ac:chgData name="123cs0184 (MOHAR MAITY)" userId="S::123cs0184@nitrkl.ac.in::051ff471-d9e7-4188-a91d-717b9dab72a0" providerId="AD" clId="Web-{BD19899E-9F32-45ED-A6AB-C1CEE3AE245D}" dt="2024-03-02T14:22:36.289" v="4"/>
          <ac:spMkLst>
            <pc:docMk/>
            <pc:sldMk cId="109857222" sldId="256"/>
            <ac:spMk id="12" creationId="{007891EC-4501-44ED-A8C8-B11B6DB767AB}"/>
          </ac:spMkLst>
        </pc:spChg>
        <pc:picChg chg="add mod ord">
          <ac:chgData name="123cs0184 (MOHAR MAITY)" userId="S::123cs0184@nitrkl.ac.in::051ff471-d9e7-4188-a91d-717b9dab72a0" providerId="AD" clId="Web-{BD19899E-9F32-45ED-A6AB-C1CEE3AE245D}" dt="2024-03-02T14:22:36.289" v="4"/>
          <ac:picMkLst>
            <pc:docMk/>
            <pc:sldMk cId="109857222" sldId="256"/>
            <ac:picMk id="4" creationId="{9DDAFF9E-08B8-96EA-7397-ED59D57E025E}"/>
          </ac:picMkLst>
        </pc:picChg>
      </pc:sldChg>
      <pc:sldChg chg="addSp delSp modSp new mod modTransition setBg">
        <pc:chgData name="123cs0184 (MOHAR MAITY)" userId="S::123cs0184@nitrkl.ac.in::051ff471-d9e7-4188-a91d-717b9dab72a0" providerId="AD" clId="Web-{BD19899E-9F32-45ED-A6AB-C1CEE3AE245D}" dt="2024-03-02T14:33:54.641" v="85"/>
        <pc:sldMkLst>
          <pc:docMk/>
          <pc:sldMk cId="2868433927" sldId="257"/>
        </pc:sldMkLst>
        <pc:spChg chg="mod ord">
          <ac:chgData name="123cs0184 (MOHAR MAITY)" userId="S::123cs0184@nitrkl.ac.in::051ff471-d9e7-4188-a91d-717b9dab72a0" providerId="AD" clId="Web-{BD19899E-9F32-45ED-A6AB-C1CEE3AE245D}" dt="2024-03-02T14:28:02.403" v="38" actId="20577"/>
          <ac:spMkLst>
            <pc:docMk/>
            <pc:sldMk cId="2868433927" sldId="257"/>
            <ac:spMk id="2" creationId="{3576DEC6-C652-5193-1193-46087683DD3B}"/>
          </ac:spMkLst>
        </pc:spChg>
        <pc:spChg chg="del">
          <ac:chgData name="123cs0184 (MOHAR MAITY)" userId="S::123cs0184@nitrkl.ac.in::051ff471-d9e7-4188-a91d-717b9dab72a0" providerId="AD" clId="Web-{BD19899E-9F32-45ED-A6AB-C1CEE3AE245D}" dt="2024-03-02T14:26:57.699" v="25"/>
          <ac:spMkLst>
            <pc:docMk/>
            <pc:sldMk cId="2868433927" sldId="257"/>
            <ac:spMk id="3" creationId="{C36DF5C7-A290-13C5-B00D-27B3931A3426}"/>
          </ac:spMkLst>
        </pc:spChg>
        <pc:spChg chg="add mod">
          <ac:chgData name="123cs0184 (MOHAR MAITY)" userId="S::123cs0184@nitrkl.ac.in::051ff471-d9e7-4188-a91d-717b9dab72a0" providerId="AD" clId="Web-{BD19899E-9F32-45ED-A6AB-C1CEE3AE245D}" dt="2024-03-02T14:27:42.496" v="29"/>
          <ac:spMkLst>
            <pc:docMk/>
            <pc:sldMk cId="2868433927" sldId="257"/>
            <ac:spMk id="5" creationId="{5049F8E0-C8FA-5ACA-B0A2-48778A8AA4F7}"/>
          </ac:spMkLst>
        </pc:spChg>
        <pc:spChg chg="add del mod">
          <ac:chgData name="123cs0184 (MOHAR MAITY)" userId="S::123cs0184@nitrkl.ac.in::051ff471-d9e7-4188-a91d-717b9dab72a0" providerId="AD" clId="Web-{BD19899E-9F32-45ED-A6AB-C1CEE3AE245D}" dt="2024-03-02T14:29:57.217" v="53" actId="14100"/>
          <ac:spMkLst>
            <pc:docMk/>
            <pc:sldMk cId="2868433927" sldId="257"/>
            <ac:spMk id="9" creationId="{FB26EFD2-022E-E719-801D-50D781423503}"/>
          </ac:spMkLst>
        </pc:spChg>
        <pc:spChg chg="add">
          <ac:chgData name="123cs0184 (MOHAR MAITY)" userId="S::123cs0184@nitrkl.ac.in::051ff471-d9e7-4188-a91d-717b9dab72a0" providerId="AD" clId="Web-{BD19899E-9F32-45ED-A6AB-C1CEE3AE245D}" dt="2024-03-02T14:27:42.496" v="29"/>
          <ac:spMkLst>
            <pc:docMk/>
            <pc:sldMk cId="2868433927" sldId="257"/>
            <ac:spMk id="12" creationId="{9AA72BD9-2C5A-4EDC-931F-5AA08EACA0F3}"/>
          </ac:spMkLst>
        </pc:spChg>
        <pc:spChg chg="add">
          <ac:chgData name="123cs0184 (MOHAR MAITY)" userId="S::123cs0184@nitrkl.ac.in::051ff471-d9e7-4188-a91d-717b9dab72a0" providerId="AD" clId="Web-{BD19899E-9F32-45ED-A6AB-C1CEE3AE245D}" dt="2024-03-02T14:27:42.496" v="29"/>
          <ac:spMkLst>
            <pc:docMk/>
            <pc:sldMk cId="2868433927" sldId="257"/>
            <ac:spMk id="14" creationId="{DD3981AC-7B61-4947-BCF3-F7AA7FA385B9}"/>
          </ac:spMkLst>
        </pc:spChg>
        <pc:spChg chg="add">
          <ac:chgData name="123cs0184 (MOHAR MAITY)" userId="S::123cs0184@nitrkl.ac.in::051ff471-d9e7-4188-a91d-717b9dab72a0" providerId="AD" clId="Web-{BD19899E-9F32-45ED-A6AB-C1CEE3AE245D}" dt="2024-03-02T14:27:42.496" v="29"/>
          <ac:spMkLst>
            <pc:docMk/>
            <pc:sldMk cId="2868433927" sldId="257"/>
            <ac:spMk id="16" creationId="{55D4142C-5077-457F-A6AD-3FECFDB39685}"/>
          </ac:spMkLst>
        </pc:spChg>
        <pc:spChg chg="add">
          <ac:chgData name="123cs0184 (MOHAR MAITY)" userId="S::123cs0184@nitrkl.ac.in::051ff471-d9e7-4188-a91d-717b9dab72a0" providerId="AD" clId="Web-{BD19899E-9F32-45ED-A6AB-C1CEE3AE245D}" dt="2024-03-02T14:27:42.496" v="29"/>
          <ac:spMkLst>
            <pc:docMk/>
            <pc:sldMk cId="2868433927" sldId="257"/>
            <ac:spMk id="18" creationId="{7A5F0580-5EE9-419F-96EE-B6529EF6E7D0}"/>
          </ac:spMkLst>
        </pc:spChg>
        <pc:graphicFrameChg chg="add del mod ord modGraphic">
          <ac:chgData name="123cs0184 (MOHAR MAITY)" userId="S::123cs0184@nitrkl.ac.in::051ff471-d9e7-4188-a91d-717b9dab72a0" providerId="AD" clId="Web-{BD19899E-9F32-45ED-A6AB-C1CEE3AE245D}" dt="2024-03-02T14:28:10.856" v="40"/>
          <ac:graphicFrameMkLst>
            <pc:docMk/>
            <pc:sldMk cId="2868433927" sldId="257"/>
            <ac:graphicFrameMk id="7" creationId="{4178A7FE-3E89-287A-6497-BD7E586D64FD}"/>
          </ac:graphicFrameMkLst>
        </pc:graphicFrameChg>
        <pc:picChg chg="add mod ord">
          <ac:chgData name="123cs0184 (MOHAR MAITY)" userId="S::123cs0184@nitrkl.ac.in::051ff471-d9e7-4188-a91d-717b9dab72a0" providerId="AD" clId="Web-{BD19899E-9F32-45ED-A6AB-C1CEE3AE245D}" dt="2024-03-02T14:27:42.496" v="29"/>
          <ac:picMkLst>
            <pc:docMk/>
            <pc:sldMk cId="2868433927" sldId="257"/>
            <ac:picMk id="4" creationId="{38C525EB-4BA2-AB3B-ABD3-48EA2F8F70B2}"/>
          </ac:picMkLst>
        </pc:picChg>
      </pc:sldChg>
      <pc:sldChg chg="modSp add replId modTransition">
        <pc:chgData name="123cs0184 (MOHAR MAITY)" userId="S::123cs0184@nitrkl.ac.in::051ff471-d9e7-4188-a91d-717b9dab72a0" providerId="AD" clId="Web-{BD19899E-9F32-45ED-A6AB-C1CEE3AE245D}" dt="2024-03-02T14:34:23.751" v="91" actId="20577"/>
        <pc:sldMkLst>
          <pc:docMk/>
          <pc:sldMk cId="2679848743" sldId="258"/>
        </pc:sldMkLst>
        <pc:spChg chg="mod">
          <ac:chgData name="123cs0184 (MOHAR MAITY)" userId="S::123cs0184@nitrkl.ac.in::051ff471-d9e7-4188-a91d-717b9dab72a0" providerId="AD" clId="Web-{BD19899E-9F32-45ED-A6AB-C1CEE3AE245D}" dt="2024-03-02T14:34:23.751" v="91" actId="20577"/>
          <ac:spMkLst>
            <pc:docMk/>
            <pc:sldMk cId="2679848743" sldId="258"/>
            <ac:spMk id="2" creationId="{3576DEC6-C652-5193-1193-46087683DD3B}"/>
          </ac:spMkLst>
        </pc:spChg>
        <pc:spChg chg="mod">
          <ac:chgData name="123cs0184 (MOHAR MAITY)" userId="S::123cs0184@nitrkl.ac.in::051ff471-d9e7-4188-a91d-717b9dab72a0" providerId="AD" clId="Web-{BD19899E-9F32-45ED-A6AB-C1CEE3AE245D}" dt="2024-03-02T14:34:21.173" v="90" actId="1076"/>
          <ac:spMkLst>
            <pc:docMk/>
            <pc:sldMk cId="2679848743" sldId="258"/>
            <ac:spMk id="9" creationId="{FB26EFD2-022E-E719-801D-50D781423503}"/>
          </ac:spMkLst>
        </pc:spChg>
      </pc:sldChg>
      <pc:sldChg chg="addSp delSp modSp add replId modTransition">
        <pc:chgData name="123cs0184 (MOHAR MAITY)" userId="S::123cs0184@nitrkl.ac.in::051ff471-d9e7-4188-a91d-717b9dab72a0" providerId="AD" clId="Web-{BD19899E-9F32-45ED-A6AB-C1CEE3AE245D}" dt="2024-03-02T14:49:30.168" v="153" actId="1076"/>
        <pc:sldMkLst>
          <pc:docMk/>
          <pc:sldMk cId="2872477042" sldId="259"/>
        </pc:sldMkLst>
        <pc:spChg chg="mod">
          <ac:chgData name="123cs0184 (MOHAR MAITY)" userId="S::123cs0184@nitrkl.ac.in::051ff471-d9e7-4188-a91d-717b9dab72a0" providerId="AD" clId="Web-{BD19899E-9F32-45ED-A6AB-C1CEE3AE245D}" dt="2024-03-02T14:49:30.168" v="153" actId="1076"/>
          <ac:spMkLst>
            <pc:docMk/>
            <pc:sldMk cId="2872477042" sldId="259"/>
            <ac:spMk id="2" creationId="{3576DEC6-C652-5193-1193-46087683DD3B}"/>
          </ac:spMkLst>
        </pc:spChg>
        <pc:spChg chg="add del">
          <ac:chgData name="123cs0184 (MOHAR MAITY)" userId="S::123cs0184@nitrkl.ac.in::051ff471-d9e7-4188-a91d-717b9dab72a0" providerId="AD" clId="Web-{BD19899E-9F32-45ED-A6AB-C1CEE3AE245D}" dt="2024-03-02T14:31:59.093" v="70"/>
          <ac:spMkLst>
            <pc:docMk/>
            <pc:sldMk cId="2872477042" sldId="259"/>
            <ac:spMk id="3" creationId="{AEB138D3-1D4A-106F-DBAB-DDC4604C4025}"/>
          </ac:spMkLst>
        </pc:spChg>
        <pc:spChg chg="mod">
          <ac:chgData name="123cs0184 (MOHAR MAITY)" userId="S::123cs0184@nitrkl.ac.in::051ff471-d9e7-4188-a91d-717b9dab72a0" providerId="AD" clId="Web-{BD19899E-9F32-45ED-A6AB-C1CEE3AE245D}" dt="2024-03-02T14:49:23.387" v="152" actId="1076"/>
          <ac:spMkLst>
            <pc:docMk/>
            <pc:sldMk cId="2872477042" sldId="259"/>
            <ac:spMk id="9" creationId="{FB26EFD2-022E-E719-801D-50D781423503}"/>
          </ac:spMkLst>
        </pc:spChg>
      </pc:sldChg>
      <pc:sldChg chg="addSp delSp modSp new mod modTransition setBg">
        <pc:chgData name="123cs0184 (MOHAR MAITY)" userId="S::123cs0184@nitrkl.ac.in::051ff471-d9e7-4188-a91d-717b9dab72a0" providerId="AD" clId="Web-{BD19899E-9F32-45ED-A6AB-C1CEE3AE245D}" dt="2024-03-02T14:44:58.149" v="127"/>
        <pc:sldMkLst>
          <pc:docMk/>
          <pc:sldMk cId="2470026980" sldId="260"/>
        </pc:sldMkLst>
        <pc:spChg chg="mod">
          <ac:chgData name="123cs0184 (MOHAR MAITY)" userId="S::123cs0184@nitrkl.ac.in::051ff471-d9e7-4188-a91d-717b9dab72a0" providerId="AD" clId="Web-{BD19899E-9F32-45ED-A6AB-C1CEE3AE245D}" dt="2024-03-02T14:39:38.849" v="103"/>
          <ac:spMkLst>
            <pc:docMk/>
            <pc:sldMk cId="2470026980" sldId="260"/>
            <ac:spMk id="2" creationId="{64C553F4-C7CE-C0EB-8AEB-B33F4514AE56}"/>
          </ac:spMkLst>
        </pc:spChg>
        <pc:spChg chg="del">
          <ac:chgData name="123cs0184 (MOHAR MAITY)" userId="S::123cs0184@nitrkl.ac.in::051ff471-d9e7-4188-a91d-717b9dab72a0" providerId="AD" clId="Web-{BD19899E-9F32-45ED-A6AB-C1CEE3AE245D}" dt="2024-03-02T14:37:16.347" v="93"/>
          <ac:spMkLst>
            <pc:docMk/>
            <pc:sldMk cId="2470026980" sldId="260"/>
            <ac:spMk id="3" creationId="{1C8EB1A7-15EF-A2F3-34A5-43CEB52C7F76}"/>
          </ac:spMkLst>
        </pc:spChg>
        <pc:spChg chg="add del mod">
          <ac:chgData name="123cs0184 (MOHAR MAITY)" userId="S::123cs0184@nitrkl.ac.in::051ff471-d9e7-4188-a91d-717b9dab72a0" providerId="AD" clId="Web-{BD19899E-9F32-45ED-A6AB-C1CEE3AE245D}" dt="2024-03-02T14:39:38.849" v="103"/>
          <ac:spMkLst>
            <pc:docMk/>
            <pc:sldMk cId="2470026980" sldId="260"/>
            <ac:spMk id="8" creationId="{13E84992-737E-5BD0-254D-D0223E61C316}"/>
          </ac:spMkLst>
        </pc:spChg>
        <pc:spChg chg="add">
          <ac:chgData name="123cs0184 (MOHAR MAITY)" userId="S::123cs0184@nitrkl.ac.in::051ff471-d9e7-4188-a91d-717b9dab72a0" providerId="AD" clId="Web-{BD19899E-9F32-45ED-A6AB-C1CEE3AE245D}" dt="2024-03-02T14:39:38.849" v="103"/>
          <ac:spMkLst>
            <pc:docMk/>
            <pc:sldMk cId="2470026980" sldId="260"/>
            <ac:spMk id="20" creationId="{BEBFA723-5A7B-472D-ABD7-1526B8D3A38B}"/>
          </ac:spMkLst>
        </pc:spChg>
        <pc:spChg chg="add">
          <ac:chgData name="123cs0184 (MOHAR MAITY)" userId="S::123cs0184@nitrkl.ac.in::051ff471-d9e7-4188-a91d-717b9dab72a0" providerId="AD" clId="Web-{BD19899E-9F32-45ED-A6AB-C1CEE3AE245D}" dt="2024-03-02T14:39:38.849" v="103"/>
          <ac:spMkLst>
            <pc:docMk/>
            <pc:sldMk cId="2470026980" sldId="260"/>
            <ac:spMk id="22" creationId="{A6B27065-399A-4CF7-BF70-CF79B9848FC1}"/>
          </ac:spMkLst>
        </pc:spChg>
        <pc:grpChg chg="add del">
          <ac:chgData name="123cs0184 (MOHAR MAITY)" userId="S::123cs0184@nitrkl.ac.in::051ff471-d9e7-4188-a91d-717b9dab72a0" providerId="AD" clId="Web-{BD19899E-9F32-45ED-A6AB-C1CEE3AE245D}" dt="2024-03-02T14:39:38.849" v="103"/>
          <ac:grpSpMkLst>
            <pc:docMk/>
            <pc:sldMk cId="2470026980" sldId="260"/>
            <ac:grpSpMk id="11" creationId="{114ED94A-C85D-4CD3-4205-438D21CE6B38}"/>
          </ac:grpSpMkLst>
        </pc:grpChg>
        <pc:grpChg chg="add">
          <ac:chgData name="123cs0184 (MOHAR MAITY)" userId="S::123cs0184@nitrkl.ac.in::051ff471-d9e7-4188-a91d-717b9dab72a0" providerId="AD" clId="Web-{BD19899E-9F32-45ED-A6AB-C1CEE3AE245D}" dt="2024-03-02T14:39:38.849" v="103"/>
          <ac:grpSpMkLst>
            <pc:docMk/>
            <pc:sldMk cId="2470026980" sldId="260"/>
            <ac:grpSpMk id="24" creationId="{CF22986C-DDF7-4109-9D6A-006800D6B041}"/>
          </ac:grpSpMkLst>
        </pc:grpChg>
        <pc:picChg chg="add mod ord">
          <ac:chgData name="123cs0184 (MOHAR MAITY)" userId="S::123cs0184@nitrkl.ac.in::051ff471-d9e7-4188-a91d-717b9dab72a0" providerId="AD" clId="Web-{BD19899E-9F32-45ED-A6AB-C1CEE3AE245D}" dt="2024-03-02T14:39:38.849" v="103"/>
          <ac:picMkLst>
            <pc:docMk/>
            <pc:sldMk cId="2470026980" sldId="260"/>
            <ac:picMk id="4" creationId="{5F53C2B4-9720-3504-EDB9-10956EE1A6AA}"/>
          </ac:picMkLst>
        </pc:picChg>
      </pc:sldChg>
      <pc:sldChg chg="addSp delSp modSp new mod modTransition setBg">
        <pc:chgData name="123cs0184 (MOHAR MAITY)" userId="S::123cs0184@nitrkl.ac.in::051ff471-d9e7-4188-a91d-717b9dab72a0" providerId="AD" clId="Web-{BD19899E-9F32-45ED-A6AB-C1CEE3AE245D}" dt="2024-03-02T14:49:13.324" v="151" actId="20577"/>
        <pc:sldMkLst>
          <pc:docMk/>
          <pc:sldMk cId="4002879235" sldId="261"/>
        </pc:sldMkLst>
        <pc:spChg chg="mod ord">
          <ac:chgData name="123cs0184 (MOHAR MAITY)" userId="S::123cs0184@nitrkl.ac.in::051ff471-d9e7-4188-a91d-717b9dab72a0" providerId="AD" clId="Web-{BD19899E-9F32-45ED-A6AB-C1CEE3AE245D}" dt="2024-03-02T14:44:09.930" v="122" actId="1076"/>
          <ac:spMkLst>
            <pc:docMk/>
            <pc:sldMk cId="4002879235" sldId="261"/>
            <ac:spMk id="2" creationId="{A6260CE1-50E7-3017-DA33-3EBDAE5050AC}"/>
          </ac:spMkLst>
        </pc:spChg>
        <pc:spChg chg="del">
          <ac:chgData name="123cs0184 (MOHAR MAITY)" userId="S::123cs0184@nitrkl.ac.in::051ff471-d9e7-4188-a91d-717b9dab72a0" providerId="AD" clId="Web-{BD19899E-9F32-45ED-A6AB-C1CEE3AE245D}" dt="2024-03-02T14:41:39.928" v="105"/>
          <ac:spMkLst>
            <pc:docMk/>
            <pc:sldMk cId="4002879235" sldId="261"/>
            <ac:spMk id="3" creationId="{82D112E8-BAF2-76E4-7B44-EB1768000EF3}"/>
          </ac:spMkLst>
        </pc:spChg>
        <pc:spChg chg="add mod">
          <ac:chgData name="123cs0184 (MOHAR MAITY)" userId="S::123cs0184@nitrkl.ac.in::051ff471-d9e7-4188-a91d-717b9dab72a0" providerId="AD" clId="Web-{BD19899E-9F32-45ED-A6AB-C1CEE3AE245D}" dt="2024-03-02T14:49:13.324" v="151" actId="20577"/>
          <ac:spMkLst>
            <pc:docMk/>
            <pc:sldMk cId="4002879235" sldId="261"/>
            <ac:spMk id="8" creationId="{4CBD7AD7-7234-5005-39CF-985C3011B903}"/>
          </ac:spMkLst>
        </pc:spChg>
        <pc:spChg chg="add">
          <ac:chgData name="123cs0184 (MOHAR MAITY)" userId="S::123cs0184@nitrkl.ac.in::051ff471-d9e7-4188-a91d-717b9dab72a0" providerId="AD" clId="Web-{BD19899E-9F32-45ED-A6AB-C1CEE3AE245D}" dt="2024-03-02T14:42:03.882" v="106"/>
          <ac:spMkLst>
            <pc:docMk/>
            <pc:sldMk cId="4002879235" sldId="261"/>
            <ac:spMk id="11" creationId="{C0A1ED06-4733-4020-9C60-81D4D801408D}"/>
          </ac:spMkLst>
        </pc:spChg>
        <pc:spChg chg="add">
          <ac:chgData name="123cs0184 (MOHAR MAITY)" userId="S::123cs0184@nitrkl.ac.in::051ff471-d9e7-4188-a91d-717b9dab72a0" providerId="AD" clId="Web-{BD19899E-9F32-45ED-A6AB-C1CEE3AE245D}" dt="2024-03-02T14:42:03.882" v="106"/>
          <ac:spMkLst>
            <pc:docMk/>
            <pc:sldMk cId="4002879235" sldId="261"/>
            <ac:spMk id="13" creationId="{B0CA3509-3AF9-45FE-93ED-57BB5D5E8E07}"/>
          </ac:spMkLst>
        </pc:spChg>
        <pc:picChg chg="add mod ord">
          <ac:chgData name="123cs0184 (MOHAR MAITY)" userId="S::123cs0184@nitrkl.ac.in::051ff471-d9e7-4188-a91d-717b9dab72a0" providerId="AD" clId="Web-{BD19899E-9F32-45ED-A6AB-C1CEE3AE245D}" dt="2024-03-02T14:44:25.399" v="125" actId="14100"/>
          <ac:picMkLst>
            <pc:docMk/>
            <pc:sldMk cId="4002879235" sldId="261"/>
            <ac:picMk id="4" creationId="{DE07C66D-E79D-8F46-5D81-2A2860A13D2C}"/>
          </ac:picMkLst>
        </pc:picChg>
      </pc:sldChg>
      <pc:sldChg chg="addSp delSp modSp new mod modTransition setBg">
        <pc:chgData name="123cs0184 (MOHAR MAITY)" userId="S::123cs0184@nitrkl.ac.in::051ff471-d9e7-4188-a91d-717b9dab72a0" providerId="AD" clId="Web-{BD19899E-9F32-45ED-A6AB-C1CEE3AE245D}" dt="2024-03-02T14:53:28.374" v="169"/>
        <pc:sldMkLst>
          <pc:docMk/>
          <pc:sldMk cId="2274342584" sldId="262"/>
        </pc:sldMkLst>
        <pc:spChg chg="mod">
          <ac:chgData name="123cs0184 (MOHAR MAITY)" userId="S::123cs0184@nitrkl.ac.in::051ff471-d9e7-4188-a91d-717b9dab72a0" providerId="AD" clId="Web-{BD19899E-9F32-45ED-A6AB-C1CEE3AE245D}" dt="2024-03-02T14:48:25.292" v="143" actId="14100"/>
          <ac:spMkLst>
            <pc:docMk/>
            <pc:sldMk cId="2274342584" sldId="262"/>
            <ac:spMk id="2" creationId="{D7B05508-A6E2-4E47-3090-6A873ACBC006}"/>
          </ac:spMkLst>
        </pc:spChg>
        <pc:spChg chg="del">
          <ac:chgData name="123cs0184 (MOHAR MAITY)" userId="S::123cs0184@nitrkl.ac.in::051ff471-d9e7-4188-a91d-717b9dab72a0" providerId="AD" clId="Web-{BD19899E-9F32-45ED-A6AB-C1CEE3AE245D}" dt="2024-03-02T14:47:44.011" v="138"/>
          <ac:spMkLst>
            <pc:docMk/>
            <pc:sldMk cId="2274342584" sldId="262"/>
            <ac:spMk id="3" creationId="{9399B9CB-7E68-8742-64A9-A251E291EE82}"/>
          </ac:spMkLst>
        </pc:spChg>
        <pc:spChg chg="add mod">
          <ac:chgData name="123cs0184 (MOHAR MAITY)" userId="S::123cs0184@nitrkl.ac.in::051ff471-d9e7-4188-a91d-717b9dab72a0" providerId="AD" clId="Web-{BD19899E-9F32-45ED-A6AB-C1CEE3AE245D}" dt="2024-03-02T14:48:52.293" v="148" actId="14100"/>
          <ac:spMkLst>
            <pc:docMk/>
            <pc:sldMk cId="2274342584" sldId="262"/>
            <ac:spMk id="8" creationId="{F08574E8-309C-556A-FD8A-D20F5EC3B34F}"/>
          </ac:spMkLst>
        </pc:spChg>
        <pc:spChg chg="add">
          <ac:chgData name="123cs0184 (MOHAR MAITY)" userId="S::123cs0184@nitrkl.ac.in::051ff471-d9e7-4188-a91d-717b9dab72a0" providerId="AD" clId="Web-{BD19899E-9F32-45ED-A6AB-C1CEE3AE245D}" dt="2024-03-02T14:47:54.105" v="139"/>
          <ac:spMkLst>
            <pc:docMk/>
            <pc:sldMk cId="2274342584" sldId="262"/>
            <ac:spMk id="11" creationId="{327D73B4-9F5C-4A64-A179-51B9500CB8B5}"/>
          </ac:spMkLst>
        </pc:spChg>
        <pc:spChg chg="add">
          <ac:chgData name="123cs0184 (MOHAR MAITY)" userId="S::123cs0184@nitrkl.ac.in::051ff471-d9e7-4188-a91d-717b9dab72a0" providerId="AD" clId="Web-{BD19899E-9F32-45ED-A6AB-C1CEE3AE245D}" dt="2024-03-02T14:47:54.105" v="139"/>
          <ac:spMkLst>
            <pc:docMk/>
            <pc:sldMk cId="2274342584" sldId="262"/>
            <ac:spMk id="13" creationId="{C1F06963-6374-4B48-844F-071A9BAAAE02}"/>
          </ac:spMkLst>
        </pc:spChg>
        <pc:spChg chg="add">
          <ac:chgData name="123cs0184 (MOHAR MAITY)" userId="S::123cs0184@nitrkl.ac.in::051ff471-d9e7-4188-a91d-717b9dab72a0" providerId="AD" clId="Web-{BD19899E-9F32-45ED-A6AB-C1CEE3AE245D}" dt="2024-03-02T14:47:54.105" v="139"/>
          <ac:spMkLst>
            <pc:docMk/>
            <pc:sldMk cId="2274342584" sldId="262"/>
            <ac:spMk id="15" creationId="{6CB927A4-E432-4310-9CD5-E89FF5063179}"/>
          </ac:spMkLst>
        </pc:spChg>
        <pc:spChg chg="add">
          <ac:chgData name="123cs0184 (MOHAR MAITY)" userId="S::123cs0184@nitrkl.ac.in::051ff471-d9e7-4188-a91d-717b9dab72a0" providerId="AD" clId="Web-{BD19899E-9F32-45ED-A6AB-C1CEE3AE245D}" dt="2024-03-02T14:47:54.105" v="139"/>
          <ac:spMkLst>
            <pc:docMk/>
            <pc:sldMk cId="2274342584" sldId="262"/>
            <ac:spMk id="17" creationId="{1453BF6C-B012-48B7-B4E8-6D7AC7C27D02}"/>
          </ac:spMkLst>
        </pc:spChg>
        <pc:spChg chg="add">
          <ac:chgData name="123cs0184 (MOHAR MAITY)" userId="S::123cs0184@nitrkl.ac.in::051ff471-d9e7-4188-a91d-717b9dab72a0" providerId="AD" clId="Web-{BD19899E-9F32-45ED-A6AB-C1CEE3AE245D}" dt="2024-03-02T14:47:54.105" v="139"/>
          <ac:spMkLst>
            <pc:docMk/>
            <pc:sldMk cId="2274342584" sldId="262"/>
            <ac:spMk id="19" creationId="{E3020543-B24B-4EC4-8FFC-8DD88EEA91A8}"/>
          </ac:spMkLst>
        </pc:spChg>
        <pc:picChg chg="add mod ord">
          <ac:chgData name="123cs0184 (MOHAR MAITY)" userId="S::123cs0184@nitrkl.ac.in::051ff471-d9e7-4188-a91d-717b9dab72a0" providerId="AD" clId="Web-{BD19899E-9F32-45ED-A6AB-C1CEE3AE245D}" dt="2024-03-02T14:47:54.105" v="139"/>
          <ac:picMkLst>
            <pc:docMk/>
            <pc:sldMk cId="2274342584" sldId="262"/>
            <ac:picMk id="4" creationId="{529EE638-655D-0355-84B7-C5632DAD0FF7}"/>
          </ac:picMkLst>
        </pc:picChg>
        <pc:cxnChg chg="add">
          <ac:chgData name="123cs0184 (MOHAR MAITY)" userId="S::123cs0184@nitrkl.ac.in::051ff471-d9e7-4188-a91d-717b9dab72a0" providerId="AD" clId="Web-{BD19899E-9F32-45ED-A6AB-C1CEE3AE245D}" dt="2024-03-02T14:47:54.105" v="139"/>
          <ac:cxnSpMkLst>
            <pc:docMk/>
            <pc:sldMk cId="2274342584" sldId="262"/>
            <ac:cxnSpMk id="21" creationId="{C49DA8F6-BCC1-4447-B54C-57856834B94B}"/>
          </ac:cxnSpMkLst>
        </pc:cxnChg>
      </pc:sldChg>
      <pc:sldChg chg="addSp delSp modSp new del mod ord modTransition setBg">
        <pc:chgData name="123cs0184 (MOHAR MAITY)" userId="S::123cs0184@nitrkl.ac.in::051ff471-d9e7-4188-a91d-717b9dab72a0" providerId="AD" clId="Web-{BD19899E-9F32-45ED-A6AB-C1CEE3AE245D}" dt="2024-03-02T16:43:45.921" v="340"/>
        <pc:sldMkLst>
          <pc:docMk/>
          <pc:sldMk cId="870324663" sldId="263"/>
        </pc:sldMkLst>
        <pc:spChg chg="mod">
          <ac:chgData name="123cs0184 (MOHAR MAITY)" userId="S::123cs0184@nitrkl.ac.in::051ff471-d9e7-4188-a91d-717b9dab72a0" providerId="AD" clId="Web-{BD19899E-9F32-45ED-A6AB-C1CEE3AE245D}" dt="2024-03-02T14:52:05.967" v="161" actId="20577"/>
          <ac:spMkLst>
            <pc:docMk/>
            <pc:sldMk cId="870324663" sldId="263"/>
            <ac:spMk id="2" creationId="{4601506E-F6EB-199B-B620-FC9CD83BA707}"/>
          </ac:spMkLst>
        </pc:spChg>
        <pc:spChg chg="del">
          <ac:chgData name="123cs0184 (MOHAR MAITY)" userId="S::123cs0184@nitrkl.ac.in::051ff471-d9e7-4188-a91d-717b9dab72a0" providerId="AD" clId="Web-{BD19899E-9F32-45ED-A6AB-C1CEE3AE245D}" dt="2024-03-02T14:51:30.623" v="156"/>
          <ac:spMkLst>
            <pc:docMk/>
            <pc:sldMk cId="870324663" sldId="263"/>
            <ac:spMk id="3" creationId="{728260B1-F48F-BA29-1E86-6857D022D83E}"/>
          </ac:spMkLst>
        </pc:spChg>
        <pc:spChg chg="add mod">
          <ac:chgData name="123cs0184 (MOHAR MAITY)" userId="S::123cs0184@nitrkl.ac.in::051ff471-d9e7-4188-a91d-717b9dab72a0" providerId="AD" clId="Web-{BD19899E-9F32-45ED-A6AB-C1CEE3AE245D}" dt="2024-03-02T14:52:46.077" v="168" actId="20577"/>
          <ac:spMkLst>
            <pc:docMk/>
            <pc:sldMk cId="870324663" sldId="263"/>
            <ac:spMk id="8" creationId="{72154743-09C1-49E1-A240-AA6990CB961B}"/>
          </ac:spMkLst>
        </pc:spChg>
        <pc:spChg chg="add">
          <ac:chgData name="123cs0184 (MOHAR MAITY)" userId="S::123cs0184@nitrkl.ac.in::051ff471-d9e7-4188-a91d-717b9dab72a0" providerId="AD" clId="Web-{BD19899E-9F32-45ED-A6AB-C1CEE3AE245D}" dt="2024-03-02T14:51:41.248" v="157"/>
          <ac:spMkLst>
            <pc:docMk/>
            <pc:sldMk cId="870324663" sldId="263"/>
            <ac:spMk id="11" creationId="{E8A8EAB8-D2FF-444D-B34B-7D32F106AD0E}"/>
          </ac:spMkLst>
        </pc:spChg>
        <pc:picChg chg="add mod ord">
          <ac:chgData name="123cs0184 (MOHAR MAITY)" userId="S::123cs0184@nitrkl.ac.in::051ff471-d9e7-4188-a91d-717b9dab72a0" providerId="AD" clId="Web-{BD19899E-9F32-45ED-A6AB-C1CEE3AE245D}" dt="2024-03-02T14:51:41.248" v="157"/>
          <ac:picMkLst>
            <pc:docMk/>
            <pc:sldMk cId="870324663" sldId="263"/>
            <ac:picMk id="4" creationId="{4C0CE06A-A03A-61D8-4032-C0C2E99CDC39}"/>
          </ac:picMkLst>
        </pc:picChg>
        <pc:cxnChg chg="add">
          <ac:chgData name="123cs0184 (MOHAR MAITY)" userId="S::123cs0184@nitrkl.ac.in::051ff471-d9e7-4188-a91d-717b9dab72a0" providerId="AD" clId="Web-{BD19899E-9F32-45ED-A6AB-C1CEE3AE245D}" dt="2024-03-02T14:51:41.248" v="157"/>
          <ac:cxnSpMkLst>
            <pc:docMk/>
            <pc:sldMk cId="870324663" sldId="263"/>
            <ac:cxnSpMk id="13" creationId="{EEA38897-7BA3-4408-8083-3235339C4A60}"/>
          </ac:cxnSpMkLst>
        </pc:cxnChg>
        <pc:cxnChg chg="add">
          <ac:chgData name="123cs0184 (MOHAR MAITY)" userId="S::123cs0184@nitrkl.ac.in::051ff471-d9e7-4188-a91d-717b9dab72a0" providerId="AD" clId="Web-{BD19899E-9F32-45ED-A6AB-C1CEE3AE245D}" dt="2024-03-02T14:51:41.248" v="157"/>
          <ac:cxnSpMkLst>
            <pc:docMk/>
            <pc:sldMk cId="870324663" sldId="263"/>
            <ac:cxnSpMk id="15" creationId="{F11AD06B-AB20-4097-8606-5DA00DBACE88}"/>
          </ac:cxnSpMkLst>
        </pc:cxnChg>
      </pc:sldChg>
      <pc:sldChg chg="addSp modSp new mod modTransition setBg">
        <pc:chgData name="123cs0184 (MOHAR MAITY)" userId="S::123cs0184@nitrkl.ac.in::051ff471-d9e7-4188-a91d-717b9dab72a0" providerId="AD" clId="Web-{BD19899E-9F32-45ED-A6AB-C1CEE3AE245D}" dt="2024-03-02T14:56:06.376" v="188"/>
        <pc:sldMkLst>
          <pc:docMk/>
          <pc:sldMk cId="2659351151" sldId="264"/>
        </pc:sldMkLst>
        <pc:spChg chg="mod">
          <ac:chgData name="123cs0184 (MOHAR MAITY)" userId="S::123cs0184@nitrkl.ac.in::051ff471-d9e7-4188-a91d-717b9dab72a0" providerId="AD" clId="Web-{BD19899E-9F32-45ED-A6AB-C1CEE3AE245D}" dt="2024-03-02T14:55:28.110" v="178"/>
          <ac:spMkLst>
            <pc:docMk/>
            <pc:sldMk cId="2659351151" sldId="264"/>
            <ac:spMk id="2" creationId="{B5E3FF50-E2CB-69F9-6BF3-4CC277EA228D}"/>
          </ac:spMkLst>
        </pc:spChg>
        <pc:spChg chg="mod">
          <ac:chgData name="123cs0184 (MOHAR MAITY)" userId="S::123cs0184@nitrkl.ac.in::051ff471-d9e7-4188-a91d-717b9dab72a0" providerId="AD" clId="Web-{BD19899E-9F32-45ED-A6AB-C1CEE3AE245D}" dt="2024-03-02T14:55:57.454" v="187" actId="20577"/>
          <ac:spMkLst>
            <pc:docMk/>
            <pc:sldMk cId="2659351151" sldId="264"/>
            <ac:spMk id="3" creationId="{9E42F243-0F33-6CE3-44B8-C69B09CB06ED}"/>
          </ac:spMkLst>
        </pc:spChg>
        <pc:spChg chg="add">
          <ac:chgData name="123cs0184 (MOHAR MAITY)" userId="S::123cs0184@nitrkl.ac.in::051ff471-d9e7-4188-a91d-717b9dab72a0" providerId="AD" clId="Web-{BD19899E-9F32-45ED-A6AB-C1CEE3AE245D}" dt="2024-03-02T14:55:28.110" v="178"/>
          <ac:spMkLst>
            <pc:docMk/>
            <pc:sldMk cId="2659351151" sldId="264"/>
            <ac:spMk id="8" creationId="{907EF6B7-1338-4443-8C46-6A318D952DFD}"/>
          </ac:spMkLst>
        </pc:spChg>
        <pc:spChg chg="add">
          <ac:chgData name="123cs0184 (MOHAR MAITY)" userId="S::123cs0184@nitrkl.ac.in::051ff471-d9e7-4188-a91d-717b9dab72a0" providerId="AD" clId="Web-{BD19899E-9F32-45ED-A6AB-C1CEE3AE245D}" dt="2024-03-02T14:55:28.110" v="178"/>
          <ac:spMkLst>
            <pc:docMk/>
            <pc:sldMk cId="2659351151" sldId="264"/>
            <ac:spMk id="10" creationId="{DAAE4CDD-124C-4DCF-9584-B6033B545DD5}"/>
          </ac:spMkLst>
        </pc:spChg>
        <pc:spChg chg="add">
          <ac:chgData name="123cs0184 (MOHAR MAITY)" userId="S::123cs0184@nitrkl.ac.in::051ff471-d9e7-4188-a91d-717b9dab72a0" providerId="AD" clId="Web-{BD19899E-9F32-45ED-A6AB-C1CEE3AE245D}" dt="2024-03-02T14:55:28.110" v="178"/>
          <ac:spMkLst>
            <pc:docMk/>
            <pc:sldMk cId="2659351151" sldId="264"/>
            <ac:spMk id="12" creationId="{081E4A58-353D-44AE-B2FC-2A74E2E400F7}"/>
          </ac:spMkLst>
        </pc:spChg>
      </pc:sldChg>
      <pc:sldChg chg="addSp delSp modSp new mod modTransition setBg">
        <pc:chgData name="123cs0184 (MOHAR MAITY)" userId="S::123cs0184@nitrkl.ac.in::051ff471-d9e7-4188-a91d-717b9dab72a0" providerId="AD" clId="Web-{BD19899E-9F32-45ED-A6AB-C1CEE3AE245D}" dt="2024-03-02T16:42:13.951" v="334"/>
        <pc:sldMkLst>
          <pc:docMk/>
          <pc:sldMk cId="3867467072" sldId="265"/>
        </pc:sldMkLst>
        <pc:spChg chg="mod">
          <ac:chgData name="123cs0184 (MOHAR MAITY)" userId="S::123cs0184@nitrkl.ac.in::051ff471-d9e7-4188-a91d-717b9dab72a0" providerId="AD" clId="Web-{BD19899E-9F32-45ED-A6AB-C1CEE3AE245D}" dt="2024-03-02T14:57:34.393" v="193"/>
          <ac:spMkLst>
            <pc:docMk/>
            <pc:sldMk cId="3867467072" sldId="265"/>
            <ac:spMk id="2" creationId="{4E7C7C3E-420B-0032-F1FA-890DEA98EB11}"/>
          </ac:spMkLst>
        </pc:spChg>
        <pc:spChg chg="del mod">
          <ac:chgData name="123cs0184 (MOHAR MAITY)" userId="S::123cs0184@nitrkl.ac.in::051ff471-d9e7-4188-a91d-717b9dab72a0" providerId="AD" clId="Web-{BD19899E-9F32-45ED-A6AB-C1CEE3AE245D}" dt="2024-03-02T14:57:34.393" v="193"/>
          <ac:spMkLst>
            <pc:docMk/>
            <pc:sldMk cId="3867467072" sldId="265"/>
            <ac:spMk id="3" creationId="{5667C1E3-A76F-EF50-2DCB-AF040F7B2442}"/>
          </ac:spMkLst>
        </pc:spChg>
        <pc:spChg chg="add">
          <ac:chgData name="123cs0184 (MOHAR MAITY)" userId="S::123cs0184@nitrkl.ac.in::051ff471-d9e7-4188-a91d-717b9dab72a0" providerId="AD" clId="Web-{BD19899E-9F32-45ED-A6AB-C1CEE3AE245D}" dt="2024-03-02T14:57:34.393" v="193"/>
          <ac:spMkLst>
            <pc:docMk/>
            <pc:sldMk cId="3867467072" sldId="265"/>
            <ac:spMk id="9" creationId="{AE2B703B-46F9-481A-A605-82E2A828C4FA}"/>
          </ac:spMkLst>
        </pc:spChg>
        <pc:spChg chg="add">
          <ac:chgData name="123cs0184 (MOHAR MAITY)" userId="S::123cs0184@nitrkl.ac.in::051ff471-d9e7-4188-a91d-717b9dab72a0" providerId="AD" clId="Web-{BD19899E-9F32-45ED-A6AB-C1CEE3AE245D}" dt="2024-03-02T14:57:34.393" v="193"/>
          <ac:spMkLst>
            <pc:docMk/>
            <pc:sldMk cId="3867467072" sldId="265"/>
            <ac:spMk id="11" creationId="{F13BE4D7-0C3D-4906-B230-A1C5B4665CCF}"/>
          </ac:spMkLst>
        </pc:spChg>
        <pc:graphicFrameChg chg="add">
          <ac:chgData name="123cs0184 (MOHAR MAITY)" userId="S::123cs0184@nitrkl.ac.in::051ff471-d9e7-4188-a91d-717b9dab72a0" providerId="AD" clId="Web-{BD19899E-9F32-45ED-A6AB-C1CEE3AE245D}" dt="2024-03-02T14:57:34.393" v="193"/>
          <ac:graphicFrameMkLst>
            <pc:docMk/>
            <pc:sldMk cId="3867467072" sldId="265"/>
            <ac:graphicFrameMk id="5" creationId="{801A84E3-F9BE-CD29-D089-B8E78C7081A2}"/>
          </ac:graphicFrameMkLst>
        </pc:graphicFrameChg>
      </pc:sldChg>
      <pc:sldChg chg="addSp delSp modSp new mod ord modTransition setBg">
        <pc:chgData name="123cs0184 (MOHAR MAITY)" userId="S::123cs0184@nitrkl.ac.in::051ff471-d9e7-4188-a91d-717b9dab72a0" providerId="AD" clId="Web-{BD19899E-9F32-45ED-A6AB-C1CEE3AE245D}" dt="2024-03-02T16:42:15.951" v="335"/>
        <pc:sldMkLst>
          <pc:docMk/>
          <pc:sldMk cId="4160715930" sldId="266"/>
        </pc:sldMkLst>
        <pc:spChg chg="mod">
          <ac:chgData name="123cs0184 (MOHAR MAITY)" userId="S::123cs0184@nitrkl.ac.in::051ff471-d9e7-4188-a91d-717b9dab72a0" providerId="AD" clId="Web-{BD19899E-9F32-45ED-A6AB-C1CEE3AE245D}" dt="2024-03-02T15:07:25.869" v="222"/>
          <ac:spMkLst>
            <pc:docMk/>
            <pc:sldMk cId="4160715930" sldId="266"/>
            <ac:spMk id="2" creationId="{04BBAF19-0A59-8DD0-18F4-0106B6DCA240}"/>
          </ac:spMkLst>
        </pc:spChg>
        <pc:spChg chg="del">
          <ac:chgData name="123cs0184 (MOHAR MAITY)" userId="S::123cs0184@nitrkl.ac.in::051ff471-d9e7-4188-a91d-717b9dab72a0" providerId="AD" clId="Web-{BD19899E-9F32-45ED-A6AB-C1CEE3AE245D}" dt="2024-03-02T15:07:12.103" v="221"/>
          <ac:spMkLst>
            <pc:docMk/>
            <pc:sldMk cId="4160715930" sldId="266"/>
            <ac:spMk id="3" creationId="{14B61E57-CECB-0D2D-4DA6-7C19D442B45D}"/>
          </ac:spMkLst>
        </pc:spChg>
        <pc:spChg chg="add">
          <ac:chgData name="123cs0184 (MOHAR MAITY)" userId="S::123cs0184@nitrkl.ac.in::051ff471-d9e7-4188-a91d-717b9dab72a0" providerId="AD" clId="Web-{BD19899E-9F32-45ED-A6AB-C1CEE3AE245D}" dt="2024-03-02T15:07:25.869" v="222"/>
          <ac:spMkLst>
            <pc:docMk/>
            <pc:sldMk cId="4160715930" sldId="266"/>
            <ac:spMk id="9" creationId="{6753252F-4873-4F63-801D-CC719279A7D5}"/>
          </ac:spMkLst>
        </pc:spChg>
        <pc:spChg chg="add">
          <ac:chgData name="123cs0184 (MOHAR MAITY)" userId="S::123cs0184@nitrkl.ac.in::051ff471-d9e7-4188-a91d-717b9dab72a0" providerId="AD" clId="Web-{BD19899E-9F32-45ED-A6AB-C1CEE3AE245D}" dt="2024-03-02T15:07:25.869" v="222"/>
          <ac:spMkLst>
            <pc:docMk/>
            <pc:sldMk cId="4160715930" sldId="266"/>
            <ac:spMk id="11" creationId="{047C8CCB-F95D-4249-92DD-651249D3535A}"/>
          </ac:spMkLst>
        </pc:spChg>
        <pc:picChg chg="add mod ord">
          <ac:chgData name="123cs0184 (MOHAR MAITY)" userId="S::123cs0184@nitrkl.ac.in::051ff471-d9e7-4188-a91d-717b9dab72a0" providerId="AD" clId="Web-{BD19899E-9F32-45ED-A6AB-C1CEE3AE245D}" dt="2024-03-02T15:07:38.166" v="225" actId="14100"/>
          <ac:picMkLst>
            <pc:docMk/>
            <pc:sldMk cId="4160715930" sldId="266"/>
            <ac:picMk id="4" creationId="{42AC51E5-77BD-8D18-3479-79BD94C26598}"/>
          </ac:picMkLst>
        </pc:picChg>
      </pc:sldChg>
      <pc:sldChg chg="addSp modSp new mod modTransition setBg">
        <pc:chgData name="123cs0184 (MOHAR MAITY)" userId="S::123cs0184@nitrkl.ac.in::051ff471-d9e7-4188-a91d-717b9dab72a0" providerId="AD" clId="Web-{BD19899E-9F32-45ED-A6AB-C1CEE3AE245D}" dt="2024-03-02T16:42:19.717" v="336"/>
        <pc:sldMkLst>
          <pc:docMk/>
          <pc:sldMk cId="1443501625" sldId="267"/>
        </pc:sldMkLst>
        <pc:spChg chg="mod">
          <ac:chgData name="123cs0184 (MOHAR MAITY)" userId="S::123cs0184@nitrkl.ac.in::051ff471-d9e7-4188-a91d-717b9dab72a0" providerId="AD" clId="Web-{BD19899E-9F32-45ED-A6AB-C1CEE3AE245D}" dt="2024-03-02T15:08:51.901" v="234"/>
          <ac:spMkLst>
            <pc:docMk/>
            <pc:sldMk cId="1443501625" sldId="267"/>
            <ac:spMk id="2" creationId="{5461501E-1B2A-CA5C-B701-BAAB32981F1D}"/>
          </ac:spMkLst>
        </pc:spChg>
        <pc:spChg chg="mod">
          <ac:chgData name="123cs0184 (MOHAR MAITY)" userId="S::123cs0184@nitrkl.ac.in::051ff471-d9e7-4188-a91d-717b9dab72a0" providerId="AD" clId="Web-{BD19899E-9F32-45ED-A6AB-C1CEE3AE245D}" dt="2024-03-02T15:09:22.823" v="241" actId="20577"/>
          <ac:spMkLst>
            <pc:docMk/>
            <pc:sldMk cId="1443501625" sldId="267"/>
            <ac:spMk id="3" creationId="{094192D8-C0FC-1EFB-3639-F8D932442C24}"/>
          </ac:spMkLst>
        </pc:spChg>
        <pc:spChg chg="add">
          <ac:chgData name="123cs0184 (MOHAR MAITY)" userId="S::123cs0184@nitrkl.ac.in::051ff471-d9e7-4188-a91d-717b9dab72a0" providerId="AD" clId="Web-{BD19899E-9F32-45ED-A6AB-C1CEE3AE245D}" dt="2024-03-02T15:08:51.901" v="234"/>
          <ac:spMkLst>
            <pc:docMk/>
            <pc:sldMk cId="1443501625" sldId="267"/>
            <ac:spMk id="12" creationId="{5D7F64A8-D625-4F61-A290-B499BB62ACFF}"/>
          </ac:spMkLst>
        </pc:spChg>
        <pc:picChg chg="add">
          <ac:chgData name="123cs0184 (MOHAR MAITY)" userId="S::123cs0184@nitrkl.ac.in::051ff471-d9e7-4188-a91d-717b9dab72a0" providerId="AD" clId="Web-{BD19899E-9F32-45ED-A6AB-C1CEE3AE245D}" dt="2024-03-02T15:08:51.901" v="234"/>
          <ac:picMkLst>
            <pc:docMk/>
            <pc:sldMk cId="1443501625" sldId="267"/>
            <ac:picMk id="7" creationId="{B0A237D0-5F5F-8426-0AE0-6D84438CAEB1}"/>
          </ac:picMkLst>
        </pc:picChg>
        <pc:picChg chg="add">
          <ac:chgData name="123cs0184 (MOHAR MAITY)" userId="S::123cs0184@nitrkl.ac.in::051ff471-d9e7-4188-a91d-717b9dab72a0" providerId="AD" clId="Web-{BD19899E-9F32-45ED-A6AB-C1CEE3AE245D}" dt="2024-03-02T15:08:51.901" v="234"/>
          <ac:picMkLst>
            <pc:docMk/>
            <pc:sldMk cId="1443501625" sldId="267"/>
            <ac:picMk id="9" creationId="{F7CEAF7A-2AED-4AE1-85D6-07AC273DE9D2}"/>
          </ac:picMkLst>
        </pc:picChg>
      </pc:sldChg>
      <pc:sldChg chg="addSp delSp modSp new mod modTransition setBg">
        <pc:chgData name="123cs0184 (MOHAR MAITY)" userId="S::123cs0184@nitrkl.ac.in::051ff471-d9e7-4188-a91d-717b9dab72a0" providerId="AD" clId="Web-{BD19899E-9F32-45ED-A6AB-C1CEE3AE245D}" dt="2024-03-02T16:42:21.420" v="337"/>
        <pc:sldMkLst>
          <pc:docMk/>
          <pc:sldMk cId="2067895813" sldId="268"/>
        </pc:sldMkLst>
        <pc:spChg chg="mod">
          <ac:chgData name="123cs0184 (MOHAR MAITY)" userId="S::123cs0184@nitrkl.ac.in::051ff471-d9e7-4188-a91d-717b9dab72a0" providerId="AD" clId="Web-{BD19899E-9F32-45ED-A6AB-C1CEE3AE245D}" dt="2024-03-02T16:32:51.215" v="251"/>
          <ac:spMkLst>
            <pc:docMk/>
            <pc:sldMk cId="2067895813" sldId="268"/>
            <ac:spMk id="2" creationId="{520A2302-3E4B-72BF-93AA-0E9592D05E69}"/>
          </ac:spMkLst>
        </pc:spChg>
        <pc:spChg chg="del mod">
          <ac:chgData name="123cs0184 (MOHAR MAITY)" userId="S::123cs0184@nitrkl.ac.in::051ff471-d9e7-4188-a91d-717b9dab72a0" providerId="AD" clId="Web-{BD19899E-9F32-45ED-A6AB-C1CEE3AE245D}" dt="2024-03-02T16:32:34.292" v="249"/>
          <ac:spMkLst>
            <pc:docMk/>
            <pc:sldMk cId="2067895813" sldId="268"/>
            <ac:spMk id="3" creationId="{07AD378D-7B83-D42E-37E6-2076EB2C5EBE}"/>
          </ac:spMkLst>
        </pc:spChg>
        <pc:spChg chg="add mod">
          <ac:chgData name="123cs0184 (MOHAR MAITY)" userId="S::123cs0184@nitrkl.ac.in::051ff471-d9e7-4188-a91d-717b9dab72a0" providerId="AD" clId="Web-{BD19899E-9F32-45ED-A6AB-C1CEE3AE245D}" dt="2024-03-02T16:32:51.215" v="251"/>
          <ac:spMkLst>
            <pc:docMk/>
            <pc:sldMk cId="2067895813" sldId="268"/>
            <ac:spMk id="4" creationId="{143F5361-68C0-4BF5-80C8-F1E7BF92B2DB}"/>
          </ac:spMkLst>
        </pc:spChg>
        <pc:spChg chg="add">
          <ac:chgData name="123cs0184 (MOHAR MAITY)" userId="S::123cs0184@nitrkl.ac.in::051ff471-d9e7-4188-a91d-717b9dab72a0" providerId="AD" clId="Web-{BD19899E-9F32-45ED-A6AB-C1CEE3AE245D}" dt="2024-03-02T16:32:51.215" v="251"/>
          <ac:spMkLst>
            <pc:docMk/>
            <pc:sldMk cId="2067895813" sldId="268"/>
            <ac:spMk id="11" creationId="{E8A8EAB8-D2FF-444D-B34B-7D32F106AD0E}"/>
          </ac:spMkLst>
        </pc:spChg>
        <pc:picChg chg="add">
          <ac:chgData name="123cs0184 (MOHAR MAITY)" userId="S::123cs0184@nitrkl.ac.in::051ff471-d9e7-4188-a91d-717b9dab72a0" providerId="AD" clId="Web-{BD19899E-9F32-45ED-A6AB-C1CEE3AE245D}" dt="2024-03-02T16:32:51.215" v="251"/>
          <ac:picMkLst>
            <pc:docMk/>
            <pc:sldMk cId="2067895813" sldId="268"/>
            <ac:picMk id="8" creationId="{FD442231-B91D-A080-151E-206CDCB9E116}"/>
          </ac:picMkLst>
        </pc:picChg>
        <pc:cxnChg chg="add">
          <ac:chgData name="123cs0184 (MOHAR MAITY)" userId="S::123cs0184@nitrkl.ac.in::051ff471-d9e7-4188-a91d-717b9dab72a0" providerId="AD" clId="Web-{BD19899E-9F32-45ED-A6AB-C1CEE3AE245D}" dt="2024-03-02T16:32:51.215" v="251"/>
          <ac:cxnSpMkLst>
            <pc:docMk/>
            <pc:sldMk cId="2067895813" sldId="268"/>
            <ac:cxnSpMk id="13" creationId="{EEA38897-7BA3-4408-8083-3235339C4A60}"/>
          </ac:cxnSpMkLst>
        </pc:cxnChg>
        <pc:cxnChg chg="add">
          <ac:chgData name="123cs0184 (MOHAR MAITY)" userId="S::123cs0184@nitrkl.ac.in::051ff471-d9e7-4188-a91d-717b9dab72a0" providerId="AD" clId="Web-{BD19899E-9F32-45ED-A6AB-C1CEE3AE245D}" dt="2024-03-02T16:32:51.215" v="251"/>
          <ac:cxnSpMkLst>
            <pc:docMk/>
            <pc:sldMk cId="2067895813" sldId="268"/>
            <ac:cxnSpMk id="15" creationId="{F11AD06B-AB20-4097-8606-5DA00DBACE88}"/>
          </ac:cxnSpMkLst>
        </pc:cxnChg>
      </pc:sldChg>
      <pc:sldChg chg="addSp delSp modSp new mod modTransition setBg">
        <pc:chgData name="123cs0184 (MOHAR MAITY)" userId="S::123cs0184@nitrkl.ac.in::051ff471-d9e7-4188-a91d-717b9dab72a0" providerId="AD" clId="Web-{BD19899E-9F32-45ED-A6AB-C1CEE3AE245D}" dt="2024-03-02T16:42:23.357" v="338"/>
        <pc:sldMkLst>
          <pc:docMk/>
          <pc:sldMk cId="1326251731" sldId="269"/>
        </pc:sldMkLst>
        <pc:spChg chg="del">
          <ac:chgData name="123cs0184 (MOHAR MAITY)" userId="S::123cs0184@nitrkl.ac.in::051ff471-d9e7-4188-a91d-717b9dab72a0" providerId="AD" clId="Web-{BD19899E-9F32-45ED-A6AB-C1CEE3AE245D}" dt="2024-03-02T16:33:57.653" v="254"/>
          <ac:spMkLst>
            <pc:docMk/>
            <pc:sldMk cId="1326251731" sldId="269"/>
            <ac:spMk id="2" creationId="{34904123-E80D-C971-88A5-758C34554AD9}"/>
          </ac:spMkLst>
        </pc:spChg>
        <pc:spChg chg="del mod">
          <ac:chgData name="123cs0184 (MOHAR MAITY)" userId="S::123cs0184@nitrkl.ac.in::051ff471-d9e7-4188-a91d-717b9dab72a0" providerId="AD" clId="Web-{BD19899E-9F32-45ED-A6AB-C1CEE3AE245D}" dt="2024-03-02T16:34:28.779" v="262"/>
          <ac:spMkLst>
            <pc:docMk/>
            <pc:sldMk cId="1326251731" sldId="269"/>
            <ac:spMk id="3" creationId="{0AE87BB2-A363-3FD2-5A9D-3563DF44B110}"/>
          </ac:spMkLst>
        </pc:spChg>
        <pc:spChg chg="add mod">
          <ac:chgData name="123cs0184 (MOHAR MAITY)" userId="S::123cs0184@nitrkl.ac.in::051ff471-d9e7-4188-a91d-717b9dab72a0" providerId="AD" clId="Web-{BD19899E-9F32-45ED-A6AB-C1CEE3AE245D}" dt="2024-03-02T16:37:53.063" v="292" actId="14100"/>
          <ac:spMkLst>
            <pc:docMk/>
            <pc:sldMk cId="1326251731" sldId="269"/>
            <ac:spMk id="4" creationId="{7BB3C940-AF74-09B4-F5FB-1EE5AEC0ABE2}"/>
          </ac:spMkLst>
        </pc:spChg>
        <pc:spChg chg="add mod">
          <ac:chgData name="123cs0184 (MOHAR MAITY)" userId="S::123cs0184@nitrkl.ac.in::051ff471-d9e7-4188-a91d-717b9dab72a0" providerId="AD" clId="Web-{BD19899E-9F32-45ED-A6AB-C1CEE3AE245D}" dt="2024-03-02T16:37:56.704" v="293" actId="1076"/>
          <ac:spMkLst>
            <pc:docMk/>
            <pc:sldMk cId="1326251731" sldId="269"/>
            <ac:spMk id="5" creationId="{478F6ECF-B9E7-CEBC-936B-6D35DE1C635B}"/>
          </ac:spMkLst>
        </pc:spChg>
        <pc:spChg chg="add del mod">
          <ac:chgData name="123cs0184 (MOHAR MAITY)" userId="S::123cs0184@nitrkl.ac.in::051ff471-d9e7-4188-a91d-717b9dab72a0" providerId="AD" clId="Web-{BD19899E-9F32-45ED-A6AB-C1CEE3AE245D}" dt="2024-03-02T16:35:01.998" v="270"/>
          <ac:spMkLst>
            <pc:docMk/>
            <pc:sldMk cId="1326251731" sldId="269"/>
            <ac:spMk id="6" creationId="{80086099-D1BD-762A-4DF5-ECE5ACB93E51}"/>
          </ac:spMkLst>
        </pc:spChg>
        <pc:spChg chg="add del">
          <ac:chgData name="123cs0184 (MOHAR MAITY)" userId="S::123cs0184@nitrkl.ac.in::051ff471-d9e7-4188-a91d-717b9dab72a0" providerId="AD" clId="Web-{BD19899E-9F32-45ED-A6AB-C1CEE3AE245D}" dt="2024-03-02T16:35:36.623" v="275"/>
          <ac:spMkLst>
            <pc:docMk/>
            <pc:sldMk cId="1326251731" sldId="269"/>
            <ac:spMk id="12" creationId="{6B5E2835-4E47-45B3-9CFE-732FF7B05472}"/>
          </ac:spMkLst>
        </pc:spChg>
        <pc:spChg chg="add del">
          <ac:chgData name="123cs0184 (MOHAR MAITY)" userId="S::123cs0184@nitrkl.ac.in::051ff471-d9e7-4188-a91d-717b9dab72a0" providerId="AD" clId="Web-{BD19899E-9F32-45ED-A6AB-C1CEE3AE245D}" dt="2024-03-02T16:35:36.623" v="275"/>
          <ac:spMkLst>
            <pc:docMk/>
            <pc:sldMk cId="1326251731" sldId="269"/>
            <ac:spMk id="14" creationId="{5B45AD5D-AA52-4F7B-9362-576A39AD9E09}"/>
          </ac:spMkLst>
        </pc:spChg>
        <pc:spChg chg="add del">
          <ac:chgData name="123cs0184 (MOHAR MAITY)" userId="S::123cs0184@nitrkl.ac.in::051ff471-d9e7-4188-a91d-717b9dab72a0" providerId="AD" clId="Web-{BD19899E-9F32-45ED-A6AB-C1CEE3AE245D}" dt="2024-03-02T16:35:36.623" v="275"/>
          <ac:spMkLst>
            <pc:docMk/>
            <pc:sldMk cId="1326251731" sldId="269"/>
            <ac:spMk id="16" creationId="{AEDD7960-4866-4399-BEF6-DD1431AB4E34}"/>
          </ac:spMkLst>
        </pc:spChg>
        <pc:spChg chg="add del">
          <ac:chgData name="123cs0184 (MOHAR MAITY)" userId="S::123cs0184@nitrkl.ac.in::051ff471-d9e7-4188-a91d-717b9dab72a0" providerId="AD" clId="Web-{BD19899E-9F32-45ED-A6AB-C1CEE3AE245D}" dt="2024-03-02T16:35:36.623" v="275"/>
          <ac:spMkLst>
            <pc:docMk/>
            <pc:sldMk cId="1326251731" sldId="269"/>
            <ac:spMk id="18" creationId="{55D4142C-5077-457F-A6AD-3FECFDB39685}"/>
          </ac:spMkLst>
        </pc:spChg>
        <pc:spChg chg="add del">
          <ac:chgData name="123cs0184 (MOHAR MAITY)" userId="S::123cs0184@nitrkl.ac.in::051ff471-d9e7-4188-a91d-717b9dab72a0" providerId="AD" clId="Web-{BD19899E-9F32-45ED-A6AB-C1CEE3AE245D}" dt="2024-03-02T16:35:36.623" v="275"/>
          <ac:spMkLst>
            <pc:docMk/>
            <pc:sldMk cId="1326251731" sldId="269"/>
            <ac:spMk id="20" creationId="{7A5F0580-5EE9-419F-96EE-B6529EF6E7D0}"/>
          </ac:spMkLst>
        </pc:spChg>
        <pc:spChg chg="add del">
          <ac:chgData name="123cs0184 (MOHAR MAITY)" userId="S::123cs0184@nitrkl.ac.in::051ff471-d9e7-4188-a91d-717b9dab72a0" providerId="AD" clId="Web-{BD19899E-9F32-45ED-A6AB-C1CEE3AE245D}" dt="2024-03-02T16:36:58.031" v="285"/>
          <ac:spMkLst>
            <pc:docMk/>
            <pc:sldMk cId="1326251731" sldId="269"/>
            <ac:spMk id="22" creationId="{04812C46-200A-4DEB-A05E-3ED6C68C2387}"/>
          </ac:spMkLst>
        </pc:spChg>
        <pc:spChg chg="add del">
          <ac:chgData name="123cs0184 (MOHAR MAITY)" userId="S::123cs0184@nitrkl.ac.in::051ff471-d9e7-4188-a91d-717b9dab72a0" providerId="AD" clId="Web-{BD19899E-9F32-45ED-A6AB-C1CEE3AE245D}" dt="2024-03-02T16:36:58.031" v="285"/>
          <ac:spMkLst>
            <pc:docMk/>
            <pc:sldMk cId="1326251731" sldId="269"/>
            <ac:spMk id="23" creationId="{D1EA859B-E555-4109-94F3-6700E046E008}"/>
          </ac:spMkLst>
        </pc:spChg>
        <pc:spChg chg="add">
          <ac:chgData name="123cs0184 (MOHAR MAITY)" userId="S::123cs0184@nitrkl.ac.in::051ff471-d9e7-4188-a91d-717b9dab72a0" providerId="AD" clId="Web-{BD19899E-9F32-45ED-A6AB-C1CEE3AE245D}" dt="2024-03-02T16:36:58.031" v="285"/>
          <ac:spMkLst>
            <pc:docMk/>
            <pc:sldMk cId="1326251731" sldId="269"/>
            <ac:spMk id="28" creationId="{327D73B4-9F5C-4A64-A179-51B9500CB8B5}"/>
          </ac:spMkLst>
        </pc:spChg>
        <pc:spChg chg="add">
          <ac:chgData name="123cs0184 (MOHAR MAITY)" userId="S::123cs0184@nitrkl.ac.in::051ff471-d9e7-4188-a91d-717b9dab72a0" providerId="AD" clId="Web-{BD19899E-9F32-45ED-A6AB-C1CEE3AE245D}" dt="2024-03-02T16:36:58.031" v="285"/>
          <ac:spMkLst>
            <pc:docMk/>
            <pc:sldMk cId="1326251731" sldId="269"/>
            <ac:spMk id="30" creationId="{C1F06963-6374-4B48-844F-071A9BAAAE02}"/>
          </ac:spMkLst>
        </pc:spChg>
        <pc:spChg chg="add">
          <ac:chgData name="123cs0184 (MOHAR MAITY)" userId="S::123cs0184@nitrkl.ac.in::051ff471-d9e7-4188-a91d-717b9dab72a0" providerId="AD" clId="Web-{BD19899E-9F32-45ED-A6AB-C1CEE3AE245D}" dt="2024-03-02T16:36:58.031" v="285"/>
          <ac:spMkLst>
            <pc:docMk/>
            <pc:sldMk cId="1326251731" sldId="269"/>
            <ac:spMk id="32" creationId="{6CB927A4-E432-4310-9CD5-E89FF5063179}"/>
          </ac:spMkLst>
        </pc:spChg>
        <pc:spChg chg="add">
          <ac:chgData name="123cs0184 (MOHAR MAITY)" userId="S::123cs0184@nitrkl.ac.in::051ff471-d9e7-4188-a91d-717b9dab72a0" providerId="AD" clId="Web-{BD19899E-9F32-45ED-A6AB-C1CEE3AE245D}" dt="2024-03-02T16:36:58.031" v="285"/>
          <ac:spMkLst>
            <pc:docMk/>
            <pc:sldMk cId="1326251731" sldId="269"/>
            <ac:spMk id="34" creationId="{1453BF6C-B012-48B7-B4E8-6D7AC7C27D02}"/>
          </ac:spMkLst>
        </pc:spChg>
        <pc:spChg chg="add">
          <ac:chgData name="123cs0184 (MOHAR MAITY)" userId="S::123cs0184@nitrkl.ac.in::051ff471-d9e7-4188-a91d-717b9dab72a0" providerId="AD" clId="Web-{BD19899E-9F32-45ED-A6AB-C1CEE3AE245D}" dt="2024-03-02T16:36:58.031" v="285"/>
          <ac:spMkLst>
            <pc:docMk/>
            <pc:sldMk cId="1326251731" sldId="269"/>
            <ac:spMk id="36" creationId="{E3020543-B24B-4EC4-8FFC-8DD88EEA91A8}"/>
          </ac:spMkLst>
        </pc:spChg>
        <pc:picChg chg="add mod ord">
          <ac:chgData name="123cs0184 (MOHAR MAITY)" userId="S::123cs0184@nitrkl.ac.in::051ff471-d9e7-4188-a91d-717b9dab72a0" providerId="AD" clId="Web-{BD19899E-9F32-45ED-A6AB-C1CEE3AE245D}" dt="2024-03-02T16:36:58.031" v="285"/>
          <ac:picMkLst>
            <pc:docMk/>
            <pc:sldMk cId="1326251731" sldId="269"/>
            <ac:picMk id="7" creationId="{9BD12B2F-70E5-0698-0CFC-338ABE2C99D4}"/>
          </ac:picMkLst>
        </pc:picChg>
        <pc:cxnChg chg="add">
          <ac:chgData name="123cs0184 (MOHAR MAITY)" userId="S::123cs0184@nitrkl.ac.in::051ff471-d9e7-4188-a91d-717b9dab72a0" providerId="AD" clId="Web-{BD19899E-9F32-45ED-A6AB-C1CEE3AE245D}" dt="2024-03-02T16:36:58.031" v="285"/>
          <ac:cxnSpMkLst>
            <pc:docMk/>
            <pc:sldMk cId="1326251731" sldId="269"/>
            <ac:cxnSpMk id="38" creationId="{C49DA8F6-BCC1-4447-B54C-57856834B94B}"/>
          </ac:cxnSpMkLst>
        </pc:cxnChg>
      </pc:sldChg>
      <pc:sldChg chg="addSp delSp modSp new mod modTransition setBg">
        <pc:chgData name="123cs0184 (MOHAR MAITY)" userId="S::123cs0184@nitrkl.ac.in::051ff471-d9e7-4188-a91d-717b9dab72a0" providerId="AD" clId="Web-{BD19899E-9F32-45ED-A6AB-C1CEE3AE245D}" dt="2024-03-02T16:42:25.201" v="339"/>
        <pc:sldMkLst>
          <pc:docMk/>
          <pc:sldMk cId="1225571832" sldId="270"/>
        </pc:sldMkLst>
        <pc:spChg chg="del">
          <ac:chgData name="123cs0184 (MOHAR MAITY)" userId="S::123cs0184@nitrkl.ac.in::051ff471-d9e7-4188-a91d-717b9dab72a0" providerId="AD" clId="Web-{BD19899E-9F32-45ED-A6AB-C1CEE3AE245D}" dt="2024-03-02T16:38:40.267" v="296"/>
          <ac:spMkLst>
            <pc:docMk/>
            <pc:sldMk cId="1225571832" sldId="270"/>
            <ac:spMk id="2" creationId="{E1FA0AB2-10D9-AF82-3D77-8B79FB82AE4F}"/>
          </ac:spMkLst>
        </pc:spChg>
        <pc:spChg chg="del mod">
          <ac:chgData name="123cs0184 (MOHAR MAITY)" userId="S::123cs0184@nitrkl.ac.in::051ff471-d9e7-4188-a91d-717b9dab72a0" providerId="AD" clId="Web-{BD19899E-9F32-45ED-A6AB-C1CEE3AE245D}" dt="2024-03-02T16:38:46.033" v="298"/>
          <ac:spMkLst>
            <pc:docMk/>
            <pc:sldMk cId="1225571832" sldId="270"/>
            <ac:spMk id="3" creationId="{2B97C284-7D6F-42C9-A3CE-26090E626E41}"/>
          </ac:spMkLst>
        </pc:spChg>
        <pc:spChg chg="add mod">
          <ac:chgData name="123cs0184 (MOHAR MAITY)" userId="S::123cs0184@nitrkl.ac.in::051ff471-d9e7-4188-a91d-717b9dab72a0" providerId="AD" clId="Web-{BD19899E-9F32-45ED-A6AB-C1CEE3AE245D}" dt="2024-03-02T16:40:25.838" v="323" actId="14100"/>
          <ac:spMkLst>
            <pc:docMk/>
            <pc:sldMk cId="1225571832" sldId="270"/>
            <ac:spMk id="4" creationId="{C7EDF56D-1F59-3282-8AFB-DF77568EEEA7}"/>
          </ac:spMkLst>
        </pc:spChg>
        <pc:spChg chg="add mod">
          <ac:chgData name="123cs0184 (MOHAR MAITY)" userId="S::123cs0184@nitrkl.ac.in::051ff471-d9e7-4188-a91d-717b9dab72a0" providerId="AD" clId="Web-{BD19899E-9F32-45ED-A6AB-C1CEE3AE245D}" dt="2024-03-02T16:41:02.697" v="332" actId="1076"/>
          <ac:spMkLst>
            <pc:docMk/>
            <pc:sldMk cId="1225571832" sldId="270"/>
            <ac:spMk id="5" creationId="{40AF3F3C-5213-FF31-AD3F-BA1B1F3A1C15}"/>
          </ac:spMkLst>
        </pc:spChg>
        <pc:spChg chg="add">
          <ac:chgData name="123cs0184 (MOHAR MAITY)" userId="S::123cs0184@nitrkl.ac.in::051ff471-d9e7-4188-a91d-717b9dab72a0" providerId="AD" clId="Web-{BD19899E-9F32-45ED-A6AB-C1CEE3AE245D}" dt="2024-03-02T16:40:15.837" v="322"/>
          <ac:spMkLst>
            <pc:docMk/>
            <pc:sldMk cId="1225571832" sldId="270"/>
            <ac:spMk id="11" creationId="{7C432AFE-B3D2-4BFF-BF8F-96C27AFF1AC7}"/>
          </ac:spMkLst>
        </pc:spChg>
        <pc:spChg chg="add">
          <ac:chgData name="123cs0184 (MOHAR MAITY)" userId="S::123cs0184@nitrkl.ac.in::051ff471-d9e7-4188-a91d-717b9dab72a0" providerId="AD" clId="Web-{BD19899E-9F32-45ED-A6AB-C1CEE3AE245D}" dt="2024-03-02T16:40:15.837" v="322"/>
          <ac:spMkLst>
            <pc:docMk/>
            <pc:sldMk cId="1225571832" sldId="270"/>
            <ac:spMk id="13" creationId="{AF2F604E-43BE-4DC3-B983-E071523364F8}"/>
          </ac:spMkLst>
        </pc:spChg>
        <pc:spChg chg="add">
          <ac:chgData name="123cs0184 (MOHAR MAITY)" userId="S::123cs0184@nitrkl.ac.in::051ff471-d9e7-4188-a91d-717b9dab72a0" providerId="AD" clId="Web-{BD19899E-9F32-45ED-A6AB-C1CEE3AE245D}" dt="2024-03-02T16:40:15.837" v="322"/>
          <ac:spMkLst>
            <pc:docMk/>
            <pc:sldMk cId="1225571832" sldId="270"/>
            <ac:spMk id="15" creationId="{08C9B587-E65E-4B52-B37C-ABEBB6E87928}"/>
          </ac:spMkLst>
        </pc:spChg>
        <pc:picChg chg="add mod ord">
          <ac:chgData name="123cs0184 (MOHAR MAITY)" userId="S::123cs0184@nitrkl.ac.in::051ff471-d9e7-4188-a91d-717b9dab72a0" providerId="AD" clId="Web-{BD19899E-9F32-45ED-A6AB-C1CEE3AE245D}" dt="2024-03-02T16:40:35.197" v="324" actId="1076"/>
          <ac:picMkLst>
            <pc:docMk/>
            <pc:sldMk cId="1225571832" sldId="270"/>
            <ac:picMk id="6" creationId="{B75AB63D-D2CF-D7B3-62A6-B2C5BA5B4D9A}"/>
          </ac:picMkLst>
        </pc:picChg>
      </pc:sldChg>
      <pc:sldChg chg="new">
        <pc:chgData name="123cs0184 (MOHAR MAITY)" userId="S::123cs0184@nitrkl.ac.in::051ff471-d9e7-4188-a91d-717b9dab72a0" providerId="AD" clId="Web-{BD19899E-9F32-45ED-A6AB-C1CEE3AE245D}" dt="2024-03-02T16:41:40.432" v="333"/>
        <pc:sldMkLst>
          <pc:docMk/>
          <pc:sldMk cId="2819261007" sldId="271"/>
        </pc:sldMkLst>
      </pc:sldChg>
    </pc:docChg>
  </pc:docChgLst>
  <pc:docChgLst>
    <pc:chgData name="123cs0184 (MOHAR MAITY)" userId="S::123cs0184@nitrkl.ac.in::051ff471-d9e7-4188-a91d-717b9dab72a0" providerId="AD" clId="Web-{68DBC1D6-B2D9-2345-E13D-A2B4685562E2}"/>
    <pc:docChg chg="modSld">
      <pc:chgData name="123cs0184 (MOHAR MAITY)" userId="S::123cs0184@nitrkl.ac.in::051ff471-d9e7-4188-a91d-717b9dab72a0" providerId="AD" clId="Web-{68DBC1D6-B2D9-2345-E13D-A2B4685562E2}" dt="2024-03-02T17:05:30.794" v="25" actId="20577"/>
      <pc:docMkLst>
        <pc:docMk/>
      </pc:docMkLst>
      <pc:sldChg chg="modSp">
        <pc:chgData name="123cs0184 (MOHAR MAITY)" userId="S::123cs0184@nitrkl.ac.in::051ff471-d9e7-4188-a91d-717b9dab72a0" providerId="AD" clId="Web-{68DBC1D6-B2D9-2345-E13D-A2B4685562E2}" dt="2024-03-02T17:02:10.024" v="13" actId="20577"/>
        <pc:sldMkLst>
          <pc:docMk/>
          <pc:sldMk cId="2872477042" sldId="259"/>
        </pc:sldMkLst>
        <pc:spChg chg="mod">
          <ac:chgData name="123cs0184 (MOHAR MAITY)" userId="S::123cs0184@nitrkl.ac.in::051ff471-d9e7-4188-a91d-717b9dab72a0" providerId="AD" clId="Web-{68DBC1D6-B2D9-2345-E13D-A2B4685562E2}" dt="2024-03-02T17:02:10.024" v="13" actId="20577"/>
          <ac:spMkLst>
            <pc:docMk/>
            <pc:sldMk cId="2872477042" sldId="259"/>
            <ac:spMk id="2" creationId="{3576DEC6-C652-5193-1193-46087683DD3B}"/>
          </ac:spMkLst>
        </pc:spChg>
        <pc:spChg chg="mod">
          <ac:chgData name="123cs0184 (MOHAR MAITY)" userId="S::123cs0184@nitrkl.ac.in::051ff471-d9e7-4188-a91d-717b9dab72a0" providerId="AD" clId="Web-{68DBC1D6-B2D9-2345-E13D-A2B4685562E2}" dt="2024-03-02T17:01:22.882" v="6" actId="20577"/>
          <ac:spMkLst>
            <pc:docMk/>
            <pc:sldMk cId="2872477042" sldId="259"/>
            <ac:spMk id="9" creationId="{FB26EFD2-022E-E719-801D-50D781423503}"/>
          </ac:spMkLst>
        </pc:spChg>
        <pc:picChg chg="mod">
          <ac:chgData name="123cs0184 (MOHAR MAITY)" userId="S::123cs0184@nitrkl.ac.in::051ff471-d9e7-4188-a91d-717b9dab72a0" providerId="AD" clId="Web-{68DBC1D6-B2D9-2345-E13D-A2B4685562E2}" dt="2024-03-02T17:01:43.039" v="11" actId="1076"/>
          <ac:picMkLst>
            <pc:docMk/>
            <pc:sldMk cId="2872477042" sldId="259"/>
            <ac:picMk id="4" creationId="{38C525EB-4BA2-AB3B-ABD3-48EA2F8F70B2}"/>
          </ac:picMkLst>
        </pc:picChg>
      </pc:sldChg>
      <pc:sldChg chg="modSp">
        <pc:chgData name="123cs0184 (MOHAR MAITY)" userId="S::123cs0184@nitrkl.ac.in::051ff471-d9e7-4188-a91d-717b9dab72a0" providerId="AD" clId="Web-{68DBC1D6-B2D9-2345-E13D-A2B4685562E2}" dt="2024-03-02T17:05:30.794" v="25" actId="20577"/>
        <pc:sldMkLst>
          <pc:docMk/>
          <pc:sldMk cId="1225571832" sldId="270"/>
        </pc:sldMkLst>
        <pc:spChg chg="mod">
          <ac:chgData name="123cs0184 (MOHAR MAITY)" userId="S::123cs0184@nitrkl.ac.in::051ff471-d9e7-4188-a91d-717b9dab72a0" providerId="AD" clId="Web-{68DBC1D6-B2D9-2345-E13D-A2B4685562E2}" dt="2024-03-02T17:05:30.794" v="25" actId="20577"/>
          <ac:spMkLst>
            <pc:docMk/>
            <pc:sldMk cId="1225571832" sldId="270"/>
            <ac:spMk id="5" creationId="{40AF3F3C-5213-FF31-AD3F-BA1B1F3A1C1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919414370078739E-2"/>
          <c:y val="0.13945071730741157"/>
          <c:w val="0.94583058562992128"/>
          <c:h val="0.76748654235442038"/>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2"/>
          <c:order val="1"/>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676768840"/>
        <c:axId val="676766488"/>
      </c:lineChart>
      <c:catAx>
        <c:axId val="676768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6766488"/>
        <c:crosses val="autoZero"/>
        <c:auto val="1"/>
        <c:lblAlgn val="ctr"/>
        <c:lblOffset val="100"/>
        <c:noMultiLvlLbl val="0"/>
      </c:catAx>
      <c:valAx>
        <c:axId val="676766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676884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FF4286-1897-44B7-8EA1-F79042E454C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2384AFB-2393-498C-8213-7638C215697A}">
      <dgm:prSet phldrT="[Text]"/>
      <dgm:spPr/>
      <dgm:t>
        <a:bodyPr/>
        <a:lstStyle/>
        <a:p>
          <a:r>
            <a:rPr lang="en-US" dirty="0" smtClean="0"/>
            <a:t>1</a:t>
          </a:r>
          <a:endParaRPr lang="en-US" dirty="0"/>
        </a:p>
      </dgm:t>
    </dgm:pt>
    <dgm:pt modelId="{67505302-AD00-46BE-9577-66115331F48F}" type="parTrans" cxnId="{C3A43689-35CD-4606-AF86-7E42FEEF4C03}">
      <dgm:prSet/>
      <dgm:spPr/>
      <dgm:t>
        <a:bodyPr/>
        <a:lstStyle/>
        <a:p>
          <a:endParaRPr lang="en-US"/>
        </a:p>
      </dgm:t>
    </dgm:pt>
    <dgm:pt modelId="{26A0642B-5B2E-447A-ACEA-1CB3629BB00F}" type="sibTrans" cxnId="{C3A43689-35CD-4606-AF86-7E42FEEF4C03}">
      <dgm:prSet/>
      <dgm:spPr/>
      <dgm:t>
        <a:bodyPr/>
        <a:lstStyle/>
        <a:p>
          <a:endParaRPr lang="en-US"/>
        </a:p>
      </dgm:t>
    </dgm:pt>
    <dgm:pt modelId="{85F1A0E7-BF50-4D90-930E-C433B2076251}">
      <dgm:prSet phldrT="[Text]"/>
      <dgm:spPr>
        <a:solidFill>
          <a:schemeClr val="accent4">
            <a:lumMod val="20000"/>
            <a:lumOff val="80000"/>
            <a:alpha val="90000"/>
          </a:schemeClr>
        </a:solidFill>
        <a:ln>
          <a:solidFill>
            <a:srgbClr val="1C0D0D"/>
          </a:solidFill>
        </a:ln>
      </dgm:spPr>
      <dgm:t>
        <a:bodyPr/>
        <a:lstStyle/>
        <a:p>
          <a:endParaRPr lang="en-US" dirty="0"/>
        </a:p>
      </dgm:t>
    </dgm:pt>
    <dgm:pt modelId="{1A022685-AEDC-474B-AE80-ADEE47C940DF}" type="parTrans" cxnId="{EE183979-769E-4EEF-AF51-7639669969A8}">
      <dgm:prSet/>
      <dgm:spPr/>
      <dgm:t>
        <a:bodyPr/>
        <a:lstStyle/>
        <a:p>
          <a:endParaRPr lang="en-US"/>
        </a:p>
      </dgm:t>
    </dgm:pt>
    <dgm:pt modelId="{05DBE590-7B61-4D70-B63F-7FA7EA351724}" type="sibTrans" cxnId="{EE183979-769E-4EEF-AF51-7639669969A8}">
      <dgm:prSet/>
      <dgm:spPr/>
      <dgm:t>
        <a:bodyPr/>
        <a:lstStyle/>
        <a:p>
          <a:endParaRPr lang="en-US"/>
        </a:p>
      </dgm:t>
    </dgm:pt>
    <dgm:pt modelId="{2E89B9D2-EC92-4F9C-833A-562C8300784D}">
      <dgm:prSet phldrT="[Text]"/>
      <dgm:spPr/>
      <dgm:t>
        <a:bodyPr/>
        <a:lstStyle/>
        <a:p>
          <a:r>
            <a:rPr lang="en-US" dirty="0" smtClean="0"/>
            <a:t>2</a:t>
          </a:r>
          <a:endParaRPr lang="en-US" dirty="0"/>
        </a:p>
      </dgm:t>
    </dgm:pt>
    <dgm:pt modelId="{62F8D9BE-5E09-4AC8-B2FC-CF84172F1006}" type="parTrans" cxnId="{7430DBBF-2E4C-4308-A4B2-9FE3FBCC2B0E}">
      <dgm:prSet/>
      <dgm:spPr/>
      <dgm:t>
        <a:bodyPr/>
        <a:lstStyle/>
        <a:p>
          <a:endParaRPr lang="en-US"/>
        </a:p>
      </dgm:t>
    </dgm:pt>
    <dgm:pt modelId="{0239292B-D26C-41B8-83AB-AD47CBBB7887}" type="sibTrans" cxnId="{7430DBBF-2E4C-4308-A4B2-9FE3FBCC2B0E}">
      <dgm:prSet/>
      <dgm:spPr/>
      <dgm:t>
        <a:bodyPr/>
        <a:lstStyle/>
        <a:p>
          <a:endParaRPr lang="en-US"/>
        </a:p>
      </dgm:t>
    </dgm:pt>
    <dgm:pt modelId="{3B0E969C-8EE3-45A6-927F-2A3C15FEB0F7}">
      <dgm:prSet phldrT="[Text]"/>
      <dgm:spPr/>
      <dgm:t>
        <a:bodyPr/>
        <a:lstStyle/>
        <a:p>
          <a:r>
            <a:rPr lang="en-US" dirty="0" smtClean="0"/>
            <a:t>3</a:t>
          </a:r>
          <a:endParaRPr lang="en-US" dirty="0"/>
        </a:p>
      </dgm:t>
    </dgm:pt>
    <dgm:pt modelId="{2DF4CF35-E0A6-4769-8D98-C07581524EF6}" type="parTrans" cxnId="{8F9067E1-B06E-4CBE-AA50-F31B3ADCCF12}">
      <dgm:prSet/>
      <dgm:spPr/>
      <dgm:t>
        <a:bodyPr/>
        <a:lstStyle/>
        <a:p>
          <a:endParaRPr lang="en-US"/>
        </a:p>
      </dgm:t>
    </dgm:pt>
    <dgm:pt modelId="{5EDF64C5-0D42-478D-B89A-90468E6D1FB1}" type="sibTrans" cxnId="{8F9067E1-B06E-4CBE-AA50-F31B3ADCCF12}">
      <dgm:prSet/>
      <dgm:spPr/>
      <dgm:t>
        <a:bodyPr/>
        <a:lstStyle/>
        <a:p>
          <a:endParaRPr lang="en-US"/>
        </a:p>
      </dgm:t>
    </dgm:pt>
    <dgm:pt modelId="{B933511E-CB5E-47EC-A311-77B7AAD47799}">
      <dgm:prSet/>
      <dgm:spPr>
        <a:solidFill>
          <a:schemeClr val="accent6">
            <a:lumMod val="40000"/>
            <a:lumOff val="60000"/>
            <a:alpha val="90000"/>
          </a:schemeClr>
        </a:solidFill>
      </dgm:spPr>
      <dgm:t>
        <a:bodyPr/>
        <a:lstStyle/>
        <a:p>
          <a:endParaRPr lang="en-US" dirty="0"/>
        </a:p>
      </dgm:t>
    </dgm:pt>
    <dgm:pt modelId="{22861617-0FEF-4429-A677-06EA7BDA80B4}" type="parTrans" cxnId="{A80DE69C-3629-4CA4-93DC-49C40C93F9C4}">
      <dgm:prSet/>
      <dgm:spPr/>
      <dgm:t>
        <a:bodyPr/>
        <a:lstStyle/>
        <a:p>
          <a:endParaRPr lang="en-US"/>
        </a:p>
      </dgm:t>
    </dgm:pt>
    <dgm:pt modelId="{FC0572D4-29DC-4EFD-AC00-76C6ADA776A9}" type="sibTrans" cxnId="{A80DE69C-3629-4CA4-93DC-49C40C93F9C4}">
      <dgm:prSet/>
      <dgm:spPr/>
      <dgm:t>
        <a:bodyPr/>
        <a:lstStyle/>
        <a:p>
          <a:endParaRPr lang="en-US"/>
        </a:p>
      </dgm:t>
    </dgm:pt>
    <dgm:pt modelId="{789DEEA7-D838-4743-BDE4-5571E8AFB1D9}">
      <dgm:prSet/>
      <dgm:spPr/>
      <dgm:t>
        <a:bodyPr/>
        <a:lstStyle/>
        <a:p>
          <a:endParaRPr lang="en-US" dirty="0"/>
        </a:p>
      </dgm:t>
    </dgm:pt>
    <dgm:pt modelId="{0197B0F9-FA23-4279-BFE9-496140EB43FA}" type="parTrans" cxnId="{A05C03CC-9CA9-474F-ADCC-78A8B93C8999}">
      <dgm:prSet/>
      <dgm:spPr/>
      <dgm:t>
        <a:bodyPr/>
        <a:lstStyle/>
        <a:p>
          <a:endParaRPr lang="en-US"/>
        </a:p>
      </dgm:t>
    </dgm:pt>
    <dgm:pt modelId="{F9F83A30-3100-48B2-BD5E-B6813AC7F3D9}" type="sibTrans" cxnId="{A05C03CC-9CA9-474F-ADCC-78A8B93C8999}">
      <dgm:prSet/>
      <dgm:spPr/>
      <dgm:t>
        <a:bodyPr/>
        <a:lstStyle/>
        <a:p>
          <a:endParaRPr lang="en-US"/>
        </a:p>
      </dgm:t>
    </dgm:pt>
    <dgm:pt modelId="{384FB53E-6229-415C-867A-B5263199493C}" type="pres">
      <dgm:prSet presAssocID="{7DFF4286-1897-44B7-8EA1-F79042E454CA}" presName="linearFlow" presStyleCnt="0">
        <dgm:presLayoutVars>
          <dgm:dir/>
          <dgm:animLvl val="lvl"/>
          <dgm:resizeHandles val="exact"/>
        </dgm:presLayoutVars>
      </dgm:prSet>
      <dgm:spPr/>
    </dgm:pt>
    <dgm:pt modelId="{A02E99B4-A738-43CF-8BCC-C01411F8D990}" type="pres">
      <dgm:prSet presAssocID="{F2384AFB-2393-498C-8213-7638C215697A}" presName="composite" presStyleCnt="0"/>
      <dgm:spPr/>
    </dgm:pt>
    <dgm:pt modelId="{C4B6DB26-FEF0-4B36-BBFB-C3206D07F15F}" type="pres">
      <dgm:prSet presAssocID="{F2384AFB-2393-498C-8213-7638C215697A}" presName="parentText" presStyleLbl="alignNode1" presStyleIdx="0" presStyleCnt="3" custLinFactNeighborX="741" custLinFactNeighborY="2752">
        <dgm:presLayoutVars>
          <dgm:chMax val="1"/>
          <dgm:bulletEnabled val="1"/>
        </dgm:presLayoutVars>
      </dgm:prSet>
      <dgm:spPr/>
    </dgm:pt>
    <dgm:pt modelId="{B7BB2065-4D0E-4C7D-A2BF-9D72864EDE54}" type="pres">
      <dgm:prSet presAssocID="{F2384AFB-2393-498C-8213-7638C215697A}" presName="descendantText" presStyleLbl="alignAcc1" presStyleIdx="0" presStyleCnt="3" custLinFactNeighborX="817" custLinFactNeighborY="48912">
        <dgm:presLayoutVars>
          <dgm:bulletEnabled val="1"/>
        </dgm:presLayoutVars>
      </dgm:prSet>
      <dgm:spPr/>
      <dgm:t>
        <a:bodyPr/>
        <a:lstStyle/>
        <a:p>
          <a:endParaRPr lang="en-US"/>
        </a:p>
      </dgm:t>
    </dgm:pt>
    <dgm:pt modelId="{8ED3DF89-D7C5-4B28-A170-F72EE7CFB0F7}" type="pres">
      <dgm:prSet presAssocID="{26A0642B-5B2E-447A-ACEA-1CB3629BB00F}" presName="sp" presStyleCnt="0"/>
      <dgm:spPr/>
    </dgm:pt>
    <dgm:pt modelId="{608EA526-58B4-4362-BE99-85A4129C83D0}" type="pres">
      <dgm:prSet presAssocID="{2E89B9D2-EC92-4F9C-833A-562C8300784D}" presName="composite" presStyleCnt="0"/>
      <dgm:spPr/>
    </dgm:pt>
    <dgm:pt modelId="{6BE4E42D-E516-4227-B9EB-CBA38C3833E4}" type="pres">
      <dgm:prSet presAssocID="{2E89B9D2-EC92-4F9C-833A-562C8300784D}" presName="parentText" presStyleLbl="alignNode1" presStyleIdx="1" presStyleCnt="3">
        <dgm:presLayoutVars>
          <dgm:chMax val="1"/>
          <dgm:bulletEnabled val="1"/>
        </dgm:presLayoutVars>
      </dgm:prSet>
      <dgm:spPr/>
    </dgm:pt>
    <dgm:pt modelId="{4624B06C-F589-476C-B78D-F21F6A5C2361}" type="pres">
      <dgm:prSet presAssocID="{2E89B9D2-EC92-4F9C-833A-562C8300784D}" presName="descendantText" presStyleLbl="alignAcc1" presStyleIdx="1" presStyleCnt="3" custLinFactNeighborX="412" custLinFactNeighborY="37771">
        <dgm:presLayoutVars>
          <dgm:bulletEnabled val="1"/>
        </dgm:presLayoutVars>
      </dgm:prSet>
      <dgm:spPr/>
      <dgm:t>
        <a:bodyPr/>
        <a:lstStyle/>
        <a:p>
          <a:endParaRPr lang="en-US"/>
        </a:p>
      </dgm:t>
    </dgm:pt>
    <dgm:pt modelId="{65EAF985-AE5F-48E5-BE1D-CDE7E03D5533}" type="pres">
      <dgm:prSet presAssocID="{0239292B-D26C-41B8-83AB-AD47CBBB7887}" presName="sp" presStyleCnt="0"/>
      <dgm:spPr/>
    </dgm:pt>
    <dgm:pt modelId="{0660D96C-5209-45BF-9AD0-8BDAACD60F88}" type="pres">
      <dgm:prSet presAssocID="{3B0E969C-8EE3-45A6-927F-2A3C15FEB0F7}" presName="composite" presStyleCnt="0"/>
      <dgm:spPr/>
    </dgm:pt>
    <dgm:pt modelId="{E27C20ED-D577-498A-A758-015D36688CE2}" type="pres">
      <dgm:prSet presAssocID="{3B0E969C-8EE3-45A6-927F-2A3C15FEB0F7}" presName="parentText" presStyleLbl="alignNode1" presStyleIdx="2" presStyleCnt="3">
        <dgm:presLayoutVars>
          <dgm:chMax val="1"/>
          <dgm:bulletEnabled val="1"/>
        </dgm:presLayoutVars>
      </dgm:prSet>
      <dgm:spPr/>
    </dgm:pt>
    <dgm:pt modelId="{2147D54D-3CD0-4D49-A036-404E1021F9ED}" type="pres">
      <dgm:prSet presAssocID="{3B0E969C-8EE3-45A6-927F-2A3C15FEB0F7}" presName="descendantText" presStyleLbl="alignAcc1" presStyleIdx="2" presStyleCnt="3" custLinFactNeighborX="0" custLinFactNeighborY="34861">
        <dgm:presLayoutVars>
          <dgm:bulletEnabled val="1"/>
        </dgm:presLayoutVars>
      </dgm:prSet>
      <dgm:spPr/>
      <dgm:t>
        <a:bodyPr/>
        <a:lstStyle/>
        <a:p>
          <a:endParaRPr lang="en-US"/>
        </a:p>
      </dgm:t>
    </dgm:pt>
  </dgm:ptLst>
  <dgm:cxnLst>
    <dgm:cxn modelId="{B2F5690C-681E-4FE1-AAEB-0BE33E76D12E}" type="presOf" srcId="{2E89B9D2-EC92-4F9C-833A-562C8300784D}" destId="{6BE4E42D-E516-4227-B9EB-CBA38C3833E4}" srcOrd="0" destOrd="0" presId="urn:microsoft.com/office/officeart/2005/8/layout/chevron2"/>
    <dgm:cxn modelId="{EE183979-769E-4EEF-AF51-7639669969A8}" srcId="{F2384AFB-2393-498C-8213-7638C215697A}" destId="{85F1A0E7-BF50-4D90-930E-C433B2076251}" srcOrd="0" destOrd="0" parTransId="{1A022685-AEDC-474B-AE80-ADEE47C940DF}" sibTransId="{05DBE590-7B61-4D70-B63F-7FA7EA351724}"/>
    <dgm:cxn modelId="{7430DBBF-2E4C-4308-A4B2-9FE3FBCC2B0E}" srcId="{7DFF4286-1897-44B7-8EA1-F79042E454CA}" destId="{2E89B9D2-EC92-4F9C-833A-562C8300784D}" srcOrd="1" destOrd="0" parTransId="{62F8D9BE-5E09-4AC8-B2FC-CF84172F1006}" sibTransId="{0239292B-D26C-41B8-83AB-AD47CBBB7887}"/>
    <dgm:cxn modelId="{79C05A2D-2046-47A2-BB45-AC5FBE2AC264}" type="presOf" srcId="{7DFF4286-1897-44B7-8EA1-F79042E454CA}" destId="{384FB53E-6229-415C-867A-B5263199493C}" srcOrd="0" destOrd="0" presId="urn:microsoft.com/office/officeart/2005/8/layout/chevron2"/>
    <dgm:cxn modelId="{8F9067E1-B06E-4CBE-AA50-F31B3ADCCF12}" srcId="{7DFF4286-1897-44B7-8EA1-F79042E454CA}" destId="{3B0E969C-8EE3-45A6-927F-2A3C15FEB0F7}" srcOrd="2" destOrd="0" parTransId="{2DF4CF35-E0A6-4769-8D98-C07581524EF6}" sibTransId="{5EDF64C5-0D42-478D-B89A-90468E6D1FB1}"/>
    <dgm:cxn modelId="{C26886D4-E5F0-4AEE-823E-FE0A29340862}" type="presOf" srcId="{789DEEA7-D838-4743-BDE4-5571E8AFB1D9}" destId="{2147D54D-3CD0-4D49-A036-404E1021F9ED}" srcOrd="0" destOrd="0" presId="urn:microsoft.com/office/officeart/2005/8/layout/chevron2"/>
    <dgm:cxn modelId="{A05C03CC-9CA9-474F-ADCC-78A8B93C8999}" srcId="{3B0E969C-8EE3-45A6-927F-2A3C15FEB0F7}" destId="{789DEEA7-D838-4743-BDE4-5571E8AFB1D9}" srcOrd="0" destOrd="0" parTransId="{0197B0F9-FA23-4279-BFE9-496140EB43FA}" sibTransId="{F9F83A30-3100-48B2-BD5E-B6813AC7F3D9}"/>
    <dgm:cxn modelId="{2B723288-E6D8-41E3-AE68-5B6B78B504BB}" type="presOf" srcId="{3B0E969C-8EE3-45A6-927F-2A3C15FEB0F7}" destId="{E27C20ED-D577-498A-A758-015D36688CE2}" srcOrd="0" destOrd="0" presId="urn:microsoft.com/office/officeart/2005/8/layout/chevron2"/>
    <dgm:cxn modelId="{C3A43689-35CD-4606-AF86-7E42FEEF4C03}" srcId="{7DFF4286-1897-44B7-8EA1-F79042E454CA}" destId="{F2384AFB-2393-498C-8213-7638C215697A}" srcOrd="0" destOrd="0" parTransId="{67505302-AD00-46BE-9577-66115331F48F}" sibTransId="{26A0642B-5B2E-447A-ACEA-1CB3629BB00F}"/>
    <dgm:cxn modelId="{BC39CF5A-E48C-435D-BE14-0B53DA0B14E7}" type="presOf" srcId="{85F1A0E7-BF50-4D90-930E-C433B2076251}" destId="{B7BB2065-4D0E-4C7D-A2BF-9D72864EDE54}" srcOrd="0" destOrd="0" presId="urn:microsoft.com/office/officeart/2005/8/layout/chevron2"/>
    <dgm:cxn modelId="{BA1CF6E1-2264-4EA7-8A6D-370CBF251885}" type="presOf" srcId="{F2384AFB-2393-498C-8213-7638C215697A}" destId="{C4B6DB26-FEF0-4B36-BBFB-C3206D07F15F}" srcOrd="0" destOrd="0" presId="urn:microsoft.com/office/officeart/2005/8/layout/chevron2"/>
    <dgm:cxn modelId="{A80DE69C-3629-4CA4-93DC-49C40C93F9C4}" srcId="{2E89B9D2-EC92-4F9C-833A-562C8300784D}" destId="{B933511E-CB5E-47EC-A311-77B7AAD47799}" srcOrd="0" destOrd="0" parTransId="{22861617-0FEF-4429-A677-06EA7BDA80B4}" sibTransId="{FC0572D4-29DC-4EFD-AC00-76C6ADA776A9}"/>
    <dgm:cxn modelId="{E2637FF3-D237-4A0B-94C1-A7F6B0FE46D2}" type="presOf" srcId="{B933511E-CB5E-47EC-A311-77B7AAD47799}" destId="{4624B06C-F589-476C-B78D-F21F6A5C2361}" srcOrd="0" destOrd="0" presId="urn:microsoft.com/office/officeart/2005/8/layout/chevron2"/>
    <dgm:cxn modelId="{BC9CC76C-2E7E-4F87-BAAD-DEC20A660559}" type="presParOf" srcId="{384FB53E-6229-415C-867A-B5263199493C}" destId="{A02E99B4-A738-43CF-8BCC-C01411F8D990}" srcOrd="0" destOrd="0" presId="urn:microsoft.com/office/officeart/2005/8/layout/chevron2"/>
    <dgm:cxn modelId="{1EF8966A-3AD8-4F3B-B8FC-C2BB3A274675}" type="presParOf" srcId="{A02E99B4-A738-43CF-8BCC-C01411F8D990}" destId="{C4B6DB26-FEF0-4B36-BBFB-C3206D07F15F}" srcOrd="0" destOrd="0" presId="urn:microsoft.com/office/officeart/2005/8/layout/chevron2"/>
    <dgm:cxn modelId="{9EC49E45-3329-46D1-A485-3472E4587159}" type="presParOf" srcId="{A02E99B4-A738-43CF-8BCC-C01411F8D990}" destId="{B7BB2065-4D0E-4C7D-A2BF-9D72864EDE54}" srcOrd="1" destOrd="0" presId="urn:microsoft.com/office/officeart/2005/8/layout/chevron2"/>
    <dgm:cxn modelId="{8620F44C-BC96-4E0A-A21E-9EF63BB9BDBF}" type="presParOf" srcId="{384FB53E-6229-415C-867A-B5263199493C}" destId="{8ED3DF89-D7C5-4B28-A170-F72EE7CFB0F7}" srcOrd="1" destOrd="0" presId="urn:microsoft.com/office/officeart/2005/8/layout/chevron2"/>
    <dgm:cxn modelId="{09A45A50-6839-46F6-9515-B18F2280CE97}" type="presParOf" srcId="{384FB53E-6229-415C-867A-B5263199493C}" destId="{608EA526-58B4-4362-BE99-85A4129C83D0}" srcOrd="2" destOrd="0" presId="urn:microsoft.com/office/officeart/2005/8/layout/chevron2"/>
    <dgm:cxn modelId="{868670BD-3C4A-43FF-A181-8BA1988D3625}" type="presParOf" srcId="{608EA526-58B4-4362-BE99-85A4129C83D0}" destId="{6BE4E42D-E516-4227-B9EB-CBA38C3833E4}" srcOrd="0" destOrd="0" presId="urn:microsoft.com/office/officeart/2005/8/layout/chevron2"/>
    <dgm:cxn modelId="{7965F96E-2628-4114-A630-756F18348DB9}" type="presParOf" srcId="{608EA526-58B4-4362-BE99-85A4129C83D0}" destId="{4624B06C-F589-476C-B78D-F21F6A5C2361}" srcOrd="1" destOrd="0" presId="urn:microsoft.com/office/officeart/2005/8/layout/chevron2"/>
    <dgm:cxn modelId="{66F8BD6E-C547-4FA5-976C-5E07663BD081}" type="presParOf" srcId="{384FB53E-6229-415C-867A-B5263199493C}" destId="{65EAF985-AE5F-48E5-BE1D-CDE7E03D5533}" srcOrd="3" destOrd="0" presId="urn:microsoft.com/office/officeart/2005/8/layout/chevron2"/>
    <dgm:cxn modelId="{052471E8-AAA3-4F6E-B6FD-39C23E0A5643}" type="presParOf" srcId="{384FB53E-6229-415C-867A-B5263199493C}" destId="{0660D96C-5209-45BF-9AD0-8BDAACD60F88}" srcOrd="4" destOrd="0" presId="urn:microsoft.com/office/officeart/2005/8/layout/chevron2"/>
    <dgm:cxn modelId="{5F1A7674-8790-4E16-BFC9-E5760F2889BA}" type="presParOf" srcId="{0660D96C-5209-45BF-9AD0-8BDAACD60F88}" destId="{E27C20ED-D577-498A-A758-015D36688CE2}" srcOrd="0" destOrd="0" presId="urn:microsoft.com/office/officeart/2005/8/layout/chevron2"/>
    <dgm:cxn modelId="{76F13CF3-E1C9-4F75-AD8B-EF70CBC17D19}" type="presParOf" srcId="{0660D96C-5209-45BF-9AD0-8BDAACD60F88}" destId="{2147D54D-3CD0-4D49-A036-404E1021F9E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FAF1B3-539B-49B7-AF02-6D90DFD67BF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6CF08316-C7C7-4066-A749-C405C63161D1}">
      <dgm:prSet phldrT="[Text]" custT="1"/>
      <dgm:spPr>
        <a:solidFill>
          <a:srgbClr val="FFC000"/>
        </a:solidFill>
      </dgm:spPr>
      <dgm:t>
        <a:bodyPr/>
        <a:lstStyle/>
        <a:p>
          <a:r>
            <a:rPr lang="en-US" sz="2000" dirty="0" smtClean="0">
              <a:solidFill>
                <a:schemeClr val="tx1"/>
              </a:solidFill>
            </a:rPr>
            <a:t>The in-charge of a city can login to our website and check the AQI value of the city.</a:t>
          </a:r>
          <a:endParaRPr lang="en-US" sz="2000" dirty="0">
            <a:solidFill>
              <a:schemeClr val="tx1"/>
            </a:solidFill>
          </a:endParaRPr>
        </a:p>
      </dgm:t>
    </dgm:pt>
    <dgm:pt modelId="{1FE025F9-C95E-4251-9D76-8BBDF1D3C5FE}" type="parTrans" cxnId="{E6C41246-ECC7-4C74-8D75-24CC421B1E5F}">
      <dgm:prSet/>
      <dgm:spPr/>
      <dgm:t>
        <a:bodyPr/>
        <a:lstStyle/>
        <a:p>
          <a:endParaRPr lang="en-US"/>
        </a:p>
      </dgm:t>
    </dgm:pt>
    <dgm:pt modelId="{C2F27E33-39F7-455F-AD0F-24E46F3FC9E0}" type="sibTrans" cxnId="{E6C41246-ECC7-4C74-8D75-24CC421B1E5F}">
      <dgm:prSet/>
      <dgm:spPr/>
      <dgm:t>
        <a:bodyPr/>
        <a:lstStyle/>
        <a:p>
          <a:endParaRPr lang="en-US"/>
        </a:p>
      </dgm:t>
    </dgm:pt>
    <dgm:pt modelId="{700951BA-A0C4-46DE-BDD6-C7F4DA4A9885}">
      <dgm:prSet phldrT="[Text]" custT="1"/>
      <dgm:spPr>
        <a:solidFill>
          <a:schemeClr val="accent3">
            <a:lumMod val="20000"/>
            <a:lumOff val="80000"/>
          </a:schemeClr>
        </a:solidFill>
      </dgm:spPr>
      <dgm:t>
        <a:bodyPr/>
        <a:lstStyle/>
        <a:p>
          <a:r>
            <a:rPr lang="en-US" sz="2000" dirty="0" smtClean="0">
              <a:solidFill>
                <a:schemeClr val="tx1"/>
              </a:solidFill>
            </a:rPr>
            <a:t>Our website can become an fingertip solution for the authority.</a:t>
          </a:r>
          <a:endParaRPr lang="en-US" sz="2000" dirty="0">
            <a:solidFill>
              <a:schemeClr val="tx1"/>
            </a:solidFill>
          </a:endParaRPr>
        </a:p>
      </dgm:t>
    </dgm:pt>
    <dgm:pt modelId="{57020553-E4E6-4923-AB07-1EFA4B896EEA}" type="parTrans" cxnId="{73BEF6CC-A2A8-4CED-972C-E14BC692F784}">
      <dgm:prSet/>
      <dgm:spPr/>
      <dgm:t>
        <a:bodyPr/>
        <a:lstStyle/>
        <a:p>
          <a:endParaRPr lang="en-US"/>
        </a:p>
      </dgm:t>
    </dgm:pt>
    <dgm:pt modelId="{14C1122C-76AD-486C-A83D-B59D9B2459FA}" type="sibTrans" cxnId="{73BEF6CC-A2A8-4CED-972C-E14BC692F784}">
      <dgm:prSet/>
      <dgm:spPr/>
      <dgm:t>
        <a:bodyPr/>
        <a:lstStyle/>
        <a:p>
          <a:endParaRPr lang="en-US"/>
        </a:p>
      </dgm:t>
    </dgm:pt>
    <dgm:pt modelId="{30EF6CB4-0E58-4798-905D-0AD8BF6B1732}">
      <dgm:prSet phldrT="[Text]" custT="1"/>
      <dgm:spPr>
        <a:solidFill>
          <a:schemeClr val="accent3">
            <a:lumMod val="20000"/>
            <a:lumOff val="80000"/>
          </a:schemeClr>
        </a:solidFill>
      </dgm:spPr>
      <dgm:t>
        <a:bodyPr/>
        <a:lstStyle/>
        <a:p>
          <a:r>
            <a:rPr lang="en-US" sz="2000" dirty="0" smtClean="0">
              <a:solidFill>
                <a:schemeClr val="tx1"/>
              </a:solidFill>
            </a:rPr>
            <a:t>The authority can also give feedback in the concerned section.</a:t>
          </a:r>
          <a:endParaRPr lang="en-US" sz="2000" dirty="0">
            <a:solidFill>
              <a:schemeClr val="tx1"/>
            </a:solidFill>
          </a:endParaRPr>
        </a:p>
      </dgm:t>
    </dgm:pt>
    <dgm:pt modelId="{4C07613E-94B9-455B-9E47-202E93ADCF9E}" type="parTrans" cxnId="{00CA20BC-0022-486F-849F-FA3A0F8B2FEE}">
      <dgm:prSet/>
      <dgm:spPr/>
      <dgm:t>
        <a:bodyPr/>
        <a:lstStyle/>
        <a:p>
          <a:endParaRPr lang="en-US"/>
        </a:p>
      </dgm:t>
    </dgm:pt>
    <dgm:pt modelId="{C34612F4-8D7A-42C9-BE6D-243FCA421CD8}" type="sibTrans" cxnId="{00CA20BC-0022-486F-849F-FA3A0F8B2FEE}">
      <dgm:prSet/>
      <dgm:spPr/>
      <dgm:t>
        <a:bodyPr/>
        <a:lstStyle/>
        <a:p>
          <a:endParaRPr lang="en-US"/>
        </a:p>
      </dgm:t>
    </dgm:pt>
    <dgm:pt modelId="{C64ED807-35B4-4B12-B732-D9769CAF434F}">
      <dgm:prSet phldrT="[Text]" custT="1"/>
      <dgm:spPr>
        <a:solidFill>
          <a:schemeClr val="accent3">
            <a:lumMod val="20000"/>
            <a:lumOff val="80000"/>
          </a:schemeClr>
        </a:solidFill>
      </dgm:spPr>
      <dgm:t>
        <a:bodyPr/>
        <a:lstStyle/>
        <a:p>
          <a:r>
            <a:rPr lang="en-US" sz="2000" dirty="0" smtClean="0">
              <a:solidFill>
                <a:schemeClr val="tx1"/>
              </a:solidFill>
            </a:rPr>
            <a:t>Lets breathe in clean air.</a:t>
          </a:r>
          <a:endParaRPr lang="en-US" sz="2000" dirty="0">
            <a:solidFill>
              <a:schemeClr val="tx1"/>
            </a:solidFill>
          </a:endParaRPr>
        </a:p>
      </dgm:t>
    </dgm:pt>
    <dgm:pt modelId="{B4676668-4A51-48E1-B4CD-4B16870B0E61}" type="parTrans" cxnId="{33E081C1-6D4F-4386-A6AD-4F1E0F5F2C19}">
      <dgm:prSet/>
      <dgm:spPr/>
      <dgm:t>
        <a:bodyPr/>
        <a:lstStyle/>
        <a:p>
          <a:endParaRPr lang="en-US"/>
        </a:p>
      </dgm:t>
    </dgm:pt>
    <dgm:pt modelId="{0077B84D-51F3-4E00-8CF4-5A3EF79C0C1A}" type="sibTrans" cxnId="{33E081C1-6D4F-4386-A6AD-4F1E0F5F2C19}">
      <dgm:prSet/>
      <dgm:spPr/>
      <dgm:t>
        <a:bodyPr/>
        <a:lstStyle/>
        <a:p>
          <a:endParaRPr lang="en-US"/>
        </a:p>
      </dgm:t>
    </dgm:pt>
    <dgm:pt modelId="{09705850-4944-4C86-94DA-A7826CC20D7B}">
      <dgm:prSet phldrT="[Text]" custT="1"/>
      <dgm:spPr/>
      <dgm:t>
        <a:bodyPr/>
        <a:lstStyle/>
        <a:p>
          <a:r>
            <a:rPr lang="en-US" sz="2000" dirty="0" smtClean="0"/>
            <a:t>Further it suggests the authority what measures to be taken.</a:t>
          </a:r>
          <a:endParaRPr lang="en-US" sz="2000" dirty="0"/>
        </a:p>
      </dgm:t>
    </dgm:pt>
    <dgm:pt modelId="{718E4537-5546-4BAB-A4A2-33C5C0CCA17D}">
      <dgm:prSet phldrT="[Text]" custT="1"/>
      <dgm:spPr/>
      <dgm:t>
        <a:bodyPr/>
        <a:lstStyle/>
        <a:p>
          <a:r>
            <a:rPr lang="en-US" sz="2000" dirty="0" smtClean="0"/>
            <a:t>It predicts the AQI value and Category.</a:t>
          </a:r>
          <a:endParaRPr lang="en-US" sz="2000" dirty="0"/>
        </a:p>
      </dgm:t>
    </dgm:pt>
    <dgm:pt modelId="{B6AC3FC8-EA57-4101-9094-4068DF820B33}">
      <dgm:prSet phldrT="[Text]" custT="1"/>
      <dgm:spPr/>
      <dgm:t>
        <a:bodyPr/>
        <a:lstStyle/>
        <a:p>
          <a:r>
            <a:rPr lang="en-US" sz="2000" dirty="0" smtClean="0"/>
            <a:t>The ML model takes city, country and individual pollution parameters as input.</a:t>
          </a:r>
          <a:endParaRPr lang="en-US" sz="2000" dirty="0"/>
        </a:p>
      </dgm:t>
    </dgm:pt>
    <dgm:pt modelId="{5E3F8B40-30C4-4647-8C91-6E7263A8C774}" type="sibTrans" cxnId="{4A00F2B6-48EF-49D7-B19B-A90DEB1ADEDE}">
      <dgm:prSet/>
      <dgm:spPr/>
      <dgm:t>
        <a:bodyPr/>
        <a:lstStyle/>
        <a:p>
          <a:endParaRPr lang="en-US"/>
        </a:p>
      </dgm:t>
    </dgm:pt>
    <dgm:pt modelId="{83F88468-0C1C-4AD9-97A8-4B02501140AA}" type="parTrans" cxnId="{4A00F2B6-48EF-49D7-B19B-A90DEB1ADEDE}">
      <dgm:prSet/>
      <dgm:spPr/>
      <dgm:t>
        <a:bodyPr/>
        <a:lstStyle/>
        <a:p>
          <a:endParaRPr lang="en-US"/>
        </a:p>
      </dgm:t>
    </dgm:pt>
    <dgm:pt modelId="{CE67D0B5-FC0F-44DD-AD44-33027F37A3E3}" type="sibTrans" cxnId="{9DC5B380-F214-4167-A66C-4369DAFD09F4}">
      <dgm:prSet/>
      <dgm:spPr/>
      <dgm:t>
        <a:bodyPr/>
        <a:lstStyle/>
        <a:p>
          <a:endParaRPr lang="en-US"/>
        </a:p>
      </dgm:t>
    </dgm:pt>
    <dgm:pt modelId="{51794407-23D7-4D72-B5D1-33F924071385}" type="parTrans" cxnId="{9DC5B380-F214-4167-A66C-4369DAFD09F4}">
      <dgm:prSet/>
      <dgm:spPr/>
      <dgm:t>
        <a:bodyPr/>
        <a:lstStyle/>
        <a:p>
          <a:endParaRPr lang="en-US"/>
        </a:p>
      </dgm:t>
    </dgm:pt>
    <dgm:pt modelId="{3F63C402-FA2B-4C3D-B92E-A28706A48F59}" type="sibTrans" cxnId="{7DA9797C-3B5A-40DA-877F-A511C6FB745E}">
      <dgm:prSet/>
      <dgm:spPr/>
      <dgm:t>
        <a:bodyPr/>
        <a:lstStyle/>
        <a:p>
          <a:endParaRPr lang="en-US"/>
        </a:p>
      </dgm:t>
    </dgm:pt>
    <dgm:pt modelId="{A779019D-FE63-43DA-B8E7-90B5254BF384}" type="parTrans" cxnId="{7DA9797C-3B5A-40DA-877F-A511C6FB745E}">
      <dgm:prSet/>
      <dgm:spPr/>
      <dgm:t>
        <a:bodyPr/>
        <a:lstStyle/>
        <a:p>
          <a:endParaRPr lang="en-US"/>
        </a:p>
      </dgm:t>
    </dgm:pt>
    <dgm:pt modelId="{C58F30C2-29B4-4831-BB38-892B613401EF}" type="pres">
      <dgm:prSet presAssocID="{90FAF1B3-539B-49B7-AF02-6D90DFD67BF2}" presName="Name0" presStyleCnt="0">
        <dgm:presLayoutVars>
          <dgm:dir/>
          <dgm:resizeHandles val="exact"/>
        </dgm:presLayoutVars>
      </dgm:prSet>
      <dgm:spPr/>
    </dgm:pt>
    <dgm:pt modelId="{B4EBCE99-A21F-4554-9217-4A478E35BB8B}" type="pres">
      <dgm:prSet presAssocID="{6CF08316-C7C7-4066-A749-C405C63161D1}" presName="node" presStyleLbl="node1" presStyleIdx="0" presStyleCnt="3">
        <dgm:presLayoutVars>
          <dgm:bulletEnabled val="1"/>
        </dgm:presLayoutVars>
      </dgm:prSet>
      <dgm:spPr/>
      <dgm:t>
        <a:bodyPr/>
        <a:lstStyle/>
        <a:p>
          <a:endParaRPr lang="en-US"/>
        </a:p>
      </dgm:t>
    </dgm:pt>
    <dgm:pt modelId="{7155804F-8579-45BE-9E07-2DA5185EA398}" type="pres">
      <dgm:prSet presAssocID="{C2F27E33-39F7-455F-AD0F-24E46F3FC9E0}" presName="sibTrans" presStyleCnt="0"/>
      <dgm:spPr/>
    </dgm:pt>
    <dgm:pt modelId="{2B18B632-D15E-4C5E-BD4E-2E8B41F7000B}" type="pres">
      <dgm:prSet presAssocID="{B6AC3FC8-EA57-4101-9094-4068DF820B33}" presName="node" presStyleLbl="node1" presStyleIdx="1" presStyleCnt="3" custLinFactNeighborX="4446" custLinFactNeighborY="3368">
        <dgm:presLayoutVars>
          <dgm:bulletEnabled val="1"/>
        </dgm:presLayoutVars>
      </dgm:prSet>
      <dgm:spPr/>
      <dgm:t>
        <a:bodyPr/>
        <a:lstStyle/>
        <a:p>
          <a:endParaRPr lang="en-US"/>
        </a:p>
      </dgm:t>
    </dgm:pt>
    <dgm:pt modelId="{6E183496-1D9F-41CA-9DE6-8720A21FD9B2}" type="pres">
      <dgm:prSet presAssocID="{5E3F8B40-30C4-4647-8C91-6E7263A8C774}" presName="sibTrans" presStyleCnt="0"/>
      <dgm:spPr/>
    </dgm:pt>
    <dgm:pt modelId="{6B8A6C0E-2C73-4AD5-A5C4-3E3A92F6F355}" type="pres">
      <dgm:prSet presAssocID="{700951BA-A0C4-46DE-BDD6-C7F4DA4A9885}" presName="node" presStyleLbl="node1" presStyleIdx="2" presStyleCnt="3">
        <dgm:presLayoutVars>
          <dgm:bulletEnabled val="1"/>
        </dgm:presLayoutVars>
      </dgm:prSet>
      <dgm:spPr/>
      <dgm:t>
        <a:bodyPr/>
        <a:lstStyle/>
        <a:p>
          <a:endParaRPr lang="en-US"/>
        </a:p>
      </dgm:t>
    </dgm:pt>
  </dgm:ptLst>
  <dgm:cxnLst>
    <dgm:cxn modelId="{7DA9797C-3B5A-40DA-877F-A511C6FB745E}" srcId="{B6AC3FC8-EA57-4101-9094-4068DF820B33}" destId="{718E4537-5546-4BAB-A4A2-33C5C0CCA17D}" srcOrd="0" destOrd="0" parTransId="{A779019D-FE63-43DA-B8E7-90B5254BF384}" sibTransId="{3F63C402-FA2B-4C3D-B92E-A28706A48F59}"/>
    <dgm:cxn modelId="{E6C41246-ECC7-4C74-8D75-24CC421B1E5F}" srcId="{90FAF1B3-539B-49B7-AF02-6D90DFD67BF2}" destId="{6CF08316-C7C7-4066-A749-C405C63161D1}" srcOrd="0" destOrd="0" parTransId="{1FE025F9-C95E-4251-9D76-8BBDF1D3C5FE}" sibTransId="{C2F27E33-39F7-455F-AD0F-24E46F3FC9E0}"/>
    <dgm:cxn modelId="{42E9DF50-7BAD-48B0-9B12-F20AB83B6106}" type="presOf" srcId="{700951BA-A0C4-46DE-BDD6-C7F4DA4A9885}" destId="{6B8A6C0E-2C73-4AD5-A5C4-3E3A92F6F355}" srcOrd="0" destOrd="0" presId="urn:microsoft.com/office/officeart/2005/8/layout/hList6"/>
    <dgm:cxn modelId="{0B6BC04E-CBBC-4540-977C-A3F2B113BF4B}" type="presOf" srcId="{09705850-4944-4C86-94DA-A7826CC20D7B}" destId="{2B18B632-D15E-4C5E-BD4E-2E8B41F7000B}" srcOrd="0" destOrd="2" presId="urn:microsoft.com/office/officeart/2005/8/layout/hList6"/>
    <dgm:cxn modelId="{8932698E-8772-47C5-A3E0-790D0F79AE76}" type="presOf" srcId="{30EF6CB4-0E58-4798-905D-0AD8BF6B1732}" destId="{6B8A6C0E-2C73-4AD5-A5C4-3E3A92F6F355}" srcOrd="0" destOrd="1" presId="urn:microsoft.com/office/officeart/2005/8/layout/hList6"/>
    <dgm:cxn modelId="{73BEF6CC-A2A8-4CED-972C-E14BC692F784}" srcId="{90FAF1B3-539B-49B7-AF02-6D90DFD67BF2}" destId="{700951BA-A0C4-46DE-BDD6-C7F4DA4A9885}" srcOrd="2" destOrd="0" parTransId="{57020553-E4E6-4923-AB07-1EFA4B896EEA}" sibTransId="{14C1122C-76AD-486C-A83D-B59D9B2459FA}"/>
    <dgm:cxn modelId="{9DC5B380-F214-4167-A66C-4369DAFD09F4}" srcId="{B6AC3FC8-EA57-4101-9094-4068DF820B33}" destId="{09705850-4944-4C86-94DA-A7826CC20D7B}" srcOrd="1" destOrd="0" parTransId="{51794407-23D7-4D72-B5D1-33F924071385}" sibTransId="{CE67D0B5-FC0F-44DD-AD44-33027F37A3E3}"/>
    <dgm:cxn modelId="{D1C8D402-1393-4E47-A381-9AD1E4DECB83}" type="presOf" srcId="{C64ED807-35B4-4B12-B732-D9769CAF434F}" destId="{6B8A6C0E-2C73-4AD5-A5C4-3E3A92F6F355}" srcOrd="0" destOrd="2" presId="urn:microsoft.com/office/officeart/2005/8/layout/hList6"/>
    <dgm:cxn modelId="{4A00F2B6-48EF-49D7-B19B-A90DEB1ADEDE}" srcId="{90FAF1B3-539B-49B7-AF02-6D90DFD67BF2}" destId="{B6AC3FC8-EA57-4101-9094-4068DF820B33}" srcOrd="1" destOrd="0" parTransId="{83F88468-0C1C-4AD9-97A8-4B02501140AA}" sibTransId="{5E3F8B40-30C4-4647-8C91-6E7263A8C774}"/>
    <dgm:cxn modelId="{00CA20BC-0022-486F-849F-FA3A0F8B2FEE}" srcId="{700951BA-A0C4-46DE-BDD6-C7F4DA4A9885}" destId="{30EF6CB4-0E58-4798-905D-0AD8BF6B1732}" srcOrd="0" destOrd="0" parTransId="{4C07613E-94B9-455B-9E47-202E93ADCF9E}" sibTransId="{C34612F4-8D7A-42C9-BE6D-243FCA421CD8}"/>
    <dgm:cxn modelId="{407045F1-6EDC-464B-8875-AD9AD8CDBDC8}" type="presOf" srcId="{90FAF1B3-539B-49B7-AF02-6D90DFD67BF2}" destId="{C58F30C2-29B4-4831-BB38-892B613401EF}" srcOrd="0" destOrd="0" presId="urn:microsoft.com/office/officeart/2005/8/layout/hList6"/>
    <dgm:cxn modelId="{2574D97E-D291-4D7E-9D24-31F833806C97}" type="presOf" srcId="{718E4537-5546-4BAB-A4A2-33C5C0CCA17D}" destId="{2B18B632-D15E-4C5E-BD4E-2E8B41F7000B}" srcOrd="0" destOrd="1" presId="urn:microsoft.com/office/officeart/2005/8/layout/hList6"/>
    <dgm:cxn modelId="{33E081C1-6D4F-4386-A6AD-4F1E0F5F2C19}" srcId="{700951BA-A0C4-46DE-BDD6-C7F4DA4A9885}" destId="{C64ED807-35B4-4B12-B732-D9769CAF434F}" srcOrd="1" destOrd="0" parTransId="{B4676668-4A51-48E1-B4CD-4B16870B0E61}" sibTransId="{0077B84D-51F3-4E00-8CF4-5A3EF79C0C1A}"/>
    <dgm:cxn modelId="{B7A028FF-8E8E-408B-A375-AA42DA258428}" type="presOf" srcId="{B6AC3FC8-EA57-4101-9094-4068DF820B33}" destId="{2B18B632-D15E-4C5E-BD4E-2E8B41F7000B}" srcOrd="0" destOrd="0" presId="urn:microsoft.com/office/officeart/2005/8/layout/hList6"/>
    <dgm:cxn modelId="{A8568359-6943-4370-9940-A26A0D1D8DA8}" type="presOf" srcId="{6CF08316-C7C7-4066-A749-C405C63161D1}" destId="{B4EBCE99-A21F-4554-9217-4A478E35BB8B}" srcOrd="0" destOrd="0" presId="urn:microsoft.com/office/officeart/2005/8/layout/hList6"/>
    <dgm:cxn modelId="{08A82573-6A11-4562-8697-49100024F0D1}" type="presParOf" srcId="{C58F30C2-29B4-4831-BB38-892B613401EF}" destId="{B4EBCE99-A21F-4554-9217-4A478E35BB8B}" srcOrd="0" destOrd="0" presId="urn:microsoft.com/office/officeart/2005/8/layout/hList6"/>
    <dgm:cxn modelId="{6D6A85AE-4774-40A2-885A-57142D5D4AA0}" type="presParOf" srcId="{C58F30C2-29B4-4831-BB38-892B613401EF}" destId="{7155804F-8579-45BE-9E07-2DA5185EA398}" srcOrd="1" destOrd="0" presId="urn:microsoft.com/office/officeart/2005/8/layout/hList6"/>
    <dgm:cxn modelId="{D464ADC6-6A2C-4BD9-9F80-448EE491CB27}" type="presParOf" srcId="{C58F30C2-29B4-4831-BB38-892B613401EF}" destId="{2B18B632-D15E-4C5E-BD4E-2E8B41F7000B}" srcOrd="2" destOrd="0" presId="urn:microsoft.com/office/officeart/2005/8/layout/hList6"/>
    <dgm:cxn modelId="{BA6B3569-01C1-410C-8E0F-BAE9B280C25C}" type="presParOf" srcId="{C58F30C2-29B4-4831-BB38-892B613401EF}" destId="{6E183496-1D9F-41CA-9DE6-8720A21FD9B2}" srcOrd="3" destOrd="0" presId="urn:microsoft.com/office/officeart/2005/8/layout/hList6"/>
    <dgm:cxn modelId="{638291A7-E312-44AF-8D64-A2AEFCAD0ED1}" type="presParOf" srcId="{C58F30C2-29B4-4831-BB38-892B613401EF}" destId="{6B8A6C0E-2C73-4AD5-A5C4-3E3A92F6F35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6DB26-FEF0-4B36-BBFB-C3206D07F15F}">
      <dsp:nvSpPr>
        <dsp:cNvPr id="0" name=""/>
        <dsp:cNvSpPr/>
      </dsp:nvSpPr>
      <dsp:spPr>
        <a:xfrm rot="5400000">
          <a:off x="-286474" y="353258"/>
          <a:ext cx="1978238" cy="138476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t>1</a:t>
          </a:r>
          <a:endParaRPr lang="en-US" sz="4100" kern="1200" dirty="0"/>
        </a:p>
      </dsp:txBody>
      <dsp:txXfrm rot="-5400000">
        <a:off x="10262" y="748905"/>
        <a:ext cx="1384766" cy="593472"/>
      </dsp:txXfrm>
    </dsp:sp>
    <dsp:sp modelId="{B7BB2065-4D0E-4C7D-A2BF-9D72864EDE54}">
      <dsp:nvSpPr>
        <dsp:cNvPr id="0" name=""/>
        <dsp:cNvSpPr/>
      </dsp:nvSpPr>
      <dsp:spPr>
        <a:xfrm rot="5400000">
          <a:off x="3085617" y="-1069832"/>
          <a:ext cx="1285854" cy="4687557"/>
        </a:xfrm>
        <a:prstGeom prst="round2SameRect">
          <a:avLst/>
        </a:prstGeom>
        <a:solidFill>
          <a:schemeClr val="accent4">
            <a:lumMod val="20000"/>
            <a:lumOff val="80000"/>
            <a:alpha val="90000"/>
          </a:schemeClr>
        </a:solidFill>
        <a:ln w="15875" cap="flat" cmpd="sng" algn="ctr">
          <a:solidFill>
            <a:srgbClr val="1C0D0D"/>
          </a:solidFill>
          <a:prstDash val="solid"/>
        </a:ln>
        <a:effectLst/>
      </dsp:spPr>
      <dsp:style>
        <a:lnRef idx="2">
          <a:scrgbClr r="0" g="0" b="0"/>
        </a:lnRef>
        <a:fillRef idx="1">
          <a:scrgbClr r="0" g="0" b="0"/>
        </a:fillRef>
        <a:effectRef idx="0">
          <a:scrgbClr r="0" g="0" b="0"/>
        </a:effectRef>
        <a:fontRef idx="minor"/>
      </dsp:style>
      <dsp:txBody>
        <a:bodyPr spcFirstLastPara="0" vert="horz" wrap="square" lIns="462280" tIns="41275" rIns="41275" bIns="41275"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rot="-5400000">
        <a:off x="1384766" y="693789"/>
        <a:ext cx="4624787" cy="1160314"/>
      </dsp:txXfrm>
    </dsp:sp>
    <dsp:sp modelId="{6BE4E42D-E516-4227-B9EB-CBA38C3833E4}">
      <dsp:nvSpPr>
        <dsp:cNvPr id="0" name=""/>
        <dsp:cNvSpPr/>
      </dsp:nvSpPr>
      <dsp:spPr>
        <a:xfrm rot="5400000">
          <a:off x="-296735" y="2086376"/>
          <a:ext cx="1978238" cy="138476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t>2</a:t>
          </a:r>
          <a:endParaRPr lang="en-US" sz="4100" kern="1200" dirty="0"/>
        </a:p>
      </dsp:txBody>
      <dsp:txXfrm rot="-5400000">
        <a:off x="1" y="2482023"/>
        <a:ext cx="1384766" cy="593472"/>
      </dsp:txXfrm>
    </dsp:sp>
    <dsp:sp modelId="{4624B06C-F589-476C-B78D-F21F6A5C2361}">
      <dsp:nvSpPr>
        <dsp:cNvPr id="0" name=""/>
        <dsp:cNvSpPr/>
      </dsp:nvSpPr>
      <dsp:spPr>
        <a:xfrm rot="5400000">
          <a:off x="3085617" y="574469"/>
          <a:ext cx="1285854" cy="4687557"/>
        </a:xfrm>
        <a:prstGeom prst="round2SameRect">
          <a:avLst/>
        </a:prstGeom>
        <a:solidFill>
          <a:schemeClr val="accent6">
            <a:lumMod val="40000"/>
            <a:lumOff val="60000"/>
            <a:alpha val="9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280" tIns="41275" rIns="41275" bIns="41275"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rot="-5400000">
        <a:off x="1384766" y="2338090"/>
        <a:ext cx="4624787" cy="1160314"/>
      </dsp:txXfrm>
    </dsp:sp>
    <dsp:sp modelId="{E27C20ED-D577-498A-A758-015D36688CE2}">
      <dsp:nvSpPr>
        <dsp:cNvPr id="0" name=""/>
        <dsp:cNvSpPr/>
      </dsp:nvSpPr>
      <dsp:spPr>
        <a:xfrm rot="5400000">
          <a:off x="-296735" y="3873935"/>
          <a:ext cx="1978238" cy="138476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t>3</a:t>
          </a:r>
          <a:endParaRPr lang="en-US" sz="4100" kern="1200" dirty="0"/>
        </a:p>
      </dsp:txBody>
      <dsp:txXfrm rot="-5400000">
        <a:off x="1" y="4269582"/>
        <a:ext cx="1384766" cy="593472"/>
      </dsp:txXfrm>
    </dsp:sp>
    <dsp:sp modelId="{2147D54D-3CD0-4D49-A036-404E1021F9ED}">
      <dsp:nvSpPr>
        <dsp:cNvPr id="0" name=""/>
        <dsp:cNvSpPr/>
      </dsp:nvSpPr>
      <dsp:spPr>
        <a:xfrm rot="5400000">
          <a:off x="3085617" y="2324610"/>
          <a:ext cx="1285854" cy="46875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280" tIns="41275" rIns="41275" bIns="41275"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rot="-5400000">
        <a:off x="1384766" y="4088231"/>
        <a:ext cx="4624787" cy="1160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BCE99-A21F-4554-9217-4A478E35BB8B}">
      <dsp:nvSpPr>
        <dsp:cNvPr id="0" name=""/>
        <dsp:cNvSpPr/>
      </dsp:nvSpPr>
      <dsp:spPr>
        <a:xfrm rot="16200000">
          <a:off x="-134137" y="135309"/>
          <a:ext cx="3317875" cy="3047255"/>
        </a:xfrm>
        <a:prstGeom prst="flowChartManualOperation">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The in-charge of a city can login to our website and check the AQI value of the city.</a:t>
          </a:r>
          <a:endParaRPr lang="en-US" sz="2000" kern="1200" dirty="0">
            <a:solidFill>
              <a:schemeClr val="tx1"/>
            </a:solidFill>
          </a:endParaRPr>
        </a:p>
      </dsp:txBody>
      <dsp:txXfrm rot="5400000">
        <a:off x="1173" y="663574"/>
        <a:ext cx="3047255" cy="1990725"/>
      </dsp:txXfrm>
    </dsp:sp>
    <dsp:sp modelId="{2B18B632-D15E-4C5E-BD4E-2E8B41F7000B}">
      <dsp:nvSpPr>
        <dsp:cNvPr id="0" name=""/>
        <dsp:cNvSpPr/>
      </dsp:nvSpPr>
      <dsp:spPr>
        <a:xfrm rot="16200000">
          <a:off x="3151823" y="135309"/>
          <a:ext cx="3317875" cy="3047255"/>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kern="1200" dirty="0" smtClean="0"/>
            <a:t>The ML model takes city, country and individual pollution parameters as input.</a:t>
          </a:r>
          <a:endParaRPr lang="en-US" sz="2000" kern="1200" dirty="0"/>
        </a:p>
        <a:p>
          <a:pPr marL="228600" lvl="1" indent="-228600" algn="l" defTabSz="889000">
            <a:lnSpc>
              <a:spcPct val="90000"/>
            </a:lnSpc>
            <a:spcBef>
              <a:spcPct val="0"/>
            </a:spcBef>
            <a:spcAft>
              <a:spcPct val="15000"/>
            </a:spcAft>
            <a:buChar char="••"/>
          </a:pPr>
          <a:r>
            <a:rPr lang="en-US" sz="2000" kern="1200" dirty="0" smtClean="0"/>
            <a:t>It predicts the AQI value and Category.</a:t>
          </a:r>
          <a:endParaRPr lang="en-US" sz="2000" kern="1200" dirty="0"/>
        </a:p>
        <a:p>
          <a:pPr marL="228600" lvl="1" indent="-228600" algn="l" defTabSz="889000">
            <a:lnSpc>
              <a:spcPct val="90000"/>
            </a:lnSpc>
            <a:spcBef>
              <a:spcPct val="0"/>
            </a:spcBef>
            <a:spcAft>
              <a:spcPct val="15000"/>
            </a:spcAft>
            <a:buChar char="••"/>
          </a:pPr>
          <a:r>
            <a:rPr lang="en-US" sz="2000" kern="1200" dirty="0" smtClean="0"/>
            <a:t>Further it suggests the authority what measures to be taken.</a:t>
          </a:r>
          <a:endParaRPr lang="en-US" sz="2000" kern="1200" dirty="0"/>
        </a:p>
      </dsp:txBody>
      <dsp:txXfrm rot="5400000">
        <a:off x="3287133" y="663574"/>
        <a:ext cx="3047255" cy="1990725"/>
      </dsp:txXfrm>
    </dsp:sp>
    <dsp:sp modelId="{6B8A6C0E-2C73-4AD5-A5C4-3E3A92F6F355}">
      <dsp:nvSpPr>
        <dsp:cNvPr id="0" name=""/>
        <dsp:cNvSpPr/>
      </dsp:nvSpPr>
      <dsp:spPr>
        <a:xfrm rot="16200000">
          <a:off x="6417462" y="135309"/>
          <a:ext cx="3317875" cy="3047255"/>
        </a:xfrm>
        <a:prstGeom prst="flowChartManualOperation">
          <a:avLst/>
        </a:prstGeom>
        <a:solidFill>
          <a:schemeClr val="accent3">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1"/>
              </a:solidFill>
            </a:rPr>
            <a:t>Our website can become an fingertip solution for the authority.</a:t>
          </a:r>
          <a:endParaRPr lang="en-US" sz="2000" kern="1200" dirty="0">
            <a:solidFill>
              <a:schemeClr val="tx1"/>
            </a:solidFill>
          </a:endParaRPr>
        </a:p>
        <a:p>
          <a:pPr marL="228600" lvl="1" indent="-228600" algn="l" defTabSz="889000">
            <a:lnSpc>
              <a:spcPct val="90000"/>
            </a:lnSpc>
            <a:spcBef>
              <a:spcPct val="0"/>
            </a:spcBef>
            <a:spcAft>
              <a:spcPct val="15000"/>
            </a:spcAft>
            <a:buChar char="••"/>
          </a:pPr>
          <a:r>
            <a:rPr lang="en-US" sz="2000" kern="1200" dirty="0" smtClean="0">
              <a:solidFill>
                <a:schemeClr val="tx1"/>
              </a:solidFill>
            </a:rPr>
            <a:t>The authority can also give feedback in the concerned section.</a:t>
          </a:r>
          <a:endParaRPr lang="en-US" sz="2000" kern="1200" dirty="0">
            <a:solidFill>
              <a:schemeClr val="tx1"/>
            </a:solidFill>
          </a:endParaRPr>
        </a:p>
        <a:p>
          <a:pPr marL="228600" lvl="1" indent="-228600" algn="l" defTabSz="889000">
            <a:lnSpc>
              <a:spcPct val="90000"/>
            </a:lnSpc>
            <a:spcBef>
              <a:spcPct val="0"/>
            </a:spcBef>
            <a:spcAft>
              <a:spcPct val="15000"/>
            </a:spcAft>
            <a:buChar char="••"/>
          </a:pPr>
          <a:r>
            <a:rPr lang="en-US" sz="2000" kern="1200" dirty="0" smtClean="0">
              <a:solidFill>
                <a:schemeClr val="tx1"/>
              </a:solidFill>
            </a:rPr>
            <a:t>Lets breathe in clean air.</a:t>
          </a:r>
          <a:endParaRPr lang="en-US" sz="2000" kern="1200" dirty="0">
            <a:solidFill>
              <a:schemeClr val="tx1"/>
            </a:solidFill>
          </a:endParaRPr>
        </a:p>
      </dsp:txBody>
      <dsp:txXfrm rot="5400000">
        <a:off x="6552772" y="663574"/>
        <a:ext cx="3047255" cy="19907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49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08107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359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59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459964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646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6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799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975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71144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1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1128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03/03/2024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16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03/03/2024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22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8038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67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9200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GB" smtClean="0"/>
              <a:t>03/03/2024</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985516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urfiniteworld.com/2019/10/02/understanding-why-the-green-new-deal-wont-really-work/comment-page-2/"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hyperlink" Target="https://www.blacklistednews.com/article/79786/signs-signs-everywhere.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acklistednews.com/article/79786/signs-signs-everywhere.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lacklistednews.com/article/79786/signs-signs-everywhere.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1DD1A8A-57D5-4A81-AD04-532B043C5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landscape with people walking on a grassy hill&#10;&#10;Description automatically generated">
            <a:extLst>
              <a:ext uri="{FF2B5EF4-FFF2-40B4-BE49-F238E27FC236}">
                <a16:creationId xmlns:a16="http://schemas.microsoft.com/office/drawing/2014/main" xmlns="" id="{9DDAFF9E-08B8-96EA-7397-ED59D57E025E}"/>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730" r="22602" b="-1"/>
          <a:stretch/>
        </p:blipFill>
        <p:spPr>
          <a:xfrm>
            <a:off x="-3048" y="10"/>
            <a:ext cx="12191999" cy="6857990"/>
          </a:xfrm>
          <a:prstGeom prst="rect">
            <a:avLst/>
          </a:prstGeom>
        </p:spPr>
      </p:pic>
      <p:sp>
        <p:nvSpPr>
          <p:cNvPr id="12" name="Rectangle 11">
            <a:extLst>
              <a:ext uri="{FF2B5EF4-FFF2-40B4-BE49-F238E27FC236}">
                <a16:creationId xmlns:a16="http://schemas.microsoft.com/office/drawing/2014/main" xmlns="" id="{007891EC-4501-44ED-A8C8-B11B6DB767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6304430" cy="840544"/>
          </a:xfrm>
          <a:effectLst>
            <a:outerShdw blurRad="50800" dist="38100" dir="2700000" algn="tl" rotWithShape="0">
              <a:prstClr val="black">
                <a:alpha val="40000"/>
              </a:prstClr>
            </a:outerShdw>
          </a:effectLst>
        </p:spPr>
        <p:txBody>
          <a:bodyPr>
            <a:normAutofit fontScale="90000"/>
          </a:bodyPr>
          <a:lstStyle/>
          <a:p>
            <a:r>
              <a:rPr lang="en-GB" sz="5400" b="1" dirty="0">
                <a:latin typeface="Garamond"/>
                <a:cs typeface="Calibri Light"/>
              </a:rPr>
              <a:t>SUSTAINABILITY</a:t>
            </a:r>
            <a:r>
              <a:rPr lang="en-GB" sz="5400" dirty="0">
                <a:solidFill>
                  <a:srgbClr val="FFFFFF"/>
                </a:solidFill>
                <a:cs typeface="Calibri Light"/>
              </a:rPr>
              <a:t>.</a:t>
            </a:r>
            <a:endParaRPr lang="en-GB" sz="5400" dirty="0">
              <a:solidFill>
                <a:srgbClr val="FFFFFF"/>
              </a:solidFill>
            </a:endParaRPr>
          </a:p>
        </p:txBody>
      </p:sp>
      <p:sp>
        <p:nvSpPr>
          <p:cNvPr id="3" name="Subtitle 2"/>
          <p:cNvSpPr>
            <a:spLocks noGrp="1"/>
          </p:cNvSpPr>
          <p:nvPr>
            <p:ph type="subTitle" idx="1"/>
          </p:nvPr>
        </p:nvSpPr>
        <p:spPr>
          <a:xfrm>
            <a:off x="1388565" y="1243530"/>
            <a:ext cx="3599995" cy="3860059"/>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GB" b="1" dirty="0">
                <a:latin typeface="Jokerman"/>
                <a:cs typeface="Calibri"/>
              </a:rPr>
              <a:t>BY QUANTUM BITS</a:t>
            </a:r>
            <a:endParaRPr lang="en-GB" b="1" dirty="0">
              <a:latin typeface="Jokerman"/>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67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190133"/>
            <a:ext cx="10388600" cy="860693"/>
          </a:xfrm>
        </p:spPr>
        <p:txBody>
          <a:bodyPr/>
          <a:lstStyle/>
          <a:p>
            <a:pPr algn="ctr"/>
            <a:r>
              <a:rPr lang="en-US" b="1" u="sng" dirty="0" smtClean="0">
                <a:latin typeface="Artifakt Element Heavy" panose="020B0B03050000020004" pitchFamily="34" charset="0"/>
                <a:ea typeface="Artifakt Element Heavy" panose="020B0B03050000020004" pitchFamily="34" charset="0"/>
              </a:rPr>
              <a:t>SMART ENERGY MANAGEMENT</a:t>
            </a:r>
            <a:endParaRPr lang="en-US" b="1" u="sng" dirty="0">
              <a:latin typeface="Artifakt Element Heavy" panose="020B0B03050000020004" pitchFamily="34" charset="0"/>
              <a:ea typeface="Artifakt Element Heavy" panose="020B0B030500000200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778418"/>
              </p:ext>
            </p:extLst>
          </p:nvPr>
        </p:nvGraphicFramePr>
        <p:xfrm>
          <a:off x="5445760" y="670560"/>
          <a:ext cx="6072324" cy="555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803472" y="1343350"/>
            <a:ext cx="4212404" cy="1246495"/>
          </a:xfrm>
          <a:prstGeom prst="rect">
            <a:avLst/>
          </a:prstGeom>
          <a:noFill/>
        </p:spPr>
        <p:txBody>
          <a:bodyPr wrap="square" rtlCol="0">
            <a:spAutoFit/>
          </a:bodyPr>
          <a:lstStyle/>
          <a:p>
            <a:r>
              <a:rPr lang="en-US" sz="1500" b="1" dirty="0" smtClean="0">
                <a:solidFill>
                  <a:srgbClr val="002060"/>
                </a:solidFill>
              </a:rPr>
              <a:t>Smart energy control centers of various companies can login in the website to understand energy consumption , supply or demand to plan how to use renewable and non renewable energy sources in future. </a:t>
            </a:r>
            <a:endParaRPr lang="en-US" sz="1500" b="1" dirty="0">
              <a:solidFill>
                <a:srgbClr val="002060"/>
              </a:solidFill>
            </a:endParaRP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214" y="670560"/>
            <a:ext cx="5081016" cy="5495544"/>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6904234" y="3262635"/>
            <a:ext cx="4555127" cy="830997"/>
          </a:xfrm>
          <a:prstGeom prst="rect">
            <a:avLst/>
          </a:prstGeom>
          <a:noFill/>
        </p:spPr>
        <p:txBody>
          <a:bodyPr wrap="square" rtlCol="0">
            <a:spAutoFit/>
          </a:bodyPr>
          <a:lstStyle/>
          <a:p>
            <a:r>
              <a:rPr lang="en-US" sz="1600" b="1" dirty="0" smtClean="0">
                <a:solidFill>
                  <a:srgbClr val="002060"/>
                </a:solidFill>
              </a:rPr>
              <a:t>Renewable energy suppliers can login and provide any type of renewable energy(thermal , biofuel etc.)at reasonable cost.</a:t>
            </a:r>
            <a:endParaRPr lang="en-US" sz="1600" b="1" dirty="0">
              <a:solidFill>
                <a:srgbClr val="002060"/>
              </a:solidFill>
            </a:endParaRPr>
          </a:p>
        </p:txBody>
      </p:sp>
      <p:sp>
        <p:nvSpPr>
          <p:cNvPr id="11" name="TextBox 10"/>
          <p:cNvSpPr txBox="1"/>
          <p:nvPr/>
        </p:nvSpPr>
        <p:spPr>
          <a:xfrm>
            <a:off x="6803472" y="4915389"/>
            <a:ext cx="4710046" cy="830997"/>
          </a:xfrm>
          <a:prstGeom prst="rect">
            <a:avLst/>
          </a:prstGeom>
          <a:solidFill>
            <a:schemeClr val="bg2">
              <a:lumMod val="90000"/>
            </a:schemeClr>
          </a:solidFill>
        </p:spPr>
        <p:txBody>
          <a:bodyPr wrap="square" rtlCol="0">
            <a:spAutoFit/>
          </a:bodyPr>
          <a:lstStyle/>
          <a:p>
            <a:r>
              <a:rPr lang="en-US" sz="1600" b="1" dirty="0" smtClean="0">
                <a:solidFill>
                  <a:srgbClr val="002060"/>
                </a:solidFill>
              </a:rPr>
              <a:t>A ML  model to analyze energy consumption in previous years and predict energy demand in future years.</a:t>
            </a:r>
            <a:endParaRPr lang="en-US" sz="1600" b="1" dirty="0">
              <a:solidFill>
                <a:srgbClr val="002060"/>
              </a:solidFill>
            </a:endParaRPr>
          </a:p>
        </p:txBody>
      </p:sp>
    </p:spTree>
    <p:extLst>
      <p:ext uri="{BB962C8B-B14F-4D97-AF65-F5344CB8AC3E}">
        <p14:creationId xmlns:p14="http://schemas.microsoft.com/office/powerpoint/2010/main" val="3857816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40000"/>
              <a:lumOff val="60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4BBAF19-0A59-8DD0-18F4-0106B6DCA240}"/>
              </a:ext>
            </a:extLst>
          </p:cNvPr>
          <p:cNvSpPr>
            <a:spLocks noGrp="1"/>
          </p:cNvSpPr>
          <p:nvPr>
            <p:ph type="title"/>
          </p:nvPr>
        </p:nvSpPr>
        <p:spPr>
          <a:xfrm>
            <a:off x="183816" y="27730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Working of the ML Model</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68"/>
          <a:stretch/>
        </p:blipFill>
        <p:spPr>
          <a:xfrm>
            <a:off x="3205591" y="151793"/>
            <a:ext cx="3841161" cy="24907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168" y="134794"/>
            <a:ext cx="4824415" cy="30925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816" y="3079113"/>
            <a:ext cx="6704991" cy="3342305"/>
          </a:xfrm>
          <a:prstGeom prst="rect">
            <a:avLst/>
          </a:prstGeom>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l="-195771" t="-166162" r="-16299" b="-47908"/>
          <a:stretch/>
        </p:blipFill>
        <p:spPr>
          <a:xfrm>
            <a:off x="-1455853" y="185234"/>
            <a:ext cx="13813673" cy="7130642"/>
          </a:xfrm>
          <a:prstGeom prst="rect">
            <a:avLst/>
          </a:prstGeom>
        </p:spPr>
      </p:pic>
      <p:sp>
        <p:nvSpPr>
          <p:cNvPr id="15" name="TextBox 14"/>
          <p:cNvSpPr txBox="1"/>
          <p:nvPr/>
        </p:nvSpPr>
        <p:spPr>
          <a:xfrm>
            <a:off x="2432806" y="2642531"/>
            <a:ext cx="4774361" cy="646331"/>
          </a:xfrm>
          <a:prstGeom prst="rect">
            <a:avLst/>
          </a:prstGeom>
          <a:noFill/>
        </p:spPr>
        <p:txBody>
          <a:bodyPr wrap="square" rtlCol="0">
            <a:spAutoFit/>
          </a:bodyPr>
          <a:lstStyle/>
          <a:p>
            <a:r>
              <a:rPr lang="en-US" dirty="0" smtClean="0"/>
              <a:t>           Energy Consumption in World(1990-2020)</a:t>
            </a:r>
          </a:p>
          <a:p>
            <a:endParaRPr lang="en-US" dirty="0" smtClean="0"/>
          </a:p>
        </p:txBody>
      </p:sp>
      <p:sp>
        <p:nvSpPr>
          <p:cNvPr id="16" name="TextBox 15"/>
          <p:cNvSpPr txBox="1"/>
          <p:nvPr/>
        </p:nvSpPr>
        <p:spPr>
          <a:xfrm>
            <a:off x="7365534" y="3427390"/>
            <a:ext cx="4159472" cy="646331"/>
          </a:xfrm>
          <a:prstGeom prst="rect">
            <a:avLst/>
          </a:prstGeom>
          <a:noFill/>
        </p:spPr>
        <p:txBody>
          <a:bodyPr wrap="none" rtlCol="0">
            <a:spAutoFit/>
          </a:bodyPr>
          <a:lstStyle/>
          <a:p>
            <a:r>
              <a:rPr lang="en-US" dirty="0" smtClean="0"/>
              <a:t>Continent wise energy consumption graph</a:t>
            </a:r>
          </a:p>
          <a:p>
            <a:endParaRPr lang="en-US" dirty="0"/>
          </a:p>
        </p:txBody>
      </p:sp>
      <p:sp>
        <p:nvSpPr>
          <p:cNvPr id="17" name="TextBox 16"/>
          <p:cNvSpPr txBox="1"/>
          <p:nvPr/>
        </p:nvSpPr>
        <p:spPr>
          <a:xfrm>
            <a:off x="269421" y="6421418"/>
            <a:ext cx="6483717" cy="369332"/>
          </a:xfrm>
          <a:prstGeom prst="rect">
            <a:avLst/>
          </a:prstGeom>
          <a:noFill/>
        </p:spPr>
        <p:txBody>
          <a:bodyPr wrap="square" rtlCol="0">
            <a:spAutoFit/>
          </a:bodyPr>
          <a:lstStyle/>
          <a:p>
            <a:r>
              <a:rPr lang="en-US" dirty="0" smtClean="0"/>
              <a:t>Energy consumption of countries in ASIA</a:t>
            </a:r>
            <a:endParaRPr lang="en-US" dirty="0"/>
          </a:p>
        </p:txBody>
      </p:sp>
      <p:sp>
        <p:nvSpPr>
          <p:cNvPr id="19" name="TextBox 18"/>
          <p:cNvSpPr txBox="1"/>
          <p:nvPr/>
        </p:nvSpPr>
        <p:spPr>
          <a:xfrm>
            <a:off x="7365534" y="6421418"/>
            <a:ext cx="4229619" cy="646331"/>
          </a:xfrm>
          <a:prstGeom prst="rect">
            <a:avLst/>
          </a:prstGeom>
          <a:noFill/>
        </p:spPr>
        <p:txBody>
          <a:bodyPr wrap="none" rtlCol="0">
            <a:spAutoFit/>
          </a:bodyPr>
          <a:lstStyle/>
          <a:p>
            <a:r>
              <a:rPr lang="en-US" dirty="0" smtClean="0"/>
              <a:t>Energy consumption of countries in Europe</a:t>
            </a:r>
          </a:p>
          <a:p>
            <a:endParaRPr lang="en-US" dirty="0"/>
          </a:p>
        </p:txBody>
      </p:sp>
    </p:spTree>
    <p:extLst>
      <p:ext uri="{BB962C8B-B14F-4D97-AF65-F5344CB8AC3E}">
        <p14:creationId xmlns:p14="http://schemas.microsoft.com/office/powerpoint/2010/main" val="59372394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70C0"/>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4BBAF19-0A59-8DD0-18F4-0106B6DCA240}"/>
              </a:ext>
            </a:extLst>
          </p:cNvPr>
          <p:cNvSpPr>
            <a:spLocks noGrp="1"/>
          </p:cNvSpPr>
          <p:nvPr>
            <p:ph type="title"/>
          </p:nvPr>
        </p:nvSpPr>
        <p:spPr>
          <a:xfrm>
            <a:off x="133000" y="991607"/>
            <a:ext cx="3515729" cy="3690687"/>
          </a:xfrm>
          <a:prstGeom prst="ellipse">
            <a:avLst/>
          </a:prstGeom>
          <a:solidFill>
            <a:srgbClr val="92D050"/>
          </a:solidFill>
          <a:ln w="174625" cmpd="thinThick">
            <a:solidFill>
              <a:srgbClr val="262626"/>
            </a:solidFill>
          </a:ln>
        </p:spPr>
        <p:txBody>
          <a:bodyPr vert="horz" lIns="91440" tIns="45720" rIns="91440" bIns="45720" rtlCol="0" anchor="ctr">
            <a:normAutofit/>
          </a:bodyPr>
          <a:lstStyle/>
          <a:p>
            <a:pPr algn="ctr"/>
            <a:r>
              <a:rPr lang="en-US" sz="2600" kern="1200" dirty="0">
                <a:solidFill>
                  <a:schemeClr val="bg2">
                    <a:lumMod val="10000"/>
                  </a:schemeClr>
                </a:solidFill>
                <a:latin typeface="+mj-lt"/>
                <a:ea typeface="+mj-ea"/>
                <a:cs typeface="+mj-cs"/>
              </a:rPr>
              <a:t>Working of the ML Model</a:t>
            </a:r>
          </a:p>
        </p:txBody>
      </p:sp>
      <p:sp>
        <p:nvSpPr>
          <p:cNvPr id="15" name="TextBox 14"/>
          <p:cNvSpPr txBox="1"/>
          <p:nvPr/>
        </p:nvSpPr>
        <p:spPr>
          <a:xfrm>
            <a:off x="2432806" y="2642531"/>
            <a:ext cx="4774361" cy="646331"/>
          </a:xfrm>
          <a:prstGeom prst="rect">
            <a:avLst/>
          </a:prstGeom>
          <a:noFill/>
        </p:spPr>
        <p:txBody>
          <a:bodyPr wrap="square" rtlCol="0">
            <a:spAutoFit/>
          </a:bodyPr>
          <a:lstStyle/>
          <a:p>
            <a:endParaRPr lang="en-US" dirty="0" smtClean="0"/>
          </a:p>
          <a:p>
            <a:endParaRPr lang="en-US" dirty="0" smtClean="0"/>
          </a:p>
        </p:txBody>
      </p:sp>
      <p:sp>
        <p:nvSpPr>
          <p:cNvPr id="7" name="TextBox 6"/>
          <p:cNvSpPr txBox="1"/>
          <p:nvPr/>
        </p:nvSpPr>
        <p:spPr>
          <a:xfrm>
            <a:off x="3548543" y="122109"/>
            <a:ext cx="8363824" cy="1384995"/>
          </a:xfrm>
          <a:prstGeom prst="rect">
            <a:avLst/>
          </a:prstGeom>
          <a:noFill/>
        </p:spPr>
        <p:txBody>
          <a:bodyPr wrap="square" rtlCol="0">
            <a:spAutoFit/>
          </a:bodyPr>
          <a:lstStyle/>
          <a:p>
            <a:r>
              <a:rPr lang="en-US" sz="2800" b="1" u="sng" dirty="0" smtClean="0">
                <a:solidFill>
                  <a:srgbClr val="FFFF00"/>
                </a:solidFill>
                <a:latin typeface="Artifakt Element Heavy" panose="020B0B03050000020004" pitchFamily="34" charset="0"/>
                <a:ea typeface="Artifakt Element Heavy" panose="020B0B03050000020004" pitchFamily="34" charset="0"/>
              </a:rPr>
              <a:t>Energy Consumption prediction of future years:</a:t>
            </a:r>
          </a:p>
          <a:p>
            <a:r>
              <a:rPr lang="en-US" sz="2800" b="1" u="sng" dirty="0" smtClean="0">
                <a:solidFill>
                  <a:srgbClr val="FFFF00"/>
                </a:solidFill>
                <a:latin typeface="Artifakt Element Heavy" panose="020B0B03050000020004" pitchFamily="34" charset="0"/>
                <a:ea typeface="Artifakt Element Heavy" panose="020B0B03050000020004" pitchFamily="34" charset="0"/>
              </a:rPr>
              <a:t>Example – 2025</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6575"/>
          <a:stretch/>
        </p:blipFill>
        <p:spPr>
          <a:xfrm>
            <a:off x="8145039" y="1003628"/>
            <a:ext cx="3767328" cy="5721292"/>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84159"/>
          <a:stretch/>
        </p:blipFill>
        <p:spPr>
          <a:xfrm>
            <a:off x="3023377" y="5110900"/>
            <a:ext cx="3767328" cy="1086374"/>
          </a:xfrm>
          <a:prstGeom prst="rect">
            <a:avLst/>
          </a:prstGeom>
        </p:spPr>
      </p:pic>
      <p:sp>
        <p:nvSpPr>
          <p:cNvPr id="12" name="TextBox 11"/>
          <p:cNvSpPr txBox="1"/>
          <p:nvPr/>
        </p:nvSpPr>
        <p:spPr>
          <a:xfrm>
            <a:off x="3107267" y="4354780"/>
            <a:ext cx="3956262" cy="369332"/>
          </a:xfrm>
          <a:prstGeom prst="rect">
            <a:avLst/>
          </a:prstGeom>
          <a:noFill/>
        </p:spPr>
        <p:txBody>
          <a:bodyPr wrap="square" rtlCol="0">
            <a:spAutoFit/>
          </a:bodyPr>
          <a:lstStyle/>
          <a:p>
            <a:r>
              <a:rPr lang="en-US" b="1" dirty="0" smtClean="0">
                <a:solidFill>
                  <a:srgbClr val="FFFF00"/>
                </a:solidFill>
                <a:latin typeface="Algerian" panose="04020705040A02060702" pitchFamily="82" charset="0"/>
              </a:rPr>
              <a:t>World and Continents</a:t>
            </a:r>
            <a:endParaRPr lang="en-US" b="1" dirty="0">
              <a:solidFill>
                <a:srgbClr val="FFFF00"/>
              </a:solidFill>
              <a:latin typeface="Algerian" panose="04020705040A02060702" pitchFamily="82" charset="0"/>
            </a:endParaRPr>
          </a:p>
        </p:txBody>
      </p:sp>
      <p:sp>
        <p:nvSpPr>
          <p:cNvPr id="13" name="TextBox 12"/>
          <p:cNvSpPr txBox="1"/>
          <p:nvPr/>
        </p:nvSpPr>
        <p:spPr>
          <a:xfrm>
            <a:off x="7541702" y="2320895"/>
            <a:ext cx="528506" cy="2585323"/>
          </a:xfrm>
          <a:prstGeom prst="rect">
            <a:avLst/>
          </a:prstGeom>
          <a:noFill/>
        </p:spPr>
        <p:txBody>
          <a:bodyPr wrap="square" rtlCol="0">
            <a:spAutoFit/>
          </a:bodyPr>
          <a:lstStyle/>
          <a:p>
            <a:r>
              <a:rPr lang="en-US" b="1" dirty="0" smtClean="0">
                <a:solidFill>
                  <a:srgbClr val="FFFF00"/>
                </a:solidFill>
                <a:latin typeface="Algerian" panose="04020705040A02060702" pitchFamily="82" charset="0"/>
                <a:ea typeface="Artifakt Element Black" panose="020B0A03050000020004" pitchFamily="34" charset="0"/>
              </a:rPr>
              <a:t>C</a:t>
            </a:r>
          </a:p>
          <a:p>
            <a:r>
              <a:rPr lang="en-US" b="1" dirty="0" smtClean="0">
                <a:solidFill>
                  <a:srgbClr val="FFFF00"/>
                </a:solidFill>
                <a:latin typeface="Algerian" panose="04020705040A02060702" pitchFamily="82" charset="0"/>
                <a:ea typeface="Artifakt Element Black" panose="020B0A03050000020004" pitchFamily="34" charset="0"/>
              </a:rPr>
              <a:t>O</a:t>
            </a:r>
          </a:p>
          <a:p>
            <a:r>
              <a:rPr lang="en-US" b="1" dirty="0" smtClean="0">
                <a:solidFill>
                  <a:srgbClr val="FFFF00"/>
                </a:solidFill>
                <a:latin typeface="Algerian" panose="04020705040A02060702" pitchFamily="82" charset="0"/>
                <a:ea typeface="Artifakt Element Black" panose="020B0A03050000020004" pitchFamily="34" charset="0"/>
              </a:rPr>
              <a:t>U</a:t>
            </a:r>
          </a:p>
          <a:p>
            <a:r>
              <a:rPr lang="en-US" b="1" dirty="0" smtClean="0">
                <a:solidFill>
                  <a:srgbClr val="FFFF00"/>
                </a:solidFill>
                <a:latin typeface="Algerian" panose="04020705040A02060702" pitchFamily="82" charset="0"/>
                <a:ea typeface="Artifakt Element Black" panose="020B0A03050000020004" pitchFamily="34" charset="0"/>
              </a:rPr>
              <a:t>N</a:t>
            </a:r>
          </a:p>
          <a:p>
            <a:r>
              <a:rPr lang="en-US" b="1" dirty="0" smtClean="0">
                <a:solidFill>
                  <a:srgbClr val="FFFF00"/>
                </a:solidFill>
                <a:latin typeface="Algerian" panose="04020705040A02060702" pitchFamily="82" charset="0"/>
                <a:ea typeface="Artifakt Element Black" panose="020B0A03050000020004" pitchFamily="34" charset="0"/>
              </a:rPr>
              <a:t>T</a:t>
            </a:r>
          </a:p>
          <a:p>
            <a:r>
              <a:rPr lang="en-US" b="1" dirty="0" smtClean="0">
                <a:solidFill>
                  <a:srgbClr val="FFFF00"/>
                </a:solidFill>
                <a:latin typeface="Algerian" panose="04020705040A02060702" pitchFamily="82" charset="0"/>
                <a:ea typeface="Artifakt Element Black" panose="020B0A03050000020004" pitchFamily="34" charset="0"/>
              </a:rPr>
              <a:t>R</a:t>
            </a:r>
          </a:p>
          <a:p>
            <a:r>
              <a:rPr lang="en-US" b="1" dirty="0" smtClean="0">
                <a:solidFill>
                  <a:srgbClr val="FFFF00"/>
                </a:solidFill>
                <a:latin typeface="Algerian" panose="04020705040A02060702" pitchFamily="82" charset="0"/>
                <a:ea typeface="Artifakt Element Black" panose="020B0A03050000020004" pitchFamily="34" charset="0"/>
              </a:rPr>
              <a:t>I</a:t>
            </a:r>
          </a:p>
          <a:p>
            <a:r>
              <a:rPr lang="en-US" b="1" dirty="0" smtClean="0">
                <a:solidFill>
                  <a:srgbClr val="FFFF00"/>
                </a:solidFill>
                <a:latin typeface="Algerian" panose="04020705040A02060702" pitchFamily="82" charset="0"/>
                <a:ea typeface="Artifakt Element Black" panose="020B0A03050000020004" pitchFamily="34" charset="0"/>
              </a:rPr>
              <a:t>E</a:t>
            </a:r>
          </a:p>
          <a:p>
            <a:r>
              <a:rPr lang="en-US" b="1" dirty="0">
                <a:solidFill>
                  <a:srgbClr val="FFFF00"/>
                </a:solidFill>
                <a:latin typeface="Algerian" panose="04020705040A02060702" pitchFamily="82" charset="0"/>
                <a:ea typeface="Artifakt Element Black" panose="020B0A03050000020004" pitchFamily="34" charset="0"/>
              </a:rPr>
              <a:t>S</a:t>
            </a:r>
          </a:p>
        </p:txBody>
      </p:sp>
    </p:spTree>
    <p:extLst>
      <p:ext uri="{BB962C8B-B14F-4D97-AF65-F5344CB8AC3E}">
        <p14:creationId xmlns:p14="http://schemas.microsoft.com/office/powerpoint/2010/main" val="18443148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BEBFA723-5A7B-472D-ABD7-1526B8D3A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6B27065-399A-4CF7-BF70-CF79B9848F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xmlns="" id="{CF22986C-DDF7-4109-9D6A-006800D6B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2636" y="52996"/>
            <a:ext cx="6093363" cy="6805005"/>
            <a:chOff x="6095999" y="52996"/>
            <a:chExt cx="6093363" cy="6805005"/>
          </a:xfrm>
          <a:solidFill>
            <a:schemeClr val="accent5">
              <a:alpha val="10000"/>
            </a:schemeClr>
          </a:solidFill>
        </p:grpSpPr>
        <p:sp>
          <p:nvSpPr>
            <p:cNvPr id="25" name="Freeform: Shape 24">
              <a:extLst>
                <a:ext uri="{FF2B5EF4-FFF2-40B4-BE49-F238E27FC236}">
                  <a16:creationId xmlns:a16="http://schemas.microsoft.com/office/drawing/2014/main" xmlns="" id="{4C025298-F835-4B83-A3A3-6555157E0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xmlns="" id="{17106C81-A3F0-4DA0-9368-6BBCDB964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4B3B35E8-1AF4-4D76-93A5-B0B088408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64C553F4-C7CE-C0EB-8AEB-B33F4514AE56}"/>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b="1" kern="1200" dirty="0">
                <a:solidFill>
                  <a:schemeClr val="tx2"/>
                </a:solidFill>
                <a:latin typeface="Algerian" panose="04020705040A02060702" pitchFamily="82" charset="0"/>
              </a:rPr>
              <a:t>Solution to Problem </a:t>
            </a:r>
            <a:r>
              <a:rPr lang="en-US" b="1" dirty="0" smtClean="0">
                <a:solidFill>
                  <a:schemeClr val="tx2"/>
                </a:solidFill>
                <a:latin typeface="Algerian" panose="04020705040A02060702" pitchFamily="82" charset="0"/>
              </a:rPr>
              <a:t>3</a:t>
            </a:r>
            <a:endParaRPr lang="en-US" b="1" kern="1200" dirty="0">
              <a:solidFill>
                <a:schemeClr val="tx2"/>
              </a:solidFill>
              <a:latin typeface="Algerian" panose="04020705040A02060702" pitchFamily="82" charset="0"/>
            </a:endParaRPr>
          </a:p>
        </p:txBody>
      </p:sp>
      <p:pic>
        <p:nvPicPr>
          <p:cNvPr id="4" name="Content Placeholder 3" descr="Marketing Idea Creative · Free image on Pixabay">
            <a:extLst>
              <a:ext uri="{FF2B5EF4-FFF2-40B4-BE49-F238E27FC236}">
                <a16:creationId xmlns:a16="http://schemas.microsoft.com/office/drawing/2014/main" xmlns="" id="{5F53C2B4-9720-3504-EDB9-10956EE1A6AA}"/>
              </a:ext>
            </a:extLst>
          </p:cNvPr>
          <p:cNvPicPr>
            <a:picLocks noGrp="1" noChangeAspect="1"/>
          </p:cNvPicPr>
          <p:nvPr>
            <p:ph idx="1"/>
          </p:nvPr>
        </p:nvPicPr>
        <p:blipFill>
          <a:blip r:embed="rId2"/>
          <a:stretch>
            <a:fillRect/>
          </a:stretch>
        </p:blipFill>
        <p:spPr>
          <a:xfrm>
            <a:off x="6379341" y="1646038"/>
            <a:ext cx="5029200" cy="3558159"/>
          </a:xfrm>
          <a:prstGeom prst="rect">
            <a:avLst/>
          </a:prstGeom>
          <a:ln w="9525">
            <a:noFill/>
          </a:ln>
        </p:spPr>
      </p:pic>
    </p:spTree>
    <p:extLst>
      <p:ext uri="{BB962C8B-B14F-4D97-AF65-F5344CB8AC3E}">
        <p14:creationId xmlns:p14="http://schemas.microsoft.com/office/powerpoint/2010/main" val="246659293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pPr algn="ctr"/>
            <a:r>
              <a:rPr lang="en-US" dirty="0" smtClean="0">
                <a:latin typeface="Algerian" panose="04020705040A02060702" pitchFamily="82" charset="0"/>
              </a:rPr>
              <a:t>AIR POLLUTION REDUCTION MANAGEMENT</a:t>
            </a:r>
            <a:endParaRPr lang="en-US" dirty="0">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0820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69595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349" y="856734"/>
            <a:ext cx="6421120" cy="369332"/>
          </a:xfrm>
          <a:prstGeom prst="rect">
            <a:avLst/>
          </a:prstGeom>
          <a:noFill/>
        </p:spPr>
        <p:txBody>
          <a:bodyPr wrap="square" rtlCol="0">
            <a:spAutoFit/>
          </a:bodyPr>
          <a:lstStyle/>
          <a:p>
            <a:r>
              <a:rPr lang="en-US" dirty="0" smtClean="0"/>
              <a:t>GRAPHS: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240" y="1486932"/>
            <a:ext cx="5540618" cy="2424549"/>
          </a:xfrm>
          <a:prstGeom prst="rect">
            <a:avLst/>
          </a:prstGeom>
          <a:ln>
            <a:solidFill>
              <a:schemeClr val="tx1"/>
            </a:solid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8698" y="1486932"/>
            <a:ext cx="4588520" cy="2424549"/>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349" y="4063881"/>
            <a:ext cx="4854812" cy="1835388"/>
          </a:xfrm>
          <a:prstGeom prst="rect">
            <a:avLst/>
          </a:prstGeom>
          <a:ln>
            <a:solidFill>
              <a:schemeClr val="tx1"/>
            </a:solidFill>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8698" y="4063881"/>
            <a:ext cx="4246250" cy="1635360"/>
          </a:xfrm>
          <a:prstGeom prst="rect">
            <a:avLst/>
          </a:prstGeom>
          <a:ln>
            <a:solidFill>
              <a:schemeClr val="tx1"/>
            </a:solidFill>
          </a:ln>
        </p:spPr>
      </p:pic>
      <p:sp>
        <p:nvSpPr>
          <p:cNvPr id="9" name="Right Arrow 8"/>
          <p:cNvSpPr/>
          <p:nvPr/>
        </p:nvSpPr>
        <p:spPr>
          <a:xfrm>
            <a:off x="2245360" y="690880"/>
            <a:ext cx="1645920" cy="745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57065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own Arrow 8"/>
          <p:cNvSpPr/>
          <p:nvPr/>
        </p:nvSpPr>
        <p:spPr>
          <a:xfrm>
            <a:off x="1235202" y="2281367"/>
            <a:ext cx="851916" cy="516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74520" y="1305709"/>
            <a:ext cx="1087120" cy="690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581" y="3252400"/>
            <a:ext cx="6959958" cy="2730640"/>
          </a:xfrm>
          <a:prstGeom prst="rect">
            <a:avLst/>
          </a:prstGeom>
          <a:ln>
            <a:solidFill>
              <a:schemeClr val="tx1"/>
            </a:solidFill>
          </a:ln>
        </p:spPr>
      </p:pic>
      <p:sp>
        <p:nvSpPr>
          <p:cNvPr id="3" name="Flowchart: Connector 2"/>
          <p:cNvSpPr/>
          <p:nvPr/>
        </p:nvSpPr>
        <p:spPr>
          <a:xfrm>
            <a:off x="640080" y="650240"/>
            <a:ext cx="2042160" cy="1971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27760" y="1451094"/>
            <a:ext cx="1290320" cy="400110"/>
          </a:xfrm>
          <a:prstGeom prst="rect">
            <a:avLst/>
          </a:prstGeom>
          <a:noFill/>
        </p:spPr>
        <p:txBody>
          <a:bodyPr wrap="square" rtlCol="0">
            <a:spAutoFit/>
          </a:bodyPr>
          <a:lstStyle/>
          <a:p>
            <a:r>
              <a:rPr lang="en-US" sz="2000" dirty="0" smtClean="0"/>
              <a:t>MODEL</a:t>
            </a:r>
            <a:r>
              <a:rPr lang="en-US" dirty="0" smtClean="0"/>
              <a:t>:</a:t>
            </a:r>
            <a:endParaRPr lang="en-US" dirty="0"/>
          </a:p>
        </p:txBody>
      </p:sp>
      <p:sp>
        <p:nvSpPr>
          <p:cNvPr id="6" name="Rounded Rectangle 5"/>
          <p:cNvSpPr/>
          <p:nvPr/>
        </p:nvSpPr>
        <p:spPr>
          <a:xfrm>
            <a:off x="4114800" y="863600"/>
            <a:ext cx="7284720" cy="217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65200" y="3129280"/>
            <a:ext cx="3098800" cy="2926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07560" y="1451094"/>
            <a:ext cx="6299200" cy="1477328"/>
          </a:xfrm>
          <a:prstGeom prst="rect">
            <a:avLst/>
          </a:prstGeom>
          <a:noFill/>
        </p:spPr>
        <p:txBody>
          <a:bodyPr wrap="square" rtlCol="0">
            <a:spAutoFit/>
          </a:bodyPr>
          <a:lstStyle/>
          <a:p>
            <a:r>
              <a:rPr lang="en-US" dirty="0" smtClean="0"/>
              <a:t>A air quality dataset is taken from </a:t>
            </a:r>
            <a:r>
              <a:rPr lang="en-US" dirty="0" err="1" smtClean="0"/>
              <a:t>Kaggle</a:t>
            </a:r>
            <a:r>
              <a:rPr lang="en-US" dirty="0" smtClean="0"/>
              <a:t>.</a:t>
            </a:r>
          </a:p>
          <a:p>
            <a:endParaRPr lang="en-US" dirty="0"/>
          </a:p>
          <a:p>
            <a:r>
              <a:rPr lang="en-US" dirty="0" smtClean="0"/>
              <a:t>Random forest </a:t>
            </a:r>
            <a:r>
              <a:rPr lang="en-US" dirty="0" err="1" smtClean="0"/>
              <a:t>regressor</a:t>
            </a:r>
            <a:r>
              <a:rPr lang="en-US" dirty="0" smtClean="0"/>
              <a:t> model is used to train the model.</a:t>
            </a:r>
          </a:p>
          <a:p>
            <a:endParaRPr lang="en-US" dirty="0"/>
          </a:p>
          <a:p>
            <a:endParaRPr lang="en-US" dirty="0"/>
          </a:p>
        </p:txBody>
      </p:sp>
      <p:sp>
        <p:nvSpPr>
          <p:cNvPr id="12" name="TextBox 11"/>
          <p:cNvSpPr txBox="1"/>
          <p:nvPr/>
        </p:nvSpPr>
        <p:spPr>
          <a:xfrm>
            <a:off x="1341120" y="3647440"/>
            <a:ext cx="2204720" cy="2308324"/>
          </a:xfrm>
          <a:prstGeom prst="rect">
            <a:avLst/>
          </a:prstGeom>
          <a:noFill/>
        </p:spPr>
        <p:txBody>
          <a:bodyPr wrap="square" rtlCol="0">
            <a:spAutoFit/>
          </a:bodyPr>
          <a:lstStyle/>
          <a:p>
            <a:r>
              <a:rPr lang="en-US" dirty="0" smtClean="0"/>
              <a:t>If user gives the input of  city code, country code , AQI values of CO,NO2,PM2,OZONE  ,it predicts the total AQI value and AQI category of that city.</a:t>
            </a:r>
            <a:endParaRPr lang="en-US" dirty="0"/>
          </a:p>
        </p:txBody>
      </p:sp>
    </p:spTree>
    <p:extLst>
      <p:ext uri="{BB962C8B-B14F-4D97-AF65-F5344CB8AC3E}">
        <p14:creationId xmlns:p14="http://schemas.microsoft.com/office/powerpoint/2010/main" val="217329630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84" y="996825"/>
            <a:ext cx="10351032" cy="4864350"/>
          </a:xfrm>
          <a:prstGeom prst="rect">
            <a:avLst/>
          </a:prstGeom>
        </p:spPr>
      </p:pic>
    </p:spTree>
    <p:extLst>
      <p:ext uri="{BB962C8B-B14F-4D97-AF65-F5344CB8AC3E}">
        <p14:creationId xmlns:p14="http://schemas.microsoft.com/office/powerpoint/2010/main" val="34357934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503" y="901570"/>
            <a:ext cx="9588993" cy="5054860"/>
          </a:xfrm>
          <a:prstGeom prst="rect">
            <a:avLst/>
          </a:prstGeom>
        </p:spPr>
      </p:pic>
    </p:spTree>
    <p:extLst>
      <p:ext uri="{BB962C8B-B14F-4D97-AF65-F5344CB8AC3E}">
        <p14:creationId xmlns:p14="http://schemas.microsoft.com/office/powerpoint/2010/main" val="259557249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tile tx="0" ty="0" sx="100000" sy="100000" flip="none" algn="tl"/>
          </a:blip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520A2302-3E4B-72BF-93AA-0E9592D05E69}"/>
              </a:ext>
            </a:extLst>
          </p:cNvPr>
          <p:cNvSpPr>
            <a:spLocks noGrp="1"/>
          </p:cNvSpPr>
          <p:nvPr>
            <p:ph type="title"/>
          </p:nvPr>
        </p:nvSpPr>
        <p:spPr>
          <a:xfrm>
            <a:off x="6527800" y="448721"/>
            <a:ext cx="4713997" cy="1225650"/>
          </a:xfrm>
        </p:spPr>
        <p:txBody>
          <a:bodyPr vert="horz" lIns="91440" tIns="45720" rIns="91440" bIns="45720" rtlCol="0" anchor="b">
            <a:normAutofit/>
          </a:bodyPr>
          <a:lstStyle/>
          <a:p>
            <a:r>
              <a:rPr lang="en-US" sz="3800" b="1" u="sng" kern="1200" cap="all" dirty="0">
                <a:solidFill>
                  <a:schemeClr val="bg1"/>
                </a:solidFill>
                <a:latin typeface="Arial Black" panose="020B0A04020102020204" pitchFamily="34" charset="0"/>
              </a:rPr>
              <a:t>FUTURE PLANS</a:t>
            </a:r>
            <a:endParaRPr lang="en-US" sz="3800" b="1" u="sng" kern="1200" dirty="0">
              <a:solidFill>
                <a:schemeClr val="bg1"/>
              </a:solidFill>
              <a:latin typeface="Arial Black" panose="020B0A04020102020204" pitchFamily="34" charset="0"/>
            </a:endParaRPr>
          </a:p>
          <a:p>
            <a:endParaRPr lang="en-US" sz="3800" kern="1200" dirty="0">
              <a:solidFill>
                <a:schemeClr val="bg1"/>
              </a:solidFill>
              <a:latin typeface="+mj-lt"/>
              <a:ea typeface="+mj-ea"/>
              <a:cs typeface="+mj-cs"/>
            </a:endParaRPr>
          </a:p>
        </p:txBody>
      </p:sp>
      <p:pic>
        <p:nvPicPr>
          <p:cNvPr id="8" name="Graphic 7" descr="CheckList">
            <a:extLst>
              <a:ext uri="{FF2B5EF4-FFF2-40B4-BE49-F238E27FC236}">
                <a16:creationId xmlns:a16="http://schemas.microsoft.com/office/drawing/2014/main" xmlns="" id="{FD442231-B91D-A080-151E-206CDCB9E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9124" y="595726"/>
            <a:ext cx="5666547" cy="5666547"/>
          </a:xfrm>
          <a:prstGeom prst="rect">
            <a:avLst/>
          </a:prstGeom>
        </p:spPr>
      </p:pic>
      <p:cxnSp>
        <p:nvCxnSpPr>
          <p:cNvPr id="13" name="Straight Connector 12">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143F5361-68C0-4BF5-80C8-F1E7BF92B2DB}"/>
              </a:ext>
            </a:extLst>
          </p:cNvPr>
          <p:cNvSpPr>
            <a:spLocks noGrp="1"/>
          </p:cNvSpPr>
          <p:nvPr/>
        </p:nvSpPr>
        <p:spPr>
          <a:xfrm>
            <a:off x="6527800" y="1909192"/>
            <a:ext cx="4713997" cy="37230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a:lnSpc>
                <a:spcPct val="90000"/>
              </a:lnSpc>
            </a:pPr>
            <a:r>
              <a:rPr lang="en-US" sz="1600" dirty="0">
                <a:solidFill>
                  <a:schemeClr val="bg1"/>
                </a:solidFill>
              </a:rPr>
              <a:t>Communication platform where restaurants and people can actually communicate to buy </a:t>
            </a:r>
            <a:r>
              <a:rPr lang="en-US" sz="1600" dirty="0" smtClean="0">
                <a:solidFill>
                  <a:schemeClr val="bg1"/>
                </a:solidFill>
              </a:rPr>
              <a:t>food</a:t>
            </a:r>
            <a:r>
              <a:rPr lang="en-US" sz="1600" dirty="0" smtClean="0">
                <a:solidFill>
                  <a:schemeClr val="bg1"/>
                </a:solidFill>
              </a:rPr>
              <a:t>, renewable energy suppliers and control centers can communicate.</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457200" lvl="1">
              <a:lnSpc>
                <a:spcPct val="90000"/>
              </a:lnSpc>
            </a:pP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Partnership with NGOs, shelter and community organizations to promote the culture of food sustainability.</a:t>
            </a:r>
          </a:p>
          <a:p>
            <a:pPr marL="457200" lvl="1">
              <a:lnSpc>
                <a:spcPct val="90000"/>
              </a:lnSpc>
            </a:pPr>
            <a:r>
              <a:rPr lang="en-US" sz="1600" dirty="0" smtClean="0">
                <a:solidFill>
                  <a:schemeClr val="bg1"/>
                </a:solidFill>
              </a:rPr>
              <a:t>Expand the market of renewable energy users ,predict failures of wind mill, solar panel ,turbines with the help of AI through real time datasets.</a:t>
            </a:r>
          </a:p>
          <a:p>
            <a:pPr marL="457200" lvl="1">
              <a:lnSpc>
                <a:spcPct val="90000"/>
              </a:lnSpc>
            </a:pPr>
            <a:r>
              <a:rPr lang="en-US" sz="1600" dirty="0" smtClean="0">
                <a:solidFill>
                  <a:schemeClr val="bg1"/>
                </a:solidFill>
              </a:rPr>
              <a:t>Add more nuances of sustainability in our prototype.</a:t>
            </a:r>
          </a:p>
        </p:txBody>
      </p:sp>
      <p:cxnSp>
        <p:nvCxnSpPr>
          <p:cNvPr id="15" name="Straight Connector 14">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8958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yellow sign with black text&#10;&#10;Description automatically generated">
            <a:extLst>
              <a:ext uri="{FF2B5EF4-FFF2-40B4-BE49-F238E27FC236}">
                <a16:creationId xmlns:a16="http://schemas.microsoft.com/office/drawing/2014/main" xmlns="" id="{38C525EB-4BA2-AB3B-ABD3-48EA2F8F70B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t="1362" r="13808" b="7729"/>
          <a:stretch/>
        </p:blipFill>
        <p:spPr>
          <a:xfrm>
            <a:off x="3809779" y="10"/>
            <a:ext cx="8669532" cy="6857990"/>
          </a:xfrm>
          <a:prstGeom prst="rect">
            <a:avLst/>
          </a:prstGeom>
        </p:spPr>
      </p:pic>
      <p:sp>
        <p:nvSpPr>
          <p:cNvPr id="14" name="Rectangle 13">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576DEC6-C652-5193-1193-46087683DD3B}"/>
              </a:ext>
            </a:extLst>
          </p:cNvPr>
          <p:cNvSpPr>
            <a:spLocks noGrp="1"/>
          </p:cNvSpPr>
          <p:nvPr>
            <p:ph type="title"/>
          </p:nvPr>
        </p:nvSpPr>
        <p:spPr>
          <a:xfrm>
            <a:off x="282190" y="1182117"/>
            <a:ext cx="3240278" cy="1124712"/>
          </a:xfrm>
        </p:spPr>
        <p:txBody>
          <a:bodyPr anchor="b">
            <a:normAutofit/>
          </a:bodyPr>
          <a:lstStyle/>
          <a:p>
            <a:r>
              <a:rPr lang="en-GB" sz="3200" b="1" dirty="0">
                <a:solidFill>
                  <a:srgbClr val="FFFF00"/>
                </a:solidFill>
                <a:latin typeface="Calibri Light"/>
                <a:ea typeface="Tahoma"/>
                <a:cs typeface="Calibri Light"/>
              </a:rPr>
              <a:t>Problem 1</a:t>
            </a:r>
            <a:r>
              <a:rPr lang="en-GB" sz="2800" dirty="0">
                <a:solidFill>
                  <a:schemeClr val="bg1"/>
                </a:solidFill>
                <a:cs typeface="Calibri Light"/>
              </a:rPr>
              <a:t/>
            </a:r>
            <a:br>
              <a:rPr lang="en-GB" sz="2800" dirty="0">
                <a:solidFill>
                  <a:schemeClr val="bg1"/>
                </a:solidFill>
                <a:cs typeface="Calibri Light"/>
              </a:rPr>
            </a:br>
            <a:endParaRPr lang="en-GB" sz="2800" dirty="0">
              <a:solidFill>
                <a:schemeClr val="bg1"/>
              </a:solidFill>
            </a:endParaRPr>
          </a:p>
        </p:txBody>
      </p:sp>
      <p:sp>
        <p:nvSpPr>
          <p:cNvPr id="9" name="Content Placeholder 8">
            <a:extLst>
              <a:ext uri="{FF2B5EF4-FFF2-40B4-BE49-F238E27FC236}">
                <a16:creationId xmlns:a16="http://schemas.microsoft.com/office/drawing/2014/main" xmlns="" id="{FB26EFD2-022E-E719-801D-50D781423503}"/>
              </a:ext>
            </a:extLst>
          </p:cNvPr>
          <p:cNvSpPr>
            <a:spLocks noGrp="1"/>
          </p:cNvSpPr>
          <p:nvPr>
            <p:ph idx="1"/>
          </p:nvPr>
        </p:nvSpPr>
        <p:spPr>
          <a:xfrm>
            <a:off x="371094" y="2718054"/>
            <a:ext cx="5354587" cy="1761595"/>
          </a:xfrm>
        </p:spPr>
        <p:txBody>
          <a:bodyPr anchor="t">
            <a:normAutofit fontScale="92500" lnSpcReduction="10000"/>
          </a:bodyPr>
          <a:lstStyle/>
          <a:p>
            <a:r>
              <a:rPr lang="en-US" sz="2000" i="1" dirty="0">
                <a:solidFill>
                  <a:schemeClr val="bg1"/>
                </a:solidFill>
                <a:latin typeface="Arial"/>
                <a:cs typeface="Calibri"/>
              </a:rPr>
              <a:t>Food waste is one of the most prevalent global challenges. Around 1.3 billion tones of food is wasted annually. In India, 23 million tones of food cereals, 12 million tones of fruits and 21 million tones of vegetables are lost each year</a:t>
            </a:r>
          </a:p>
        </p:txBody>
      </p:sp>
      <p:sp>
        <p:nvSpPr>
          <p:cNvPr id="16" name="Rectangle 15">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5049F8E0-C8FA-5ACA-B0A2-48778A8AA4F7}"/>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a:t>
            </a:r>
            <a:r>
              <a:rPr lang="en-US" sz="700">
                <a:solidFill>
                  <a:srgbClr val="FFFFFF"/>
                </a:solidFill>
              </a:rPr>
              <a:t>.</a:t>
            </a:r>
          </a:p>
        </p:txBody>
      </p:sp>
    </p:spTree>
    <p:extLst>
      <p:ext uri="{BB962C8B-B14F-4D97-AF65-F5344CB8AC3E}">
        <p14:creationId xmlns:p14="http://schemas.microsoft.com/office/powerpoint/2010/main" val="28684339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r="100000" b="100000"/>
            </a:path>
            <a:tileRect l="-100000" t="-100000"/>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xmlns="" id="{7BB3C940-AF74-09B4-F5FB-1EE5AEC0ABE2}"/>
              </a:ext>
            </a:extLst>
          </p:cNvPr>
          <p:cNvSpPr>
            <a:spLocks noGrp="1"/>
          </p:cNvSpPr>
          <p:nvPr/>
        </p:nvSpPr>
        <p:spPr>
          <a:xfrm>
            <a:off x="6657715" y="467271"/>
            <a:ext cx="4195674" cy="12546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spcAft>
                <a:spcPts val="600"/>
              </a:spcAft>
            </a:pPr>
            <a:r>
              <a:rPr lang="en-US" b="1" dirty="0" smtClean="0">
                <a:latin typeface="Algerian" panose="04020705040A02060702" pitchFamily="82" charset="0"/>
              </a:rPr>
              <a:t>SCALABILITY</a:t>
            </a:r>
            <a:endParaRPr lang="en-US" b="1" dirty="0">
              <a:latin typeface="Algerian" panose="04020705040A02060702" pitchFamily="82" charset="0"/>
            </a:endParaRPr>
          </a:p>
        </p:txBody>
      </p:sp>
      <p:sp>
        <p:nvSpPr>
          <p:cNvPr id="30" name="Oval 29">
            <a:extLst>
              <a:ext uri="{FF2B5EF4-FFF2-40B4-BE49-F238E27FC236}">
                <a16:creationId xmlns:a16="http://schemas.microsoft.com/office/drawing/2014/main" xmlns=""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alability Plan PowerPoint Template - PPT Slides">
            <a:extLst>
              <a:ext uri="{FF2B5EF4-FFF2-40B4-BE49-F238E27FC236}">
                <a16:creationId xmlns:a16="http://schemas.microsoft.com/office/drawing/2014/main" xmlns="" id="{9BD12B2F-70E5-0698-0CFC-338ABE2C99D4}"/>
              </a:ext>
            </a:extLst>
          </p:cNvPr>
          <p:cNvPicPr>
            <a:picLocks noChangeAspect="1"/>
          </p:cNvPicPr>
          <p:nvPr/>
        </p:nvPicPr>
        <p:blipFill rotWithShape="1">
          <a:blip r:embed="rId2"/>
          <a:srcRect l="11059" r="13942" b="2"/>
          <a:stretch/>
        </p:blipFill>
        <p:spPr>
          <a:xfrm>
            <a:off x="469717" y="554152"/>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Content Placeholder 3">
            <a:extLst>
              <a:ext uri="{FF2B5EF4-FFF2-40B4-BE49-F238E27FC236}">
                <a16:creationId xmlns:a16="http://schemas.microsoft.com/office/drawing/2014/main" xmlns="" id="{478F6ECF-B9E7-CEBC-936B-6D35DE1C635B}"/>
              </a:ext>
            </a:extLst>
          </p:cNvPr>
          <p:cNvSpPr>
            <a:spLocks noGrp="1"/>
          </p:cNvSpPr>
          <p:nvPr/>
        </p:nvSpPr>
        <p:spPr>
          <a:xfrm>
            <a:off x="6550139" y="1995737"/>
            <a:ext cx="4742519" cy="430060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0" indent="-228600">
              <a:lnSpc>
                <a:spcPct val="90000"/>
              </a:lnSpc>
              <a:buFont typeface="Arial" panose="020B0604020202020204" pitchFamily="34" charset="0"/>
              <a:buChar char="•"/>
            </a:pPr>
            <a:r>
              <a:rPr lang="en-US" b="1" i="1" u="sng" dirty="0">
                <a:solidFill>
                  <a:schemeClr val="tx1">
                    <a:alpha val="80000"/>
                  </a:schemeClr>
                </a:solidFill>
              </a:rPr>
              <a:t>BUSINESS SCALABILITY</a:t>
            </a:r>
            <a:endParaRPr lang="en-US" b="1" i="1" u="sng" dirty="0">
              <a:solidFill>
                <a:schemeClr val="tx1">
                  <a:alpha val="80000"/>
                </a:schemeClr>
              </a:solidFill>
              <a:cs typeface="Calibri"/>
            </a:endParaRPr>
          </a:p>
          <a:p>
            <a:pPr indent="-228600">
              <a:lnSpc>
                <a:spcPct val="90000"/>
              </a:lnSpc>
              <a:buFont typeface="Arial" panose="020B0604020202020204" pitchFamily="34" charset="0"/>
              <a:buChar char="•"/>
            </a:pPr>
            <a:r>
              <a:rPr lang="en-US" sz="1600" b="1" dirty="0">
                <a:solidFill>
                  <a:schemeClr val="tx1">
                    <a:alpha val="80000"/>
                  </a:schemeClr>
                </a:solidFill>
              </a:rPr>
              <a:t>1)USER ADOPTION : </a:t>
            </a:r>
            <a:r>
              <a:rPr lang="en-US" sz="1600" dirty="0">
                <a:solidFill>
                  <a:schemeClr val="tx1">
                    <a:alpha val="80000"/>
                  </a:schemeClr>
                </a:solidFill>
              </a:rPr>
              <a:t>strategies for marketing and outreach to attract a larger user base and increase the number of </a:t>
            </a:r>
            <a:r>
              <a:rPr lang="en-US" sz="1600" dirty="0" smtClean="0">
                <a:solidFill>
                  <a:schemeClr val="tx1">
                    <a:alpha val="80000"/>
                  </a:schemeClr>
                </a:solidFill>
              </a:rPr>
              <a:t>USERS.</a:t>
            </a:r>
          </a:p>
          <a:p>
            <a:pPr indent="-228600">
              <a:lnSpc>
                <a:spcPct val="90000"/>
              </a:lnSpc>
              <a:buFont typeface="Arial" panose="020B0604020202020204" pitchFamily="34" charset="0"/>
              <a:buChar char="•"/>
            </a:pPr>
            <a:r>
              <a:rPr lang="en-US" sz="1600" b="1" dirty="0" smtClean="0">
                <a:solidFill>
                  <a:schemeClr val="tx1">
                    <a:alpha val="80000"/>
                  </a:schemeClr>
                </a:solidFill>
              </a:rPr>
              <a:t>2)PARTNERSHIPS</a:t>
            </a:r>
            <a:r>
              <a:rPr lang="en-US" sz="1600" b="1" dirty="0">
                <a:solidFill>
                  <a:schemeClr val="tx1">
                    <a:alpha val="80000"/>
                  </a:schemeClr>
                </a:solidFill>
              </a:rPr>
              <a:t>: </a:t>
            </a:r>
            <a:r>
              <a:rPr lang="en-US" sz="1600" dirty="0">
                <a:solidFill>
                  <a:schemeClr val="tx1">
                    <a:alpha val="80000"/>
                  </a:schemeClr>
                </a:solidFill>
              </a:rPr>
              <a:t>partnerships with local government agencies, non-profit organizations </a:t>
            </a:r>
            <a:r>
              <a:rPr lang="en-US" sz="1600" dirty="0" smtClean="0">
                <a:solidFill>
                  <a:schemeClr val="tx1">
                    <a:alpha val="80000"/>
                  </a:schemeClr>
                </a:solidFill>
              </a:rPr>
              <a:t>, other </a:t>
            </a:r>
            <a:r>
              <a:rPr lang="en-US" sz="1600" dirty="0">
                <a:solidFill>
                  <a:schemeClr val="tx1">
                    <a:alpha val="80000"/>
                  </a:schemeClr>
                </a:solidFill>
              </a:rPr>
              <a:t>stakeholders to expand the impact of your initiative.</a:t>
            </a:r>
            <a:endParaRPr lang="en-US" sz="1600" dirty="0">
              <a:solidFill>
                <a:schemeClr val="tx1">
                  <a:alpha val="80000"/>
                </a:schemeClr>
              </a:solidFill>
              <a:cs typeface="Calibri"/>
            </a:endParaRPr>
          </a:p>
          <a:p>
            <a:pPr indent="-228600">
              <a:lnSpc>
                <a:spcPct val="90000"/>
              </a:lnSpc>
              <a:buFont typeface="Arial" panose="020B0604020202020204" pitchFamily="34" charset="0"/>
              <a:buChar char="•"/>
            </a:pPr>
            <a:r>
              <a:rPr lang="en-US" sz="1600" b="1" dirty="0">
                <a:solidFill>
                  <a:schemeClr val="tx1">
                    <a:alpha val="80000"/>
                  </a:schemeClr>
                </a:solidFill>
              </a:rPr>
              <a:t>3)MONETIZATION: </a:t>
            </a:r>
            <a:r>
              <a:rPr lang="en-US" sz="1600" dirty="0">
                <a:solidFill>
                  <a:schemeClr val="tx1">
                    <a:alpha val="80000"/>
                  </a:schemeClr>
                </a:solidFill>
              </a:rPr>
              <a:t>Consider revenue streams, such as premium features for restaurants LIKE sponsorships, or partnerships with food-related </a:t>
            </a:r>
            <a:r>
              <a:rPr lang="en-US" sz="1600" dirty="0" smtClean="0">
                <a:solidFill>
                  <a:schemeClr val="tx1">
                    <a:alpha val="80000"/>
                  </a:schemeClr>
                </a:solidFill>
              </a:rPr>
              <a:t>brands, Some premium prediction features for energy control centers and premium air quality prediction features.</a:t>
            </a:r>
            <a:endParaRPr lang="en-US" sz="1600" dirty="0">
              <a:solidFill>
                <a:schemeClr val="tx1">
                  <a:alpha val="80000"/>
                </a:schemeClr>
              </a:solidFill>
              <a:cs typeface="Calibri"/>
            </a:endParaRPr>
          </a:p>
          <a:p>
            <a:pPr indent="-228600">
              <a:lnSpc>
                <a:spcPct val="90000"/>
              </a:lnSpc>
              <a:buFont typeface="Arial" panose="020B0604020202020204" pitchFamily="34" charset="0"/>
              <a:buChar char="•"/>
            </a:pPr>
            <a:r>
              <a:rPr lang="en-US" sz="1600" b="1" dirty="0">
                <a:solidFill>
                  <a:schemeClr val="tx1">
                    <a:alpha val="80000"/>
                  </a:schemeClr>
                </a:solidFill>
              </a:rPr>
              <a:t>4)GEOGRAPHICAL COVERAGE: </a:t>
            </a:r>
            <a:r>
              <a:rPr lang="en-US" sz="1600" dirty="0">
                <a:solidFill>
                  <a:schemeClr val="tx1">
                    <a:alpha val="80000"/>
                  </a:schemeClr>
                </a:solidFill>
              </a:rPr>
              <a:t>We CAN Expand the project to cover a larger geographic </a:t>
            </a:r>
            <a:r>
              <a:rPr lang="en-US" sz="1600" dirty="0" smtClean="0">
                <a:solidFill>
                  <a:schemeClr val="tx1">
                    <a:alpha val="80000"/>
                  </a:schemeClr>
                </a:solidFill>
              </a:rPr>
              <a:t>area</a:t>
            </a:r>
            <a:r>
              <a:rPr lang="en-US" sz="1600" dirty="0">
                <a:solidFill>
                  <a:schemeClr val="tx1">
                    <a:alpha val="80000"/>
                  </a:schemeClr>
                </a:solidFill>
              </a:rPr>
              <a:t>.</a:t>
            </a:r>
            <a:endParaRPr lang="en-US" sz="1100" b="1" dirty="0">
              <a:solidFill>
                <a:schemeClr val="tx1">
                  <a:alpha val="80000"/>
                </a:schemeClr>
              </a:solidFill>
            </a:endParaRPr>
          </a:p>
        </p:txBody>
      </p:sp>
      <p:cxnSp>
        <p:nvCxnSpPr>
          <p:cNvPr id="38" name="!!Straight Connector">
            <a:extLst>
              <a:ext uri="{FF2B5EF4-FFF2-40B4-BE49-F238E27FC236}">
                <a16:creationId xmlns:a16="http://schemas.microsoft.com/office/drawing/2014/main" xmlns=""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2517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xmlns=""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Introduction to Scalability – BMC Software | Blogs">
            <a:extLst>
              <a:ext uri="{FF2B5EF4-FFF2-40B4-BE49-F238E27FC236}">
                <a16:creationId xmlns:a16="http://schemas.microsoft.com/office/drawing/2014/main" xmlns="" id="{B75AB63D-D2CF-D7B3-62A6-B2C5BA5B4D9A}"/>
              </a:ext>
            </a:extLst>
          </p:cNvPr>
          <p:cNvPicPr>
            <a:picLocks noChangeAspect="1"/>
          </p:cNvPicPr>
          <p:nvPr/>
        </p:nvPicPr>
        <p:blipFill rotWithShape="1">
          <a:blip r:embed="rId2">
            <a:alphaModFix amt="40000"/>
          </a:blip>
          <a:srcRect t="12941" b="1747"/>
          <a:stretch/>
        </p:blipFill>
        <p:spPr>
          <a:xfrm>
            <a:off x="0" y="101600"/>
            <a:ext cx="12242206" cy="6828468"/>
          </a:xfrm>
          <a:prstGeom prst="rect">
            <a:avLst/>
          </a:prstGeom>
        </p:spPr>
      </p:pic>
      <p:sp>
        <p:nvSpPr>
          <p:cNvPr id="4" name="Title 1">
            <a:extLst>
              <a:ext uri="{FF2B5EF4-FFF2-40B4-BE49-F238E27FC236}">
                <a16:creationId xmlns:a16="http://schemas.microsoft.com/office/drawing/2014/main" xmlns="" id="{C7EDF56D-1F59-3282-8AFB-DF77568EEEA7}"/>
              </a:ext>
            </a:extLst>
          </p:cNvPr>
          <p:cNvSpPr>
            <a:spLocks noGrp="1"/>
          </p:cNvSpPr>
          <p:nvPr/>
        </p:nvSpPr>
        <p:spPr>
          <a:xfrm>
            <a:off x="841249" y="941832"/>
            <a:ext cx="10506456" cy="10131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endParaRPr lang="en-US" sz="5000" b="1" i="1" u="sng" dirty="0">
              <a:solidFill>
                <a:schemeClr val="bg1"/>
              </a:solidFill>
            </a:endParaRPr>
          </a:p>
        </p:txBody>
      </p:sp>
      <p:sp>
        <p:nvSpPr>
          <p:cNvPr id="5" name="TextBox 4">
            <a:extLst>
              <a:ext uri="{FF2B5EF4-FFF2-40B4-BE49-F238E27FC236}">
                <a16:creationId xmlns:a16="http://schemas.microsoft.com/office/drawing/2014/main" xmlns="" id="{40AF3F3C-5213-FF31-AD3F-BA1B1F3A1C15}"/>
              </a:ext>
            </a:extLst>
          </p:cNvPr>
          <p:cNvSpPr txBox="1"/>
          <p:nvPr/>
        </p:nvSpPr>
        <p:spPr>
          <a:xfrm>
            <a:off x="-50206" y="3251140"/>
            <a:ext cx="11173792" cy="29077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dirty="0">
              <a:solidFill>
                <a:schemeClr val="bg1"/>
              </a:solidFill>
              <a:cs typeface="Calibri"/>
            </a:endParaRPr>
          </a:p>
        </p:txBody>
      </p:sp>
      <p:sp>
        <p:nvSpPr>
          <p:cNvPr id="2" name="Title 1"/>
          <p:cNvSpPr>
            <a:spLocks noGrp="1"/>
          </p:cNvSpPr>
          <p:nvPr>
            <p:ph type="title"/>
          </p:nvPr>
        </p:nvSpPr>
        <p:spPr>
          <a:xfrm>
            <a:off x="838200" y="365125"/>
            <a:ext cx="10515600" cy="2364410"/>
          </a:xfrm>
        </p:spPr>
        <p:txBody>
          <a:bodyPr/>
          <a:lstStyle/>
          <a:p>
            <a:r>
              <a:rPr lang="en-US" b="1" u="sng" dirty="0" smtClean="0">
                <a:solidFill>
                  <a:schemeClr val="bg1"/>
                </a:solidFill>
                <a:latin typeface="Arial Black" panose="020B0A04020102020204" pitchFamily="34" charset="0"/>
              </a:rPr>
              <a:t>TECH SCALABILITY</a:t>
            </a:r>
            <a:endParaRPr lang="en-US" b="1" u="sng" dirty="0">
              <a:solidFill>
                <a:schemeClr val="bg1"/>
              </a:solidFill>
              <a:latin typeface="Arial Black" panose="020B0A04020102020204" pitchFamily="34" charset="0"/>
            </a:endParaRPr>
          </a:p>
        </p:txBody>
      </p:sp>
      <p:graphicFrame>
        <p:nvGraphicFramePr>
          <p:cNvPr id="16" name="Chart 15"/>
          <p:cNvGraphicFramePr/>
          <p:nvPr>
            <p:extLst>
              <p:ext uri="{D42A27DB-BD31-4B8C-83A1-F6EECF244321}">
                <p14:modId xmlns:p14="http://schemas.microsoft.com/office/powerpoint/2010/main" val="1745354178"/>
              </p:ext>
            </p:extLst>
          </p:nvPr>
        </p:nvGraphicFramePr>
        <p:xfrm>
          <a:off x="-223511" y="11073468"/>
          <a:ext cx="7530322" cy="54601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419513" y="3711658"/>
            <a:ext cx="4102216" cy="2585323"/>
          </a:xfrm>
          <a:prstGeom prst="rect">
            <a:avLst/>
          </a:prstGeom>
          <a:noFill/>
        </p:spPr>
        <p:txBody>
          <a:bodyPr wrap="square" rtlCol="0">
            <a:spAutoFit/>
          </a:bodyPr>
          <a:lstStyle/>
          <a:p>
            <a:r>
              <a:rPr lang="en-US" sz="3600" b="1" dirty="0">
                <a:solidFill>
                  <a:schemeClr val="bg1"/>
                </a:solidFill>
              </a:rPr>
              <a:t>1) Infrastructure:</a:t>
            </a:r>
            <a:endParaRPr lang="en-US" sz="3600" dirty="0">
              <a:solidFill>
                <a:schemeClr val="bg1"/>
              </a:solidFill>
            </a:endParaRPr>
          </a:p>
          <a:p>
            <a:pPr lvl="1"/>
            <a:r>
              <a:rPr lang="en-US" dirty="0">
                <a:solidFill>
                  <a:schemeClr val="bg1">
                    <a:lumMod val="95000"/>
                  </a:schemeClr>
                </a:solidFill>
              </a:rPr>
              <a:t>The scalability of our prototype should be web hosting and server infrastructure. Our considered solutions are like AWS, Google Cloud, or Azure for flexible and scalable hosting options.</a:t>
            </a:r>
          </a:p>
          <a:p>
            <a:endParaRPr lang="en-US" dirty="0"/>
          </a:p>
        </p:txBody>
      </p:sp>
      <p:sp>
        <p:nvSpPr>
          <p:cNvPr id="21" name="Snip Diagonal Corner Rectangle 20"/>
          <p:cNvSpPr/>
          <p:nvPr/>
        </p:nvSpPr>
        <p:spPr>
          <a:xfrm>
            <a:off x="430131" y="3619406"/>
            <a:ext cx="4102216" cy="2769826"/>
          </a:xfrm>
          <a:prstGeom prst="snip2Diag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78840" y="3814215"/>
            <a:ext cx="3816991" cy="2585323"/>
          </a:xfrm>
          <a:prstGeom prst="rect">
            <a:avLst/>
          </a:prstGeom>
          <a:noFill/>
        </p:spPr>
        <p:txBody>
          <a:bodyPr wrap="square" rtlCol="0">
            <a:spAutoFit/>
          </a:bodyPr>
          <a:lstStyle/>
          <a:p>
            <a:r>
              <a:rPr lang="en-US" sz="3600" b="1" dirty="0">
                <a:solidFill>
                  <a:schemeClr val="bg2">
                    <a:lumMod val="10000"/>
                  </a:schemeClr>
                </a:solidFill>
              </a:rPr>
              <a:t>1) Infrastructure:</a:t>
            </a:r>
            <a:endParaRPr lang="en-US" sz="3600" dirty="0">
              <a:solidFill>
                <a:schemeClr val="bg2">
                  <a:lumMod val="10000"/>
                </a:schemeClr>
              </a:solidFill>
            </a:endParaRPr>
          </a:p>
          <a:p>
            <a:pPr lvl="1"/>
            <a:r>
              <a:rPr lang="en-US" dirty="0">
                <a:solidFill>
                  <a:schemeClr val="bg2">
                    <a:lumMod val="10000"/>
                  </a:schemeClr>
                </a:solidFill>
              </a:rPr>
              <a:t>The scalability of our prototype should be web hosting and server infrastructure. Our considered solutions are like AWS, Google Cloud, or Azure for flexible and scalable hosting options.</a:t>
            </a:r>
          </a:p>
          <a:p>
            <a:endParaRPr lang="en-US" dirty="0"/>
          </a:p>
        </p:txBody>
      </p:sp>
      <p:sp>
        <p:nvSpPr>
          <p:cNvPr id="24" name="Trapezoid 23"/>
          <p:cNvSpPr/>
          <p:nvPr/>
        </p:nvSpPr>
        <p:spPr>
          <a:xfrm>
            <a:off x="4727028" y="3599038"/>
            <a:ext cx="3171375" cy="2737357"/>
          </a:xfrm>
          <a:prstGeom prst="trapezoi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265315" y="3745375"/>
            <a:ext cx="2137794" cy="2954655"/>
          </a:xfrm>
          <a:prstGeom prst="rect">
            <a:avLst/>
          </a:prstGeom>
          <a:noFill/>
        </p:spPr>
        <p:txBody>
          <a:bodyPr wrap="square" rtlCol="0">
            <a:spAutoFit/>
          </a:bodyPr>
          <a:lstStyle/>
          <a:p>
            <a:r>
              <a:rPr lang="en-US" sz="2000" b="1" dirty="0">
                <a:solidFill>
                  <a:schemeClr val="bg2">
                    <a:lumMod val="10000"/>
                  </a:schemeClr>
                </a:solidFill>
              </a:rPr>
              <a:t>2) </a:t>
            </a:r>
            <a:r>
              <a:rPr lang="en-US" sz="2400" b="1" dirty="0">
                <a:solidFill>
                  <a:schemeClr val="bg2">
                    <a:lumMod val="10000"/>
                  </a:schemeClr>
                </a:solidFill>
              </a:rPr>
              <a:t>Scalable ML Models:</a:t>
            </a:r>
            <a:endParaRPr lang="en-US" sz="2400" dirty="0">
              <a:solidFill>
                <a:schemeClr val="bg2">
                  <a:lumMod val="10000"/>
                </a:schemeClr>
              </a:solidFill>
            </a:endParaRPr>
          </a:p>
          <a:p>
            <a:r>
              <a:rPr lang="en-US" sz="2000" dirty="0">
                <a:solidFill>
                  <a:schemeClr val="bg2">
                    <a:lumMod val="10000"/>
                  </a:schemeClr>
                </a:solidFill>
              </a:rPr>
              <a:t> We have to build strategies for scaling the machine learning model as the user base grows</a:t>
            </a:r>
            <a:r>
              <a:rPr lang="en-US" dirty="0">
                <a:solidFill>
                  <a:schemeClr val="bg2">
                    <a:lumMod val="10000"/>
                  </a:schemeClr>
                </a:solidFill>
              </a:rPr>
              <a:t>.</a:t>
            </a:r>
          </a:p>
          <a:p>
            <a:endParaRPr lang="en-US" dirty="0"/>
          </a:p>
        </p:txBody>
      </p:sp>
      <p:sp>
        <p:nvSpPr>
          <p:cNvPr id="26" name="Snip Diagonal Corner Rectangle 25"/>
          <p:cNvSpPr/>
          <p:nvPr/>
        </p:nvSpPr>
        <p:spPr>
          <a:xfrm>
            <a:off x="7948609" y="3619406"/>
            <a:ext cx="4022265" cy="267757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97004" y="3611976"/>
            <a:ext cx="4137084" cy="2862322"/>
          </a:xfrm>
          <a:prstGeom prst="rect">
            <a:avLst/>
          </a:prstGeom>
          <a:noFill/>
        </p:spPr>
        <p:txBody>
          <a:bodyPr wrap="square" rtlCol="0">
            <a:spAutoFit/>
          </a:bodyPr>
          <a:lstStyle/>
          <a:p>
            <a:r>
              <a:rPr lang="en-US" sz="3600" b="1" dirty="0">
                <a:solidFill>
                  <a:schemeClr val="bg2">
                    <a:lumMod val="10000"/>
                  </a:schemeClr>
                </a:solidFill>
              </a:rPr>
              <a:t>3)Security</a:t>
            </a:r>
          </a:p>
          <a:p>
            <a:r>
              <a:rPr lang="en-US" sz="3600" b="1" dirty="0">
                <a:solidFill>
                  <a:schemeClr val="bg2">
                    <a:lumMod val="10000"/>
                  </a:schemeClr>
                </a:solidFill>
              </a:rPr>
              <a:t>           Measures:</a:t>
            </a:r>
            <a:endParaRPr lang="en-US" sz="3600" dirty="0">
              <a:solidFill>
                <a:schemeClr val="bg2">
                  <a:lumMod val="10000"/>
                </a:schemeClr>
              </a:solidFill>
            </a:endParaRPr>
          </a:p>
          <a:p>
            <a:pPr lvl="1"/>
            <a:r>
              <a:rPr lang="en-US" dirty="0">
                <a:solidFill>
                  <a:schemeClr val="bg2">
                    <a:lumMod val="10000"/>
                  </a:schemeClr>
                </a:solidFill>
              </a:rPr>
              <a:t>Emphasize the importance of robust security measures to protect user data and maintain trust. We have to make plans for regular security audits and updates.</a:t>
            </a:r>
          </a:p>
          <a:p>
            <a:endParaRPr lang="en-US" dirty="0"/>
          </a:p>
        </p:txBody>
      </p:sp>
    </p:spTree>
    <p:extLst>
      <p:ext uri="{BB962C8B-B14F-4D97-AF65-F5344CB8AC3E}">
        <p14:creationId xmlns:p14="http://schemas.microsoft.com/office/powerpoint/2010/main" val="12255718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D12DC-922E-AC17-3325-A8D6E0B5A3DF}"/>
              </a:ext>
            </a:extLst>
          </p:cNvPr>
          <p:cNvSpPr>
            <a:spLocks noGrp="1"/>
          </p:cNvSpPr>
          <p:nvPr>
            <p:ph type="title"/>
          </p:nvPr>
        </p:nvSpPr>
        <p:spPr>
          <a:blipFill>
            <a:blip r:embed="rId2"/>
            <a:tile tx="0" ty="0" sx="100000" sy="100000" flip="none" algn="tl"/>
          </a:blipFill>
        </p:spPr>
        <p:txBody>
          <a:bodyPr>
            <a:noAutofit/>
          </a:bodyPr>
          <a:lstStyle/>
          <a:p>
            <a:r>
              <a:rPr lang="en-GB" sz="8000" dirty="0" smtClean="0">
                <a:latin typeface="Algerian" panose="04020705040A02060702" pitchFamily="82" charset="0"/>
              </a:rPr>
              <a:t>THANK YOU</a:t>
            </a:r>
            <a:endParaRPr lang="en-GB" sz="8000" dirty="0">
              <a:latin typeface="Algerian" panose="04020705040A02060702" pitchFamily="82" charset="0"/>
            </a:endParaRPr>
          </a:p>
        </p:txBody>
      </p:sp>
      <p:sp>
        <p:nvSpPr>
          <p:cNvPr id="5" name="Content Placeholder 4"/>
          <p:cNvSpPr>
            <a:spLocks noGrp="1"/>
          </p:cNvSpPr>
          <p:nvPr>
            <p:ph idx="1"/>
          </p:nvPr>
        </p:nvSpPr>
        <p:spPr>
          <a:xfrm flipV="1">
            <a:off x="1295400" y="8646159"/>
            <a:ext cx="10500360" cy="1259841"/>
          </a:xfrm>
        </p:spPr>
        <p:txBody>
          <a:bodyPr>
            <a:normAutofit/>
          </a:bodyPr>
          <a:lstStyle/>
          <a:p>
            <a:endParaRPr lang="en-US" dirty="0"/>
          </a:p>
        </p:txBody>
      </p:sp>
      <p:sp>
        <p:nvSpPr>
          <p:cNvPr id="6" name="Right Arrow 5"/>
          <p:cNvSpPr/>
          <p:nvPr/>
        </p:nvSpPr>
        <p:spPr>
          <a:xfrm>
            <a:off x="2824480" y="3169920"/>
            <a:ext cx="6908800" cy="2092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7520" y="3931920"/>
            <a:ext cx="6492240" cy="461665"/>
          </a:xfrm>
          <a:prstGeom prst="rect">
            <a:avLst/>
          </a:prstGeom>
          <a:noFill/>
        </p:spPr>
        <p:txBody>
          <a:bodyPr wrap="square" rtlCol="0">
            <a:spAutoFit/>
          </a:bodyPr>
          <a:lstStyle/>
          <a:p>
            <a:r>
              <a:rPr lang="en-US" sz="2400" b="1" dirty="0" smtClean="0">
                <a:latin typeface="Artifakt Element Black" panose="020B0A03050000020004" pitchFamily="34" charset="0"/>
                <a:ea typeface="Artifakt Element Black" panose="020B0A03050000020004" pitchFamily="34" charset="0"/>
              </a:rPr>
              <a:t>A small step towards sustainable future.</a:t>
            </a:r>
            <a:endParaRPr lang="en-US" sz="2400" b="1" dirty="0">
              <a:latin typeface="Artifakt Element Black" panose="020B0A03050000020004" pitchFamily="34" charset="0"/>
              <a:ea typeface="Artifakt Element Black" panose="020B0A03050000020004" pitchFamily="34" charset="0"/>
            </a:endParaRPr>
          </a:p>
        </p:txBody>
      </p:sp>
    </p:spTree>
    <p:extLst>
      <p:ext uri="{BB962C8B-B14F-4D97-AF65-F5344CB8AC3E}">
        <p14:creationId xmlns:p14="http://schemas.microsoft.com/office/powerpoint/2010/main" val="28192610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yellow sign with black text&#10;&#10;Description automatically generated">
            <a:extLst>
              <a:ext uri="{FF2B5EF4-FFF2-40B4-BE49-F238E27FC236}">
                <a16:creationId xmlns:a16="http://schemas.microsoft.com/office/drawing/2014/main" xmlns="" id="{38C525EB-4BA2-AB3B-ABD3-48EA2F8F70B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t="1362" r="13808" b="7729"/>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576DEC6-C652-5193-1193-46087683DD3B}"/>
              </a:ext>
            </a:extLst>
          </p:cNvPr>
          <p:cNvSpPr>
            <a:spLocks noGrp="1"/>
          </p:cNvSpPr>
          <p:nvPr>
            <p:ph type="title"/>
          </p:nvPr>
        </p:nvSpPr>
        <p:spPr>
          <a:xfrm>
            <a:off x="-769419" y="1221875"/>
            <a:ext cx="5061309" cy="1137203"/>
          </a:xfrm>
        </p:spPr>
        <p:txBody>
          <a:bodyPr anchor="b">
            <a:normAutofit/>
          </a:bodyPr>
          <a:lstStyle/>
          <a:p>
            <a:r>
              <a:rPr lang="en-GB" sz="3200" b="1" dirty="0">
                <a:solidFill>
                  <a:srgbClr val="FFFF00"/>
                </a:solidFill>
                <a:cs typeface="Calibri Light"/>
              </a:rPr>
              <a:t>Problem 2</a:t>
            </a:r>
            <a:r>
              <a:rPr lang="en-GB" sz="2800" dirty="0">
                <a:solidFill>
                  <a:schemeClr val="bg1"/>
                </a:solidFill>
                <a:cs typeface="Calibri Light"/>
              </a:rPr>
              <a:t/>
            </a:r>
            <a:br>
              <a:rPr lang="en-GB" sz="2800" dirty="0">
                <a:solidFill>
                  <a:schemeClr val="bg1"/>
                </a:solidFill>
                <a:cs typeface="Calibri Light"/>
              </a:rPr>
            </a:br>
            <a:endParaRPr lang="en-GB" sz="2800" dirty="0">
              <a:solidFill>
                <a:schemeClr val="bg1"/>
              </a:solidFill>
            </a:endParaRPr>
          </a:p>
        </p:txBody>
      </p:sp>
      <p:sp>
        <p:nvSpPr>
          <p:cNvPr id="9" name="Content Placeholder 8">
            <a:extLst>
              <a:ext uri="{FF2B5EF4-FFF2-40B4-BE49-F238E27FC236}">
                <a16:creationId xmlns:a16="http://schemas.microsoft.com/office/drawing/2014/main" xmlns="" id="{FB26EFD2-022E-E719-801D-50D781423503}"/>
              </a:ext>
            </a:extLst>
          </p:cNvPr>
          <p:cNvSpPr>
            <a:spLocks noGrp="1"/>
          </p:cNvSpPr>
          <p:nvPr>
            <p:ph idx="1"/>
          </p:nvPr>
        </p:nvSpPr>
        <p:spPr>
          <a:xfrm>
            <a:off x="288649" y="2664266"/>
            <a:ext cx="7265832" cy="1998939"/>
          </a:xfrm>
        </p:spPr>
        <p:txBody>
          <a:bodyPr vert="horz" lIns="91440" tIns="45720" rIns="91440" bIns="45720" rtlCol="0" anchor="t">
            <a:noAutofit/>
          </a:bodyPr>
          <a:lstStyle/>
          <a:p>
            <a:r>
              <a:rPr lang="en-US" sz="2100" i="1" dirty="0">
                <a:solidFill>
                  <a:schemeClr val="bg1"/>
                </a:solidFill>
                <a:latin typeface="Arial"/>
                <a:cs typeface="Calibri"/>
              </a:rPr>
              <a:t>We don't know the energy consumption</a:t>
            </a:r>
          </a:p>
          <a:p>
            <a:pPr marL="0" indent="0">
              <a:buNone/>
            </a:pPr>
            <a:r>
              <a:rPr lang="en-US" sz="2100" i="1" dirty="0">
                <a:solidFill>
                  <a:schemeClr val="bg1"/>
                </a:solidFill>
                <a:latin typeface="Arial"/>
                <a:cs typeface="Calibri"/>
              </a:rPr>
              <a:t>   pattern of past few years and we can't predict</a:t>
            </a:r>
          </a:p>
          <a:p>
            <a:pPr marL="0" indent="0">
              <a:buNone/>
            </a:pPr>
            <a:r>
              <a:rPr lang="en-US" sz="2100" i="1" dirty="0">
                <a:solidFill>
                  <a:schemeClr val="bg1"/>
                </a:solidFill>
                <a:latin typeface="Arial"/>
                <a:cs typeface="Calibri"/>
              </a:rPr>
              <a:t>   the requirement of energy in future</a:t>
            </a:r>
          </a:p>
          <a:p>
            <a:pPr marL="0" indent="0">
              <a:buNone/>
            </a:pPr>
            <a:r>
              <a:rPr lang="en-US" sz="2100" i="1" dirty="0">
                <a:solidFill>
                  <a:schemeClr val="bg1"/>
                </a:solidFill>
                <a:latin typeface="Arial"/>
                <a:cs typeface="Calibri"/>
              </a:rPr>
              <a:t>   years  ,so how can we plan to use</a:t>
            </a:r>
          </a:p>
          <a:p>
            <a:pPr marL="0" indent="0">
              <a:buNone/>
            </a:pPr>
            <a:r>
              <a:rPr lang="en-US" sz="2100" i="1" dirty="0">
                <a:solidFill>
                  <a:schemeClr val="bg1"/>
                </a:solidFill>
                <a:latin typeface="Arial"/>
                <a:cs typeface="Calibri"/>
              </a:rPr>
              <a:t>   the renewable energy sources?</a:t>
            </a:r>
          </a:p>
        </p:txBody>
      </p:sp>
      <p:sp>
        <p:nvSpPr>
          <p:cNvPr id="16" name="Rectangle 15">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5049F8E0-C8FA-5ACA-B0A2-48778A8AA4F7}"/>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a:t>
            </a:r>
            <a:r>
              <a:rPr lang="en-US" sz="700">
                <a:solidFill>
                  <a:srgbClr val="FFFFFF"/>
                </a:solidFill>
              </a:rPr>
              <a:t>.</a:t>
            </a:r>
          </a:p>
        </p:txBody>
      </p:sp>
    </p:spTree>
    <p:extLst>
      <p:ext uri="{BB962C8B-B14F-4D97-AF65-F5344CB8AC3E}">
        <p14:creationId xmlns:p14="http://schemas.microsoft.com/office/powerpoint/2010/main" val="26798487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yellow sign with black text&#10;&#10;Description automatically generated">
            <a:extLst>
              <a:ext uri="{FF2B5EF4-FFF2-40B4-BE49-F238E27FC236}">
                <a16:creationId xmlns:a16="http://schemas.microsoft.com/office/drawing/2014/main" xmlns="" id="{38C525EB-4BA2-AB3B-ABD3-48EA2F8F70B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t="1362" r="13808" b="7729"/>
          <a:stretch/>
        </p:blipFill>
        <p:spPr>
          <a:xfrm>
            <a:off x="3834763" y="10"/>
            <a:ext cx="8669532" cy="6857990"/>
          </a:xfrm>
          <a:prstGeom prst="rect">
            <a:avLst/>
          </a:prstGeom>
        </p:spPr>
      </p:pic>
      <p:sp>
        <p:nvSpPr>
          <p:cNvPr id="14" name="Rectangle 13">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576DEC6-C652-5193-1193-46087683DD3B}"/>
              </a:ext>
            </a:extLst>
          </p:cNvPr>
          <p:cNvSpPr>
            <a:spLocks noGrp="1"/>
          </p:cNvSpPr>
          <p:nvPr>
            <p:ph type="title"/>
          </p:nvPr>
        </p:nvSpPr>
        <p:spPr>
          <a:xfrm>
            <a:off x="-586146" y="669188"/>
            <a:ext cx="3119201" cy="1611892"/>
          </a:xfrm>
        </p:spPr>
        <p:txBody>
          <a:bodyPr anchor="b">
            <a:normAutofit/>
          </a:bodyPr>
          <a:lstStyle/>
          <a:p>
            <a:r>
              <a:rPr lang="en-GB" sz="2800" dirty="0">
                <a:solidFill>
                  <a:schemeClr val="accent6"/>
                </a:solidFill>
                <a:cs typeface="Calibri Light"/>
              </a:rPr>
              <a:t>      </a:t>
            </a:r>
            <a:r>
              <a:rPr lang="en-GB" sz="2800" dirty="0">
                <a:cs typeface="Calibri Light"/>
              </a:rPr>
              <a:t>   </a:t>
            </a:r>
            <a:r>
              <a:rPr lang="en-GB" sz="3200" b="1" dirty="0">
                <a:solidFill>
                  <a:srgbClr val="FFFF00"/>
                </a:solidFill>
                <a:cs typeface="Calibri Light"/>
              </a:rPr>
              <a:t> Problem 3</a:t>
            </a:r>
            <a:r>
              <a:rPr lang="en-GB" sz="2800" dirty="0">
                <a:solidFill>
                  <a:schemeClr val="accent4">
                    <a:lumMod val="60000"/>
                    <a:lumOff val="40000"/>
                  </a:schemeClr>
                </a:solidFill>
                <a:cs typeface="Calibri Light"/>
              </a:rPr>
              <a:t/>
            </a:r>
            <a:br>
              <a:rPr lang="en-GB" sz="2800" dirty="0">
                <a:solidFill>
                  <a:schemeClr val="accent4">
                    <a:lumMod val="60000"/>
                    <a:lumOff val="40000"/>
                  </a:schemeClr>
                </a:solidFill>
                <a:cs typeface="Calibri Light"/>
              </a:rPr>
            </a:br>
            <a:endParaRPr lang="en-GB" sz="2800" dirty="0">
              <a:solidFill>
                <a:schemeClr val="accent4">
                  <a:lumMod val="60000"/>
                  <a:lumOff val="40000"/>
                </a:schemeClr>
              </a:solidFill>
              <a:cs typeface="Calibri Light"/>
            </a:endParaRPr>
          </a:p>
        </p:txBody>
      </p:sp>
      <p:sp>
        <p:nvSpPr>
          <p:cNvPr id="9" name="Content Placeholder 8">
            <a:extLst>
              <a:ext uri="{FF2B5EF4-FFF2-40B4-BE49-F238E27FC236}">
                <a16:creationId xmlns:a16="http://schemas.microsoft.com/office/drawing/2014/main" xmlns="" id="{FB26EFD2-022E-E719-801D-50D781423503}"/>
              </a:ext>
            </a:extLst>
          </p:cNvPr>
          <p:cNvSpPr>
            <a:spLocks noGrp="1"/>
          </p:cNvSpPr>
          <p:nvPr>
            <p:ph idx="1"/>
          </p:nvPr>
        </p:nvSpPr>
        <p:spPr>
          <a:xfrm>
            <a:off x="375592" y="2853380"/>
            <a:ext cx="4574607" cy="2973650"/>
          </a:xfrm>
        </p:spPr>
        <p:txBody>
          <a:bodyPr anchor="t">
            <a:normAutofit/>
          </a:bodyPr>
          <a:lstStyle/>
          <a:p>
            <a:r>
              <a:rPr lang="en-US" sz="2000" i="1" dirty="0" smtClean="0">
                <a:solidFill>
                  <a:schemeClr val="bg1"/>
                </a:solidFill>
                <a:latin typeface="Arial" panose="020B0604020202020204" pitchFamily="34" charset="0"/>
                <a:cs typeface="Arial" panose="020B0604020202020204" pitchFamily="34" charset="0"/>
              </a:rPr>
              <a:t>In today’s world , air pollution is a big problem. Instantaneous </a:t>
            </a:r>
            <a:r>
              <a:rPr lang="en-US" sz="2000" i="1" dirty="0">
                <a:solidFill>
                  <a:schemeClr val="bg1"/>
                </a:solidFill>
                <a:latin typeface="Arial" panose="020B0604020202020204" pitchFamily="34" charset="0"/>
                <a:cs typeface="Arial" panose="020B0604020202020204" pitchFamily="34" charset="0"/>
              </a:rPr>
              <a:t>c</a:t>
            </a:r>
            <a:r>
              <a:rPr lang="en-US" sz="2000" i="1" dirty="0" smtClean="0">
                <a:solidFill>
                  <a:schemeClr val="bg1"/>
                </a:solidFill>
                <a:latin typeface="Arial" panose="020B0604020202020204" pitchFamily="34" charset="0"/>
                <a:cs typeface="Arial" panose="020B0604020202020204" pitchFamily="34" charset="0"/>
              </a:rPr>
              <a:t>limate change is directly related to this.</a:t>
            </a:r>
          </a:p>
          <a:p>
            <a:r>
              <a:rPr lang="en-US" sz="2000" i="1" dirty="0" smtClean="0">
                <a:solidFill>
                  <a:schemeClr val="bg1"/>
                </a:solidFill>
                <a:latin typeface="Arial" panose="020B0604020202020204" pitchFamily="34" charset="0"/>
                <a:cs typeface="Arial" panose="020B0604020202020204" pitchFamily="34" charset="0"/>
              </a:rPr>
              <a:t>How can we predict a suitable solution to reduce air pollution of a particular  p</a:t>
            </a:r>
            <a:r>
              <a:rPr lang="en-US" sz="2000" i="1" dirty="0" smtClean="0">
                <a:solidFill>
                  <a:schemeClr val="bg1"/>
                </a:solidFill>
                <a:latin typeface="Arial" panose="020B0604020202020204" pitchFamily="34" charset="0"/>
                <a:cs typeface="Arial" panose="020B0604020202020204" pitchFamily="34" charset="0"/>
              </a:rPr>
              <a:t>lace?</a:t>
            </a:r>
            <a:endParaRPr lang="en-US" sz="2000" i="1" dirty="0" smtClean="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5049F8E0-C8FA-5ACA-B0A2-48778A8AA4F7}"/>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a:t>
            </a:r>
            <a:r>
              <a:rPr lang="en-US" sz="700">
                <a:solidFill>
                  <a:srgbClr val="FFFFFF"/>
                </a:solidFill>
              </a:rPr>
              <a:t>.</a:t>
            </a:r>
          </a:p>
        </p:txBody>
      </p:sp>
    </p:spTree>
    <p:extLst>
      <p:ext uri="{BB962C8B-B14F-4D97-AF65-F5344CB8AC3E}">
        <p14:creationId xmlns:p14="http://schemas.microsoft.com/office/powerpoint/2010/main" val="28724770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BEBFA723-5A7B-472D-ABD7-1526B8D3A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6B27065-399A-4CF7-BF70-CF79B9848F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xmlns="" id="{CF22986C-DDF7-4109-9D6A-006800D6B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2636" y="52996"/>
            <a:ext cx="6093363" cy="6805005"/>
            <a:chOff x="6095999" y="52996"/>
            <a:chExt cx="6093363" cy="6805005"/>
          </a:xfrm>
          <a:solidFill>
            <a:schemeClr val="accent5">
              <a:alpha val="10000"/>
            </a:schemeClr>
          </a:solidFill>
        </p:grpSpPr>
        <p:sp>
          <p:nvSpPr>
            <p:cNvPr id="25" name="Freeform: Shape 24">
              <a:extLst>
                <a:ext uri="{FF2B5EF4-FFF2-40B4-BE49-F238E27FC236}">
                  <a16:creationId xmlns:a16="http://schemas.microsoft.com/office/drawing/2014/main" xmlns="" id="{4C025298-F835-4B83-A3A3-6555157E0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xmlns="" id="{17106C81-A3F0-4DA0-9368-6BBCDB964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4B3B35E8-1AF4-4D76-93A5-B0B088408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64C553F4-C7CE-C0EB-8AEB-B33F4514AE56}"/>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b="1" kern="1200" dirty="0">
                <a:solidFill>
                  <a:schemeClr val="tx2"/>
                </a:solidFill>
                <a:latin typeface="Algerian" panose="04020705040A02060702" pitchFamily="82" charset="0"/>
              </a:rPr>
              <a:t>Solution to Problem 1</a:t>
            </a:r>
          </a:p>
        </p:txBody>
      </p:sp>
      <p:pic>
        <p:nvPicPr>
          <p:cNvPr id="4" name="Content Placeholder 3" descr="Marketing Idea Creative · Free image on Pixabay">
            <a:extLst>
              <a:ext uri="{FF2B5EF4-FFF2-40B4-BE49-F238E27FC236}">
                <a16:creationId xmlns:a16="http://schemas.microsoft.com/office/drawing/2014/main" xmlns="" id="{5F53C2B4-9720-3504-EDB9-10956EE1A6AA}"/>
              </a:ext>
            </a:extLst>
          </p:cNvPr>
          <p:cNvPicPr>
            <a:picLocks noGrp="1" noChangeAspect="1"/>
          </p:cNvPicPr>
          <p:nvPr>
            <p:ph idx="1"/>
          </p:nvPr>
        </p:nvPicPr>
        <p:blipFill>
          <a:blip r:embed="rId2"/>
          <a:stretch>
            <a:fillRect/>
          </a:stretch>
        </p:blipFill>
        <p:spPr>
          <a:xfrm>
            <a:off x="6379341" y="1646038"/>
            <a:ext cx="5029200" cy="3558159"/>
          </a:xfrm>
          <a:prstGeom prst="rect">
            <a:avLst/>
          </a:prstGeom>
          <a:ln w="9525">
            <a:noFill/>
          </a:ln>
        </p:spPr>
      </p:pic>
    </p:spTree>
    <p:extLst>
      <p:ext uri="{BB962C8B-B14F-4D97-AF65-F5344CB8AC3E}">
        <p14:creationId xmlns:p14="http://schemas.microsoft.com/office/powerpoint/2010/main" val="24700269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C0A1ED06-4733-4020-9C60-81D4D80140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0CA3509-3AF9-45FE-93ED-57BB5D5E8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late of food with a graphic design&#10;&#10;Description automatically generated">
            <a:extLst>
              <a:ext uri="{FF2B5EF4-FFF2-40B4-BE49-F238E27FC236}">
                <a16:creationId xmlns:a16="http://schemas.microsoft.com/office/drawing/2014/main" xmlns="" id="{DE07C66D-E79D-8F46-5D81-2A2860A13D2C}"/>
              </a:ext>
            </a:extLst>
          </p:cNvPr>
          <p:cNvPicPr>
            <a:picLocks noChangeAspect="1"/>
          </p:cNvPicPr>
          <p:nvPr/>
        </p:nvPicPr>
        <p:blipFill rotWithShape="1">
          <a:blip r:embed="rId2">
            <a:alphaModFix amt="60000"/>
          </a:blip>
          <a:srcRect l="-19631" r="26003"/>
          <a:stretch/>
        </p:blipFill>
        <p:spPr>
          <a:xfrm>
            <a:off x="-2304851" y="179108"/>
            <a:ext cx="11816516" cy="6499784"/>
          </a:xfrm>
          <a:prstGeom prst="rect">
            <a:avLst/>
          </a:prstGeom>
          <a:effectLst>
            <a:softEdge rad="139700"/>
          </a:effectLst>
          <a:scene3d>
            <a:camera prst="orthographicFront"/>
            <a:lightRig rig="threePt" dir="t"/>
          </a:scene3d>
          <a:sp3d extrusionH="76200" prstMaterial="powder">
            <a:bevelT/>
            <a:bevelB w="152400" h="50800" prst="softRound"/>
            <a:extrusionClr>
              <a:srgbClr val="FF0000"/>
            </a:extrusionClr>
          </a:sp3d>
        </p:spPr>
      </p:pic>
      <p:sp>
        <p:nvSpPr>
          <p:cNvPr id="2" name="Title 1">
            <a:extLst>
              <a:ext uri="{FF2B5EF4-FFF2-40B4-BE49-F238E27FC236}">
                <a16:creationId xmlns:a16="http://schemas.microsoft.com/office/drawing/2014/main" xmlns="" id="{A6260CE1-50E7-3017-DA33-3EBDAE5050AC}"/>
              </a:ext>
            </a:extLst>
          </p:cNvPr>
          <p:cNvSpPr>
            <a:spLocks noGrp="1"/>
          </p:cNvSpPr>
          <p:nvPr>
            <p:ph type="title"/>
          </p:nvPr>
        </p:nvSpPr>
        <p:spPr>
          <a:xfrm>
            <a:off x="365190" y="551463"/>
            <a:ext cx="4246879" cy="2350370"/>
          </a:xfrm>
        </p:spPr>
        <p:txBody>
          <a:bodyPr anchor="b">
            <a:normAutofit/>
          </a:bodyPr>
          <a:lstStyle/>
          <a:p>
            <a:pPr>
              <a:lnSpc>
                <a:spcPct val="100000"/>
              </a:lnSpc>
              <a:spcBef>
                <a:spcPts val="0"/>
              </a:spcBef>
            </a:pPr>
            <a:r>
              <a:rPr lang="en-US" sz="4000" b="1" dirty="0" smtClean="0">
                <a:solidFill>
                  <a:srgbClr val="002060"/>
                </a:solidFill>
                <a:latin typeface="Arial"/>
                <a:cs typeface="Arial"/>
              </a:rPr>
              <a:t>Food Demand </a:t>
            </a:r>
            <a:r>
              <a:rPr lang="en-US" sz="4000" b="1" dirty="0">
                <a:solidFill>
                  <a:srgbClr val="002060"/>
                </a:solidFill>
                <a:latin typeface="Arial"/>
                <a:cs typeface="Arial"/>
              </a:rPr>
              <a:t>Prediction with ML MODEL</a:t>
            </a:r>
            <a:endParaRPr lang="en-US" sz="4000" b="1" dirty="0">
              <a:solidFill>
                <a:srgbClr val="002060"/>
              </a:solidFill>
              <a:cs typeface="Calibri Light"/>
            </a:endParaRPr>
          </a:p>
          <a:p>
            <a:endParaRPr lang="en-GB" sz="4000" dirty="0">
              <a:solidFill>
                <a:srgbClr val="FFFFFF"/>
              </a:solidFill>
              <a:cs typeface="Calibri Light"/>
            </a:endParaRPr>
          </a:p>
        </p:txBody>
      </p:sp>
      <p:sp>
        <p:nvSpPr>
          <p:cNvPr id="8" name="Content Placeholder 7">
            <a:extLst>
              <a:ext uri="{FF2B5EF4-FFF2-40B4-BE49-F238E27FC236}">
                <a16:creationId xmlns:a16="http://schemas.microsoft.com/office/drawing/2014/main" xmlns="" id="{4CBD7AD7-7234-5005-39CF-985C3011B903}"/>
              </a:ext>
            </a:extLst>
          </p:cNvPr>
          <p:cNvSpPr>
            <a:spLocks noGrp="1"/>
          </p:cNvSpPr>
          <p:nvPr>
            <p:ph idx="1"/>
          </p:nvPr>
        </p:nvSpPr>
        <p:spPr>
          <a:xfrm>
            <a:off x="9098280" y="985521"/>
            <a:ext cx="3016089" cy="4438452"/>
          </a:xfrm>
        </p:spPr>
        <p:txBody>
          <a:bodyPr vert="horz" lIns="91440" tIns="45720" rIns="91440" bIns="45720" rtlCol="0" anchor="t">
            <a:noAutofit/>
          </a:bodyPr>
          <a:lstStyle/>
          <a:p>
            <a:pPr marL="457200" lvl="1" indent="0">
              <a:lnSpc>
                <a:spcPct val="100000"/>
              </a:lnSpc>
              <a:spcBef>
                <a:spcPts val="0"/>
              </a:spcBef>
              <a:buNone/>
            </a:pPr>
            <a:r>
              <a:rPr lang="en-US" sz="1800" b="1" dirty="0">
                <a:solidFill>
                  <a:srgbClr val="FFFF00"/>
                </a:solidFill>
                <a:latin typeface="Arial"/>
                <a:cs typeface="Arial"/>
              </a:rPr>
              <a:t>By leveraging predictive modeling, the platform offers a solution for restaurants to estimate demand accurately. This empowers them to manage their food inventory efficiently, reducing the likelihood of excess food going to waste.</a:t>
            </a:r>
          </a:p>
          <a:p>
            <a:endParaRPr lang="en-US" sz="2000" b="1" dirty="0">
              <a:solidFill>
                <a:srgbClr val="FFFFFF"/>
              </a:solidFill>
              <a:cs typeface="Calibri"/>
            </a:endParaRPr>
          </a:p>
        </p:txBody>
      </p:sp>
    </p:spTree>
    <p:extLst>
      <p:ext uri="{BB962C8B-B14F-4D97-AF65-F5344CB8AC3E}">
        <p14:creationId xmlns:p14="http://schemas.microsoft.com/office/powerpoint/2010/main" val="40028792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40000"/>
              <a:lumOff val="60000"/>
            </a:schemeClr>
          </a:solidFill>
          <a:ln w="76200">
            <a:solidFill>
              <a:srgbClr val="1C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B05508-A6E2-4E47-3090-6A873ACBC006}"/>
              </a:ext>
            </a:extLst>
          </p:cNvPr>
          <p:cNvSpPr>
            <a:spLocks noGrp="1"/>
          </p:cNvSpPr>
          <p:nvPr>
            <p:ph type="title"/>
          </p:nvPr>
        </p:nvSpPr>
        <p:spPr>
          <a:xfrm>
            <a:off x="6164942" y="148864"/>
            <a:ext cx="4808122" cy="2052522"/>
          </a:xfrm>
        </p:spPr>
        <p:txBody>
          <a:bodyPr anchor="b">
            <a:normAutofit/>
          </a:bodyPr>
          <a:lstStyle/>
          <a:p>
            <a:pPr>
              <a:lnSpc>
                <a:spcPct val="100000"/>
              </a:lnSpc>
              <a:spcBef>
                <a:spcPts val="0"/>
              </a:spcBef>
            </a:pPr>
            <a:r>
              <a:rPr lang="en-IN" b="1" dirty="0">
                <a:latin typeface="Arial Black" panose="020B0A04020102020204" pitchFamily="34" charset="0"/>
                <a:cs typeface="Arial"/>
              </a:rPr>
              <a:t>Food Sharing Platform</a:t>
            </a:r>
            <a:endParaRPr lang="en-US" b="1" dirty="0">
              <a:latin typeface="Arial Black" panose="020B0A04020102020204" pitchFamily="34" charset="0"/>
              <a:cs typeface="Arial"/>
            </a:endParaRPr>
          </a:p>
          <a:p>
            <a:endParaRPr lang="en-GB" b="1" dirty="0">
              <a:latin typeface="Arial Black" panose="020B0A04020102020204" pitchFamily="34" charset="0"/>
              <a:cs typeface="Calibri Light"/>
            </a:endParaRPr>
          </a:p>
        </p:txBody>
      </p:sp>
      <p:sp>
        <p:nvSpPr>
          <p:cNvPr id="8" name="Content Placeholder 7">
            <a:extLst>
              <a:ext uri="{FF2B5EF4-FFF2-40B4-BE49-F238E27FC236}">
                <a16:creationId xmlns:a16="http://schemas.microsoft.com/office/drawing/2014/main" xmlns="" id="{F08574E8-309C-556A-FD8A-D20F5EC3B34F}"/>
              </a:ext>
            </a:extLst>
          </p:cNvPr>
          <p:cNvSpPr>
            <a:spLocks noGrp="1"/>
          </p:cNvSpPr>
          <p:nvPr>
            <p:ph idx="1"/>
          </p:nvPr>
        </p:nvSpPr>
        <p:spPr>
          <a:xfrm>
            <a:off x="6453297" y="2011103"/>
            <a:ext cx="5095423" cy="4285238"/>
          </a:xfrm>
        </p:spPr>
        <p:txBody>
          <a:bodyPr anchor="t">
            <a:normAutofit fontScale="92500"/>
          </a:bodyPr>
          <a:lstStyle/>
          <a:p>
            <a:pPr marL="0" lvl="1" indent="0">
              <a:spcBef>
                <a:spcPts val="1000"/>
              </a:spcBef>
              <a:buNone/>
            </a:pPr>
            <a:r>
              <a:rPr lang="en-US" sz="1600" dirty="0" smtClean="0">
                <a:latin typeface="Tahoma"/>
                <a:ea typeface="Tahoma"/>
                <a:cs typeface="Tahoma"/>
              </a:rPr>
              <a:t>1)Restaurants </a:t>
            </a:r>
            <a:r>
              <a:rPr lang="en-US" sz="1600" dirty="0">
                <a:latin typeface="Tahoma"/>
                <a:ea typeface="Tahoma"/>
                <a:cs typeface="Tahoma"/>
              </a:rPr>
              <a:t>can register with restaurant id, name, center id. The platform provides a dedicated space for restaurants to list details about surplus food, including availability, pickup times, and location</a:t>
            </a:r>
            <a:r>
              <a:rPr lang="en-US" sz="1600" dirty="0" smtClean="0">
                <a:latin typeface="Tahoma"/>
                <a:ea typeface="Tahoma"/>
                <a:cs typeface="Tahoma"/>
              </a:rPr>
              <a:t>.</a:t>
            </a:r>
          </a:p>
          <a:p>
            <a:pPr marL="0" lvl="1" indent="0">
              <a:spcBef>
                <a:spcPts val="1000"/>
              </a:spcBef>
              <a:buNone/>
            </a:pPr>
            <a:r>
              <a:rPr lang="en-US" sz="1600" dirty="0" smtClean="0">
                <a:latin typeface="Tahoma"/>
                <a:ea typeface="Tahoma"/>
                <a:cs typeface="Tahoma"/>
              </a:rPr>
              <a:t>2)Simultaneously</a:t>
            </a:r>
            <a:r>
              <a:rPr lang="en-US" sz="1600" dirty="0">
                <a:latin typeface="Tahoma"/>
                <a:ea typeface="Tahoma"/>
                <a:cs typeface="Tahoma"/>
              </a:rPr>
              <a:t>, individuals can request specific types of food or general assistance</a:t>
            </a:r>
            <a:r>
              <a:rPr lang="en-US" sz="1600" dirty="0" smtClean="0">
                <a:latin typeface="Tahoma"/>
                <a:ea typeface="Tahoma"/>
                <a:cs typeface="Tahoma"/>
              </a:rPr>
              <a:t>.</a:t>
            </a:r>
          </a:p>
          <a:p>
            <a:pPr marL="0" lvl="1" indent="0">
              <a:spcBef>
                <a:spcPts val="1000"/>
              </a:spcBef>
              <a:buNone/>
            </a:pPr>
            <a:r>
              <a:rPr lang="en-US" sz="1600" dirty="0" smtClean="0">
                <a:latin typeface="Tahoma"/>
                <a:ea typeface="Tahoma"/>
                <a:cs typeface="Tahoma"/>
              </a:rPr>
              <a:t>3)Social </a:t>
            </a:r>
            <a:r>
              <a:rPr lang="en-US" sz="1600" dirty="0">
                <a:latin typeface="Tahoma"/>
                <a:ea typeface="Tahoma"/>
                <a:cs typeface="Tahoma"/>
              </a:rPr>
              <a:t>Contributors or NGOs who want to donate good quality food to beggars , poor people or street animals ,they can buy surplus food at discounted price</a:t>
            </a:r>
            <a:r>
              <a:rPr lang="en-US" sz="1600" dirty="0" smtClean="0">
                <a:latin typeface="Tahoma"/>
                <a:ea typeface="Tahoma"/>
                <a:cs typeface="Tahoma"/>
              </a:rPr>
              <a:t>.</a:t>
            </a:r>
          </a:p>
          <a:p>
            <a:pPr marL="0" lvl="1" indent="0">
              <a:spcBef>
                <a:spcPts val="1000"/>
              </a:spcBef>
              <a:buNone/>
            </a:pPr>
            <a:r>
              <a:rPr lang="en-US" sz="1600" dirty="0" smtClean="0">
                <a:latin typeface="Tahoma"/>
                <a:ea typeface="Tahoma"/>
                <a:cs typeface="Tahoma"/>
              </a:rPr>
              <a:t>4)Map </a:t>
            </a:r>
            <a:r>
              <a:rPr lang="en-US" sz="1600" dirty="0">
                <a:latin typeface="Tahoma"/>
                <a:ea typeface="Tahoma"/>
                <a:cs typeface="Tahoma"/>
              </a:rPr>
              <a:t>from where restaurants can set their location, excess food amount, discount offer on that food. Users can access that update and take the food</a:t>
            </a:r>
            <a:r>
              <a:rPr lang="en-US" sz="1600" dirty="0" smtClean="0">
                <a:latin typeface="Tahoma"/>
                <a:ea typeface="Tahoma"/>
                <a:cs typeface="Tahoma"/>
              </a:rPr>
              <a:t>.</a:t>
            </a:r>
          </a:p>
          <a:p>
            <a:pPr marL="0" lvl="1" indent="0">
              <a:spcBef>
                <a:spcPts val="1000"/>
              </a:spcBef>
              <a:buNone/>
            </a:pPr>
            <a:r>
              <a:rPr lang="en-US" sz="1600" dirty="0" smtClean="0">
                <a:latin typeface="Tahoma"/>
                <a:ea typeface="Tahoma"/>
                <a:cs typeface="Tahoma"/>
              </a:rPr>
              <a:t>5)Feedback </a:t>
            </a:r>
            <a:r>
              <a:rPr lang="en-US" sz="1600" dirty="0">
                <a:latin typeface="Tahoma"/>
                <a:ea typeface="Tahoma"/>
                <a:cs typeface="Tahoma"/>
              </a:rPr>
              <a:t>page : Based on Quality of food and Restaurants are selling excess food in least price or not.</a:t>
            </a:r>
          </a:p>
          <a:p>
            <a:pPr marL="228600" lvl="1">
              <a:spcBef>
                <a:spcPts val="1000"/>
              </a:spcBef>
            </a:pPr>
            <a:endParaRPr lang="en-US" sz="1600" dirty="0" smtClean="0">
              <a:solidFill>
                <a:srgbClr val="444444"/>
              </a:solidFill>
              <a:latin typeface="Arial"/>
              <a:cs typeface="Arial"/>
            </a:endParaRPr>
          </a:p>
          <a:p>
            <a:pPr marL="228600" lvl="1">
              <a:spcBef>
                <a:spcPts val="1000"/>
              </a:spcBef>
            </a:pPr>
            <a:endParaRPr lang="en-US" sz="1600" dirty="0" smtClean="0">
              <a:solidFill>
                <a:srgbClr val="444444"/>
              </a:solidFill>
              <a:latin typeface="Arial"/>
              <a:cs typeface="Arial"/>
            </a:endParaRPr>
          </a:p>
          <a:p>
            <a:pPr marL="228600" lvl="1">
              <a:spcBef>
                <a:spcPts val="1000"/>
              </a:spcBef>
            </a:pPr>
            <a:endParaRPr lang="en-US" sz="1600" dirty="0">
              <a:cs typeface="Calibri"/>
            </a:endParaRPr>
          </a:p>
          <a:p>
            <a:endParaRPr lang="en-US" sz="2000" dirty="0">
              <a:solidFill>
                <a:schemeClr val="tx1">
                  <a:alpha val="80000"/>
                </a:schemeClr>
              </a:solidFill>
              <a:cs typeface="Calibri"/>
            </a:endParaRPr>
          </a:p>
        </p:txBody>
      </p:sp>
      <p:sp>
        <p:nvSpPr>
          <p:cNvPr id="13" name="Oval 12">
            <a:extLst>
              <a:ext uri="{FF2B5EF4-FFF2-40B4-BE49-F238E27FC236}">
                <a16:creationId xmlns:a16="http://schemas.microsoft.com/office/drawing/2014/main" xmlns=""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Hands holding a bowl of food&#10;&#10;Description automatically generated">
            <a:extLst>
              <a:ext uri="{FF2B5EF4-FFF2-40B4-BE49-F238E27FC236}">
                <a16:creationId xmlns:a16="http://schemas.microsoft.com/office/drawing/2014/main" xmlns="" id="{529EE638-655D-0355-84B7-C5632DAD0FF7}"/>
              </a:ext>
            </a:extLst>
          </p:cNvPr>
          <p:cNvPicPr>
            <a:picLocks noChangeAspect="1"/>
          </p:cNvPicPr>
          <p:nvPr/>
        </p:nvPicPr>
        <p:blipFill rotWithShape="1">
          <a:blip r:embed="rId2"/>
          <a:srcRect l="21783" r="11672"/>
          <a:stretch/>
        </p:blipFill>
        <p:spPr>
          <a:xfrm>
            <a:off x="527380" y="703679"/>
            <a:ext cx="5333357" cy="5333357"/>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9" name="!!dot graphic">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xmlns=""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6357" y="3869871"/>
            <a:ext cx="45719" cy="369332"/>
          </a:xfrm>
          <a:prstGeom prst="rect">
            <a:avLst/>
          </a:prstGeom>
          <a:noFill/>
        </p:spPr>
        <p:txBody>
          <a:bodyPr wrap="square" rtlCol="0">
            <a:spAutoFit/>
          </a:bodyPr>
          <a:lstStyle/>
          <a:p>
            <a:endParaRPr lang="en-US" dirty="0"/>
          </a:p>
        </p:txBody>
      </p:sp>
      <p:sp>
        <p:nvSpPr>
          <p:cNvPr id="6" name="TextBox 5"/>
          <p:cNvSpPr txBox="1"/>
          <p:nvPr/>
        </p:nvSpPr>
        <p:spPr>
          <a:xfrm>
            <a:off x="3334938" y="4841348"/>
            <a:ext cx="491628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743425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lumMod val="40000"/>
              <a:lumOff val="60000"/>
            </a:schemeClr>
          </a:solidFill>
          <a:ln w="76200">
            <a:solidFill>
              <a:srgbClr val="1C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4BBAF19-0A59-8DD0-18F4-0106B6DCA240}"/>
              </a:ext>
            </a:extLst>
          </p:cNvPr>
          <p:cNvSpPr>
            <a:spLocks noGrp="1"/>
          </p:cNvSpPr>
          <p:nvPr>
            <p:ph type="title"/>
          </p:nvPr>
        </p:nvSpPr>
        <p:spPr>
          <a:xfrm>
            <a:off x="183816" y="27730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Working of the ML Model</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36" r="-2736"/>
          <a:stretch/>
        </p:blipFill>
        <p:spPr>
          <a:xfrm>
            <a:off x="3119986" y="104767"/>
            <a:ext cx="9250679" cy="284526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3393" t="13135" r="41518" b="9920"/>
          <a:stretch/>
        </p:blipFill>
        <p:spPr>
          <a:xfrm>
            <a:off x="114300" y="4359729"/>
            <a:ext cx="2530929" cy="2416628"/>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88476" t="10577" r="162" b="12218"/>
          <a:stretch/>
        </p:blipFill>
        <p:spPr>
          <a:xfrm>
            <a:off x="2653319" y="4351564"/>
            <a:ext cx="1142850" cy="2424793"/>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2475" b="44079"/>
          <a:stretch/>
        </p:blipFill>
        <p:spPr>
          <a:xfrm>
            <a:off x="4577010" y="3703180"/>
            <a:ext cx="7097994" cy="2929984"/>
          </a:xfrm>
          <a:prstGeom prst="rect">
            <a:avLst/>
          </a:prstGeom>
        </p:spPr>
      </p:pic>
      <p:sp>
        <p:nvSpPr>
          <p:cNvPr id="13" name="TextBox 12"/>
          <p:cNvSpPr txBox="1"/>
          <p:nvPr/>
        </p:nvSpPr>
        <p:spPr>
          <a:xfrm>
            <a:off x="4882243" y="3244334"/>
            <a:ext cx="6792761" cy="400110"/>
          </a:xfrm>
          <a:prstGeom prst="rect">
            <a:avLst/>
          </a:prstGeom>
          <a:noFill/>
        </p:spPr>
        <p:txBody>
          <a:bodyPr wrap="square" rtlCol="0">
            <a:spAutoFit/>
          </a:bodyPr>
          <a:lstStyle/>
          <a:p>
            <a:r>
              <a:rPr lang="en-US" sz="2000" b="1" dirty="0" smtClean="0"/>
              <a:t>Food Demand Prediction(Weekly Number of Orders)</a:t>
            </a:r>
            <a:endParaRPr lang="en-US" sz="2000" b="1" dirty="0"/>
          </a:p>
        </p:txBody>
      </p:sp>
      <p:sp>
        <p:nvSpPr>
          <p:cNvPr id="14" name="TextBox 13"/>
          <p:cNvSpPr txBox="1"/>
          <p:nvPr/>
        </p:nvSpPr>
        <p:spPr>
          <a:xfrm>
            <a:off x="259261" y="3054796"/>
            <a:ext cx="3126921" cy="1015663"/>
          </a:xfrm>
          <a:prstGeom prst="rect">
            <a:avLst/>
          </a:prstGeom>
          <a:noFill/>
        </p:spPr>
        <p:txBody>
          <a:bodyPr wrap="square" rtlCol="0">
            <a:spAutoFit/>
          </a:bodyPr>
          <a:lstStyle/>
          <a:p>
            <a:r>
              <a:rPr lang="en-US" sz="2000" b="1" dirty="0" smtClean="0">
                <a:solidFill>
                  <a:srgbClr val="002060"/>
                </a:solidFill>
              </a:rPr>
              <a:t>PIE CHART OF SURPLUS AMOUNT PERCENTAGE FOR EACH FOOD </a:t>
            </a:r>
            <a:endParaRPr lang="en-US" sz="2000" b="1" dirty="0">
              <a:solidFill>
                <a:srgbClr val="002060"/>
              </a:solidFill>
            </a:endParaRPr>
          </a:p>
        </p:txBody>
      </p:sp>
    </p:spTree>
    <p:extLst>
      <p:ext uri="{BB962C8B-B14F-4D97-AF65-F5344CB8AC3E}">
        <p14:creationId xmlns:p14="http://schemas.microsoft.com/office/powerpoint/2010/main" val="41607159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BEBFA723-5A7B-472D-ABD7-1526B8D3A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6B27065-399A-4CF7-BF70-CF79B9848F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xmlns="" id="{CF22986C-DDF7-4109-9D6A-006800D6B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2636" y="52996"/>
            <a:ext cx="6093363" cy="6805005"/>
            <a:chOff x="6095999" y="52996"/>
            <a:chExt cx="6093363" cy="6805005"/>
          </a:xfrm>
          <a:solidFill>
            <a:schemeClr val="accent5">
              <a:alpha val="10000"/>
            </a:schemeClr>
          </a:solidFill>
        </p:grpSpPr>
        <p:sp>
          <p:nvSpPr>
            <p:cNvPr id="25" name="Freeform: Shape 24">
              <a:extLst>
                <a:ext uri="{FF2B5EF4-FFF2-40B4-BE49-F238E27FC236}">
                  <a16:creationId xmlns:a16="http://schemas.microsoft.com/office/drawing/2014/main" xmlns="" id="{4C025298-F835-4B83-A3A3-6555157E0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xmlns="" id="{17106C81-A3F0-4DA0-9368-6BBCDB964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4B3B35E8-1AF4-4D76-93A5-B0B088408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64C553F4-C7CE-C0EB-8AEB-B33F4514AE56}"/>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b="1" kern="1200" dirty="0">
                <a:solidFill>
                  <a:schemeClr val="tx2"/>
                </a:solidFill>
                <a:latin typeface="Algerian" panose="04020705040A02060702" pitchFamily="82" charset="0"/>
              </a:rPr>
              <a:t>Solution to Problem </a:t>
            </a:r>
            <a:r>
              <a:rPr lang="en-US" b="1" kern="1200" dirty="0" smtClean="0">
                <a:solidFill>
                  <a:schemeClr val="tx2"/>
                </a:solidFill>
                <a:latin typeface="Algerian" panose="04020705040A02060702" pitchFamily="82" charset="0"/>
              </a:rPr>
              <a:t>2</a:t>
            </a:r>
            <a:endParaRPr lang="en-US" b="1" kern="1200" dirty="0">
              <a:solidFill>
                <a:schemeClr val="tx2"/>
              </a:solidFill>
              <a:latin typeface="Algerian" panose="04020705040A02060702" pitchFamily="82" charset="0"/>
            </a:endParaRPr>
          </a:p>
        </p:txBody>
      </p:sp>
      <p:pic>
        <p:nvPicPr>
          <p:cNvPr id="4" name="Content Placeholder 3" descr="Marketing Idea Creative · Free image on Pixabay">
            <a:extLst>
              <a:ext uri="{FF2B5EF4-FFF2-40B4-BE49-F238E27FC236}">
                <a16:creationId xmlns:a16="http://schemas.microsoft.com/office/drawing/2014/main" xmlns="" id="{5F53C2B4-9720-3504-EDB9-10956EE1A6AA}"/>
              </a:ext>
            </a:extLst>
          </p:cNvPr>
          <p:cNvPicPr>
            <a:picLocks noGrp="1" noChangeAspect="1"/>
          </p:cNvPicPr>
          <p:nvPr>
            <p:ph idx="1"/>
          </p:nvPr>
        </p:nvPicPr>
        <p:blipFill>
          <a:blip r:embed="rId2"/>
          <a:stretch>
            <a:fillRect/>
          </a:stretch>
        </p:blipFill>
        <p:spPr>
          <a:xfrm>
            <a:off x="6379341" y="1646038"/>
            <a:ext cx="5029200" cy="3558159"/>
          </a:xfrm>
          <a:prstGeom prst="rect">
            <a:avLst/>
          </a:prstGeom>
          <a:ln w="9525">
            <a:noFill/>
          </a:ln>
        </p:spPr>
      </p:pic>
    </p:spTree>
    <p:extLst>
      <p:ext uri="{BB962C8B-B14F-4D97-AF65-F5344CB8AC3E}">
        <p14:creationId xmlns:p14="http://schemas.microsoft.com/office/powerpoint/2010/main" val="3114120398"/>
      </p:ext>
    </p:extLst>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554</TotalTime>
  <Words>850</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Algerian</vt:lpstr>
      <vt:lpstr>Arial</vt:lpstr>
      <vt:lpstr>Arial Black</vt:lpstr>
      <vt:lpstr>Artifakt Element Black</vt:lpstr>
      <vt:lpstr>Artifakt Element Heavy</vt:lpstr>
      <vt:lpstr>Calibri</vt:lpstr>
      <vt:lpstr>Calibri Light</vt:lpstr>
      <vt:lpstr>Garamond</vt:lpstr>
      <vt:lpstr>Jokerman</vt:lpstr>
      <vt:lpstr>Tahoma</vt:lpstr>
      <vt:lpstr>Organic</vt:lpstr>
      <vt:lpstr>SUSTAINABILITY.</vt:lpstr>
      <vt:lpstr>Problem 1 </vt:lpstr>
      <vt:lpstr>Problem 2 </vt:lpstr>
      <vt:lpstr>          Problem 3 </vt:lpstr>
      <vt:lpstr>Solution to Problem 1</vt:lpstr>
      <vt:lpstr>Food Demand Prediction with ML MODEL </vt:lpstr>
      <vt:lpstr>Food Sharing Platform </vt:lpstr>
      <vt:lpstr>Working of the ML Model</vt:lpstr>
      <vt:lpstr>Solution to Problem 2</vt:lpstr>
      <vt:lpstr>SMART ENERGY MANAGEMENT</vt:lpstr>
      <vt:lpstr>Working of the ML Model</vt:lpstr>
      <vt:lpstr>Working of the ML Model</vt:lpstr>
      <vt:lpstr>Solution to Problem 3</vt:lpstr>
      <vt:lpstr>AIR POLLUTION REDUCTION MANAGEMENT</vt:lpstr>
      <vt:lpstr>PowerPoint Presentation</vt:lpstr>
      <vt:lpstr>PowerPoint Presentation</vt:lpstr>
      <vt:lpstr>PowerPoint Presentation</vt:lpstr>
      <vt:lpstr>PowerPoint Presentation</vt:lpstr>
      <vt:lpstr>FUTURE PLANS </vt:lpstr>
      <vt:lpstr>PowerPoint Presentation</vt:lpstr>
      <vt:lpstr>TECH SCALABILITY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340</cp:revision>
  <dcterms:created xsi:type="dcterms:W3CDTF">2024-03-02T14:21:17Z</dcterms:created>
  <dcterms:modified xsi:type="dcterms:W3CDTF">2024-03-03T04:21:00Z</dcterms:modified>
</cp:coreProperties>
</file>