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477" y="-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F5D7E-4940-462E-9A8F-F4473C2CBC4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CE1A-2F1A-46A9-A6A1-64CE8EB1BD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8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5017" y="8076200"/>
            <a:ext cx="3093839" cy="1093609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78934"/>
            <a:ext cx="4914900" cy="26670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8267"/>
            <a:ext cx="4914900" cy="233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78933"/>
            <a:ext cx="1543050" cy="745066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78933"/>
            <a:ext cx="4171950" cy="7450667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46402"/>
            <a:ext cx="5029200" cy="368578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01689"/>
            <a:ext cx="3977640" cy="1627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5314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600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778933"/>
            <a:ext cx="3429000" cy="74506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86100" y="778933"/>
            <a:ext cx="3429000" cy="7450667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8929" y="-4231"/>
            <a:ext cx="461366" cy="6972300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3"/>
            <a:ext cx="5829300" cy="59496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7"/>
            <a:ext cx="12573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A72F-686B-4727-899E-1B6AF7604176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8475137"/>
            <a:ext cx="29718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1" y="8475137"/>
            <a:ext cx="5715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 de texte 6"/>
          <p:cNvSpPr txBox="1"/>
          <p:nvPr/>
        </p:nvSpPr>
        <p:spPr>
          <a:xfrm>
            <a:off x="3112135" y="3303270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19585" y="5148064"/>
            <a:ext cx="40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/>
              <a:t>WARQUIZ</a:t>
            </a:r>
            <a:endParaRPr lang="fr-FR" sz="5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8" y="3059832"/>
            <a:ext cx="1955040" cy="2232247"/>
          </a:xfrm>
          <a:prstGeom prst="rect">
            <a:avLst/>
          </a:prstGeom>
        </p:spPr>
      </p:pic>
      <p:pic>
        <p:nvPicPr>
          <p:cNvPr id="1026" name="Picture 2" descr="http://1.bp.blogspot.com/-OwhEjliy9EM/T0Grcm_K9_I/AAAAAAAAAi0/tO7JnHTQS3E/s1600/Compatible_Windows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4" b="96998" l="2117" r="97290">
                        <a14:foregroundMark x1="34632" y1="11937" x2="34632" y2="11937"/>
                        <a14:foregroundMark x1="9483" y1="7148" x2="91194" y2="11937"/>
                        <a14:foregroundMark x1="10246" y1="12294" x2="54953" y2="12294"/>
                        <a14:foregroundMark x1="7451" y1="13295" x2="17612" y2="8863"/>
                        <a14:foregroundMark x1="21677" y1="9864" x2="37511" y2="8863"/>
                        <a14:foregroundMark x1="61473" y1="11580" x2="65538" y2="11580"/>
                        <a14:foregroundMark x1="86706" y1="9507" x2="90347" y2="9149"/>
                        <a14:foregroundMark x1="89585" y1="82916" x2="84674" y2="82202"/>
                        <a14:foregroundMark x1="85521" y1="75340" x2="85521" y2="79843"/>
                        <a14:foregroundMark x1="79340" y1="82202" x2="12701" y2="82916"/>
                        <a14:foregroundMark x1="15157" y1="85990" x2="26926" y2="83917"/>
                        <a14:foregroundMark x1="16342" y1="79128" x2="24471" y2="79128"/>
                        <a14:foregroundMark x1="37087" y1="78771" x2="37087" y2="83917"/>
                        <a14:foregroundMark x1="44030" y1="90422" x2="44454" y2="76054"/>
                        <a14:foregroundMark x1="49280" y1="84632" x2="56647" y2="84632"/>
                        <a14:foregroundMark x1="54191" y1="75340" x2="53768" y2="83917"/>
                        <a14:foregroundMark x1="59865" y1="86347" x2="65114" y2="83631"/>
                        <a14:foregroundMark x1="76969" y1="89778" x2="72904" y2="83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50" y="0"/>
            <a:ext cx="966742" cy="11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grosbill.com/imagesproduitnew/imagesgallery/BIG/21894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18" y="58294"/>
            <a:ext cx="669218" cy="105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squaredtechnologies.com/images/compatible-with-linux-logo-80x9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-18875"/>
            <a:ext cx="951030" cy="11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9" y="1884938"/>
            <a:ext cx="3104515" cy="23990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8" y="5580112"/>
            <a:ext cx="3104515" cy="2399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5342" y="2108627"/>
            <a:ext cx="3222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vous connecter, entrez votre pseudo et mot de passe puis cliquez sur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dirty="0"/>
              <a:t> pour valider la connexion.</a:t>
            </a:r>
          </a:p>
          <a:p>
            <a:r>
              <a:rPr lang="fr-FR" dirty="0"/>
              <a:t>Si vous n’êtes pas inscrit sur le quiz, vous pouvez le faire en cliquant sur 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dirty="0"/>
              <a:t>.</a:t>
            </a:r>
          </a:p>
        </p:txBody>
      </p:sp>
      <p:sp>
        <p:nvSpPr>
          <p:cNvPr id="7" name="Zone de texte 7"/>
          <p:cNvSpPr txBox="1"/>
          <p:nvPr/>
        </p:nvSpPr>
        <p:spPr>
          <a:xfrm>
            <a:off x="2092975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3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8"/>
          <p:cNvSpPr txBox="1"/>
          <p:nvPr/>
        </p:nvSpPr>
        <p:spPr>
          <a:xfrm>
            <a:off x="2741047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4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45024" y="5441613"/>
            <a:ext cx="31909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Pour vous inscrire, entrez votre pseudo, votre mot de passe ainsi que votre e-mail.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ces informations valides, cliquez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afin d’enregistrer votre compte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45024" y="7127121"/>
            <a:ext cx="29104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cela fait, vous n’avez plus qu’à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vous connecter.</a:t>
            </a:r>
            <a:r>
              <a:rPr kumimoji="0" lang="fr-FR" alt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Vous pouvez retourner à l’écran de connexion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en cliquant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puis à suivre </a:t>
            </a:r>
            <a:r>
              <a:rPr kumimoji="0" lang="fr-FR" altLang="fr-FR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Connexion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6672" y="421958"/>
            <a:ext cx="212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 / Connexion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80728" y="1384484"/>
            <a:ext cx="1908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Connexion :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80728" y="5056892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Inscription :</a:t>
            </a:r>
            <a:endParaRPr lang="fr-FR" sz="2800" dirty="0"/>
          </a:p>
        </p:txBody>
      </p:sp>
      <p:sp>
        <p:nvSpPr>
          <p:cNvPr id="15" name="Zone de texte 7"/>
          <p:cNvSpPr txBox="1"/>
          <p:nvPr/>
        </p:nvSpPr>
        <p:spPr>
          <a:xfrm>
            <a:off x="2117422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Zone de texte 7"/>
          <p:cNvSpPr txBox="1"/>
          <p:nvPr/>
        </p:nvSpPr>
        <p:spPr>
          <a:xfrm>
            <a:off x="2741047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11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884938"/>
            <a:ext cx="3104515" cy="2399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600" y="1947600"/>
            <a:ext cx="3081600" cy="3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7171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586800" y="1972800"/>
            <a:ext cx="1404000" cy="33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3258000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ZoneTexte 9"/>
          <p:cNvSpPr txBox="1"/>
          <p:nvPr/>
        </p:nvSpPr>
        <p:spPr>
          <a:xfrm>
            <a:off x="3653195" y="1842661"/>
            <a:ext cx="32048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Durant </a:t>
            </a:r>
            <a:r>
              <a:rPr lang="fr-FR" dirty="0"/>
              <a:t>toute votre expérience, vous retrouverez toujours le menu en haut de l’application.</a:t>
            </a:r>
          </a:p>
          <a:p>
            <a:r>
              <a:rPr lang="fr-FR" dirty="0"/>
              <a:t>Cette barre de menu comporte plusieurs zones ainsi que plusieurs boutons.</a:t>
            </a:r>
          </a:p>
          <a:p>
            <a:r>
              <a:rPr lang="fr-FR" dirty="0">
                <a:solidFill>
                  <a:srgbClr val="00B050"/>
                </a:solidFill>
              </a:rPr>
              <a:t>1</a:t>
            </a:r>
            <a:r>
              <a:rPr lang="fr-FR" dirty="0"/>
              <a:t> : Redirection sur l’accueil</a:t>
            </a:r>
            <a:r>
              <a:rPr lang="fr-FR" dirty="0" smtClean="0"/>
              <a:t>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Votre nom d’utilisateur et statut</a:t>
            </a:r>
            <a:endParaRPr lang="fr-FR" dirty="0"/>
          </a:p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r>
              <a:rPr lang="fr-FR" dirty="0"/>
              <a:t> : Options de l’application.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r>
              <a:rPr lang="fr-FR" dirty="0"/>
              <a:t> : Déconnexion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09442" y="20829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12976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3</a:t>
            </a:r>
            <a:endParaRPr lang="fr-FR" sz="1100" dirty="0">
              <a:solidFill>
                <a:srgbClr val="00B050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4515" cy="2399030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709027"/>
            <a:ext cx="2852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de naviguer dans l’application, vous avez le choix entre quatre boutons.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Jouer à un quiz.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Voir les statistiques.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Voir les crédits.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: Quitter l’application.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 header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117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boutons :</a:t>
            </a:r>
            <a:endParaRPr lang="fr-FR" sz="2800" dirty="0"/>
          </a:p>
        </p:txBody>
      </p:sp>
      <p:sp>
        <p:nvSpPr>
          <p:cNvPr id="28" name="Rectangle 27"/>
          <p:cNvSpPr/>
          <p:nvPr/>
        </p:nvSpPr>
        <p:spPr>
          <a:xfrm>
            <a:off x="1995392" y="1969980"/>
            <a:ext cx="1001560" cy="146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388222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4</a:t>
            </a:r>
            <a:endParaRPr lang="fr-FR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" y="5580112"/>
            <a:ext cx="3111739" cy="24048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496542"/>
            <a:ext cx="320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crédits </a:t>
            </a:r>
            <a:r>
              <a:rPr lang="fr-FR" dirty="0" smtClean="0"/>
              <a:t>regroupent</a:t>
            </a:r>
            <a:r>
              <a:rPr lang="fr-FR" dirty="0" smtClean="0"/>
              <a:t> </a:t>
            </a:r>
            <a:r>
              <a:rPr lang="fr-FR" dirty="0" smtClean="0"/>
              <a:t>l’ensemble </a:t>
            </a:r>
            <a:r>
              <a:rPr lang="fr-FR" dirty="0" smtClean="0"/>
              <a:t>des membres de </a:t>
            </a:r>
            <a:r>
              <a:rPr lang="fr-FR" dirty="0" smtClean="0"/>
              <a:t>l’équipe qui </a:t>
            </a:r>
            <a:r>
              <a:rPr lang="fr-FR" dirty="0" smtClean="0"/>
              <a:t>ont </a:t>
            </a:r>
            <a:r>
              <a:rPr lang="fr-FR" dirty="0" smtClean="0"/>
              <a:t>contribué à la réalisation de l’application.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partie Statistiques vous permet d’obtenir des informations sur vos parties jouées.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Consultez les statistiques généraux de vos parties.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Filtrez vos quiz selon vos préférences de difficulté.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Une fois un quiz sélectionné dans la liste, consultez les statistiques ce celui-ci.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2" y="1907704"/>
            <a:ext cx="3094438" cy="2391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400" y="6552012"/>
            <a:ext cx="1422000" cy="72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1052736" y="7308304"/>
            <a:ext cx="95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6" name="ZoneTexte 25"/>
          <p:cNvSpPr txBox="1"/>
          <p:nvPr/>
        </p:nvSpPr>
        <p:spPr>
          <a:xfrm>
            <a:off x="1778668" y="63134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41240" y="70024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2736" y="6372200"/>
            <a:ext cx="96674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1792420" y="73803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77229" y="1384484"/>
            <a:ext cx="189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crédits :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977229" y="5056892"/>
            <a:ext cx="257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statistiques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29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Quand vous cliquez sur JOUER dans l’accueil, vous aller devoir via cette fenêtre, choisir le quiz auquel vous souhaitez jouer.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Filtrez les quiz selon vos choix de difficulté.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 : </a:t>
            </a:r>
            <a:r>
              <a:rPr lang="fr-FR" dirty="0" smtClean="0"/>
              <a:t>Jouer au quiz sélectionné.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487193"/>
            <a:ext cx="28529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/>
              <a:t>Quand vous commencer la partie, vous avez le temps imparti pour répondre au questions et valider le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1</a:t>
            </a:r>
            <a:r>
              <a:rPr lang="fr-FR" sz="1700" dirty="0" smtClean="0"/>
              <a:t> : changer de questions comme vous voulez. Si le cadre est vert c’est que vous avez répondu sinon il est gris. Le bleu signifie que vous ne</a:t>
            </a:r>
            <a:endParaRPr lang="fr-FR" sz="17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III / Jouer une partie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Sélection du quiz: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Jouer au quiz :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9" y="1907704"/>
            <a:ext cx="3104515" cy="2399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5555723"/>
            <a:ext cx="3106372" cy="24006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8000" y="5799600"/>
            <a:ext cx="1224000" cy="9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6" name="Rectangle 5"/>
          <p:cNvSpPr/>
          <p:nvPr/>
        </p:nvSpPr>
        <p:spPr>
          <a:xfrm>
            <a:off x="620688" y="6372200"/>
            <a:ext cx="18002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764704" y="6174000"/>
            <a:ext cx="7506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2286573" y="5940152"/>
            <a:ext cx="114242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Rectangle 11"/>
          <p:cNvSpPr/>
          <p:nvPr/>
        </p:nvSpPr>
        <p:spPr>
          <a:xfrm>
            <a:off x="3110400" y="7826400"/>
            <a:ext cx="539194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3" name="Rectangle 12"/>
          <p:cNvSpPr/>
          <p:nvPr/>
        </p:nvSpPr>
        <p:spPr>
          <a:xfrm>
            <a:off x="2996952" y="7092280"/>
            <a:ext cx="52734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Rectangle 16"/>
          <p:cNvSpPr/>
          <p:nvPr/>
        </p:nvSpPr>
        <p:spPr>
          <a:xfrm>
            <a:off x="3096000" y="7344000"/>
            <a:ext cx="5040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ZoneTexte 30"/>
          <p:cNvSpPr txBox="1"/>
          <p:nvPr/>
        </p:nvSpPr>
        <p:spPr>
          <a:xfrm>
            <a:off x="1516135" y="61152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239256" y="5713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158172" y="76095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72198" y="59482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745391" y="70334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5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39198" y="72815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6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57786" y="7762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7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91130" y="8020186"/>
            <a:ext cx="59622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/>
              <a:t>l’avez pas consulté</a:t>
            </a:r>
            <a:r>
              <a:rPr lang="fr-FR" sz="1700" dirty="0" smtClean="0"/>
              <a:t>. Le orange indique à quelle question vous êtes.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2</a:t>
            </a:r>
            <a:r>
              <a:rPr lang="fr-FR" sz="1700" dirty="0"/>
              <a:t> : </a:t>
            </a:r>
            <a:r>
              <a:rPr lang="fr-FR" sz="1700" dirty="0" smtClean="0"/>
              <a:t>Le titre du quiz et sa difficulté.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3</a:t>
            </a:r>
            <a:r>
              <a:rPr lang="fr-FR" sz="1700" dirty="0"/>
              <a:t> : </a:t>
            </a:r>
            <a:r>
              <a:rPr lang="fr-FR" sz="1700" dirty="0" smtClean="0"/>
              <a:t>Le numéro de la question en cours avec des boutons pour passer à la suivante ou revenir à la précédente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28886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41" y="3262197"/>
            <a:ext cx="1862136" cy="79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0688" y="179511"/>
            <a:ext cx="52565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solidFill>
                  <a:srgbClr val="FF0000"/>
                </a:solidFill>
              </a:rPr>
              <a:t>4</a:t>
            </a:r>
            <a:r>
              <a:rPr lang="fr-FR" sz="1700" dirty="0"/>
              <a:t> : </a:t>
            </a:r>
            <a:r>
              <a:rPr lang="fr-FR" sz="1700" dirty="0" smtClean="0"/>
              <a:t> Cochez les bonnes réponses à la question en cours.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5</a:t>
            </a:r>
            <a:r>
              <a:rPr lang="fr-FR" sz="1700" dirty="0" smtClean="0"/>
              <a:t> : Validez votre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6</a:t>
            </a:r>
            <a:r>
              <a:rPr lang="fr-FR" sz="1700" dirty="0" smtClean="0"/>
              <a:t> : Quittez la partie en cours et revenez à la sélection des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7</a:t>
            </a:r>
            <a:r>
              <a:rPr lang="fr-FR" sz="1700" dirty="0" smtClean="0"/>
              <a:t> : Le chronomètre défini le temps que vous avez pour répondre à toutes les questions et valider le quiz.</a:t>
            </a:r>
          </a:p>
          <a:p>
            <a:r>
              <a:rPr lang="fr-FR" sz="1700" dirty="0" smtClean="0"/>
              <a:t>Si le fond du chronomètre devient rouge, pensez à valider, car il ne vous reste plus beaucoup de temps.</a:t>
            </a:r>
          </a:p>
          <a:p>
            <a:r>
              <a:rPr lang="fr-FR" sz="1700" dirty="0" smtClean="0"/>
              <a:t>Quand le temps arrive à 0, une nouvelle fenêtre vous propose d’aller voir la correction ou non.</a:t>
            </a:r>
          </a:p>
          <a:p>
            <a:r>
              <a:rPr lang="fr-FR" sz="1700" dirty="0" smtClean="0"/>
              <a:t>Cliquez sur OK pour aller la consulter et sur Annuler pour revenir à l’accueil.</a:t>
            </a:r>
            <a:endParaRPr lang="fr-FR" sz="1700" dirty="0"/>
          </a:p>
          <a:p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7" y="5554800"/>
            <a:ext cx="3093624" cy="2401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7229" y="5056892"/>
            <a:ext cx="304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Correction du quiz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3116386" y="7292860"/>
            <a:ext cx="396000" cy="1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1967552" y="5826980"/>
            <a:ext cx="1238400" cy="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Rectangle 9"/>
          <p:cNvSpPr/>
          <p:nvPr/>
        </p:nvSpPr>
        <p:spPr>
          <a:xfrm>
            <a:off x="620688" y="6540979"/>
            <a:ext cx="1656184" cy="127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ZoneTexte 11"/>
          <p:cNvSpPr txBox="1"/>
          <p:nvPr/>
        </p:nvSpPr>
        <p:spPr>
          <a:xfrm>
            <a:off x="1987200" y="75963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85985" y="57434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59584" y="722505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17032" y="5436096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correction vous permet de consulter les bonnes réponses au quiz que vous venez de jouer.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Vous changez de question comme vous voulez. Le gris signifie que vous avez déjà consulté la réponse sinon le bouton est bleu.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7200" y="8100392"/>
            <a:ext cx="554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Consultez en vert la bonne réponse et en rouge les mauvaises.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Revenez à l’accueil.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2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1835696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Lorsque vous êtes connecté en administrateur, vous ne pouvez pas jouer, cependant, vous pouvez accéder à la gestion des quiz.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Le bouton gérer vous permet d’accéder à la partie qui permet la création, modification et suppression d’un quiz.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avoir cliqué sur GERER, vous devez choisir un quiz pour le modifier ou le supprimer. Vous pouvez aussi en créer un nouveau.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Sélectionnez le quiz à modifier ou supprimer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Créer un quiz ou sélectionnez un quiz puis éditez ou supprimez le.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Accueil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333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Sélectionner un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2" y="1907704"/>
            <a:ext cx="3101972" cy="2397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720" y="2771800"/>
            <a:ext cx="11107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0" name="ZoneTexte 29"/>
          <p:cNvSpPr txBox="1"/>
          <p:nvPr/>
        </p:nvSpPr>
        <p:spPr>
          <a:xfrm>
            <a:off x="2019482" y="2749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10808" cy="24040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600" y="6480000"/>
            <a:ext cx="1368000" cy="124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Rectangle 30"/>
          <p:cNvSpPr/>
          <p:nvPr/>
        </p:nvSpPr>
        <p:spPr>
          <a:xfrm>
            <a:off x="3139200" y="6786000"/>
            <a:ext cx="388800" cy="406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1904627" y="7460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05199" y="72150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Créer, une nouvelle fenêtre apparaitra pour que vous renseigniez le nom de votre futur quiz.</a:t>
            </a:r>
          </a:p>
          <a:p>
            <a:r>
              <a:rPr lang="fr-FR" dirty="0" smtClean="0"/>
              <a:t>Appuyez sur OK pour continuer la création et accéder à l’ajout de réponses.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votre quiz créé, vous accédez à la partie qui vous permet d’ajouter des questions et des réponses.</a:t>
            </a:r>
          </a:p>
          <a:p>
            <a:r>
              <a:rPr lang="fr-FR" dirty="0" smtClean="0"/>
              <a:t>De base, un quiz à 0 question. Il vous faut donc les créer ainsi que leurs réponses respectives.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297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Créer un quiz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187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Gérer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907704"/>
            <a:ext cx="3110808" cy="2404081"/>
          </a:xfrm>
          <a:prstGeom prst="rect">
            <a:avLst/>
          </a:prstGeom>
        </p:spPr>
      </p:pic>
      <p:pic>
        <p:nvPicPr>
          <p:cNvPr id="9" name="Image 8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9" y="2539796"/>
            <a:ext cx="2497381" cy="1042678"/>
          </a:xfrm>
          <a:prstGeom prst="rect">
            <a:avLst/>
          </a:prstGeom>
        </p:spPr>
      </p:pic>
      <p:pic>
        <p:nvPicPr>
          <p:cNvPr id="12" name="Image 1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9775" cy="24032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53600" y="7362000"/>
            <a:ext cx="43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4" name="Rectangle 33"/>
          <p:cNvSpPr/>
          <p:nvPr/>
        </p:nvSpPr>
        <p:spPr>
          <a:xfrm>
            <a:off x="2732400" y="6480000"/>
            <a:ext cx="3276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6" name="ZoneTexte 35"/>
          <p:cNvSpPr txBox="1"/>
          <p:nvPr/>
        </p:nvSpPr>
        <p:spPr>
          <a:xfrm>
            <a:off x="489592" y="7956376"/>
            <a:ext cx="596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quiz possède un difficulté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Une fois que vous avez terminé, validez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 votre quiz. Il sera immédiatement jouable.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67946" y="7303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65796" y="64175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5508104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que vous avez cliqué sur une question, vous pouvez ajouter des réponses à celle-ci.</a:t>
            </a:r>
          </a:p>
          <a:p>
            <a:r>
              <a:rPr lang="fr-FR" dirty="0" smtClean="0"/>
              <a:t>Cliquer sur « Ajouter une réponse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 puis renseigner le champs de réponse qui a apparu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dire que la réponse est juste, cochez la case sur la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562569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5058000"/>
            <a:ext cx="2597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Gérer réponses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6513972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7169172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73431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71049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21" name="Image 20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898318"/>
            <a:ext cx="3109775" cy="240328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644995" y="1826310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ajouter des question cliquez sur « Ajouter une question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</a:t>
            </a:r>
            <a:r>
              <a:rPr lang="fr-FR" dirty="0" smtClean="0"/>
              <a:t>Une fenêtre vous demandera d’entrer votre question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Une fois validée, votre question apparait dans le tableau de gestion.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9816" y="1375098"/>
            <a:ext cx="268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Gérer questions :</a:t>
            </a:r>
            <a:endParaRPr lang="fr-FR" sz="2800" dirty="0"/>
          </a:p>
        </p:txBody>
      </p:sp>
      <p:sp>
        <p:nvSpPr>
          <p:cNvPr id="30" name="Rectangle 29"/>
          <p:cNvSpPr/>
          <p:nvPr/>
        </p:nvSpPr>
        <p:spPr>
          <a:xfrm>
            <a:off x="2931787" y="3158206"/>
            <a:ext cx="61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33" name="Image 32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7" y="3099959"/>
            <a:ext cx="1824829" cy="761882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462179" y="4274582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Vous pouvez ainsi supprimer une question en cliquant sur la croix ou ajouter des réponses à une question en cliquant sur celle-ci.</a:t>
            </a:r>
            <a:endParaRPr lang="fr-FR" dirty="0"/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73271"/>
            <a:ext cx="3091595" cy="2389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200" y="3099959"/>
            <a:ext cx="1836136" cy="76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2952000" y="6840000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5" name="Rectangle 14"/>
          <p:cNvSpPr/>
          <p:nvPr/>
        </p:nvSpPr>
        <p:spPr>
          <a:xfrm>
            <a:off x="561599" y="6513972"/>
            <a:ext cx="1026423" cy="260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476672" y="7956376"/>
            <a:ext cx="5936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gauche de celle-ci. Vous pouvez supprimer une réponse en cliquant sur la croix</a:t>
            </a:r>
            <a:r>
              <a:rPr lang="fr-FR" dirty="0" smtClean="0"/>
              <a:t>.</a:t>
            </a:r>
          </a:p>
          <a:p>
            <a:r>
              <a:rPr lang="fr-FR" dirty="0" smtClean="0"/>
              <a:t>Cliquez sur « Retour au quiz » </a:t>
            </a:r>
            <a:r>
              <a:rPr lang="fr-FR" dirty="0" smtClean="0">
                <a:solidFill>
                  <a:srgbClr val="FF0000"/>
                </a:solidFill>
              </a:rPr>
              <a:t>(3)</a:t>
            </a:r>
            <a:r>
              <a:rPr lang="fr-FR" dirty="0" smtClean="0"/>
              <a:t> pour revenir à la vue des questions. Vos réponses seront sauvegardées.</a:t>
            </a:r>
            <a:endParaRPr lang="fr-FR" dirty="0"/>
          </a:p>
          <a:p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125295" y="69303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15536" y="67592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784059" y="7300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4000" y="7343162"/>
            <a:ext cx="433387" cy="130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3006154" y="32973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226711" y="287069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347</TotalTime>
  <Words>891</Words>
  <Application>Microsoft Office PowerPoint</Application>
  <PresentationFormat>Affichage à l'écran (4:3)</PresentationFormat>
  <Paragraphs>132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Tech_16x9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Sinardet</dc:creator>
  <cp:lastModifiedBy>Compte Microsoft</cp:lastModifiedBy>
  <cp:revision>38</cp:revision>
  <dcterms:created xsi:type="dcterms:W3CDTF">2014-05-16T09:05:27Z</dcterms:created>
  <dcterms:modified xsi:type="dcterms:W3CDTF">2014-05-19T15:09:00Z</dcterms:modified>
</cp:coreProperties>
</file>