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A72F-686B-4727-899E-1B6AF7604176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9585" y="5148064"/>
            <a:ext cx="40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580112"/>
            <a:ext cx="31909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404119"/>
            <a:ext cx="29104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retourner à la page de connexion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puis à suivre </a:t>
            </a:r>
            <a:r>
              <a:rPr kumimoji="0" lang="fr-FR" altLang="fr-FR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</a:t>
            </a:r>
            <a:r>
              <a:rPr lang="fr-FR" sz="2800" dirty="0" smtClean="0"/>
              <a:t>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1908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Inscription 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Durant </a:t>
            </a:r>
            <a:r>
              <a:rPr lang="fr-FR" dirty="0"/>
              <a:t>toute votre expérience, vous retrouverez toujours le menu en haut de l’application.</a:t>
            </a:r>
          </a:p>
          <a:p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l’accueil.</a:t>
            </a:r>
          </a:p>
          <a:p>
            <a:r>
              <a:rPr lang="fr-FR" dirty="0">
                <a:solidFill>
                  <a:srgbClr val="00B050"/>
                </a:solidFill>
              </a:rPr>
              <a:t>2</a:t>
            </a:r>
            <a:r>
              <a:rPr lang="fr-FR" dirty="0"/>
              <a:t> : Options de l’application.</a:t>
            </a:r>
          </a:p>
          <a:p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29000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</a:t>
            </a:r>
            <a:r>
              <a:rPr lang="fr-FR" dirty="0" smtClean="0"/>
              <a:t>quiz.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</a:t>
            </a:r>
            <a:r>
              <a:rPr lang="fr-FR" dirty="0" smtClean="0"/>
              <a:t>statistiques.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</a:t>
            </a:r>
            <a:r>
              <a:rPr lang="fr-FR" dirty="0" smtClean="0"/>
              <a:t>crédits.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</a:t>
            </a:r>
            <a:r>
              <a:rPr lang="fr-FR" dirty="0" smtClean="0"/>
              <a:t>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Accueil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 header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117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boutons </a:t>
            </a:r>
            <a:r>
              <a:rPr lang="fr-FR" sz="2800" dirty="0" smtClean="0"/>
              <a:t>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496542"/>
            <a:ext cx="320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crédits sont l’ensemble de l’équipe qui a contribué à la réalisation de l’application.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partie 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Filtrez vos quiz selon vos préférences de difficulté.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Une fois un quiz sélectionné dans la liste, consultez les statistiques ce celui-ci.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Accueil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pic>
        <p:nvPicPr>
          <p:cNvPr id="3" name="Image 2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466412"/>
            <a:ext cx="956064" cy="27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43971" y="74725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189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crédits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57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statistiques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Quand vous cliquez sur JOUER dans l’accueil, vous aller devoir 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Jouer 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</a:t>
            </a:r>
            <a:r>
              <a:rPr lang="fr-FR" dirty="0" smtClean="0"/>
              <a:t>quiz.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</a:t>
            </a:r>
            <a:r>
              <a:rPr lang="fr-FR" dirty="0" smtClean="0"/>
              <a:t>statistiques.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</a:t>
            </a:r>
            <a:r>
              <a:rPr lang="fr-FR" dirty="0" smtClean="0"/>
              <a:t>crédits.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</a:t>
            </a:r>
            <a:r>
              <a:rPr lang="fr-FR" dirty="0" smtClean="0"/>
              <a:t>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 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138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 FAIRE: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partie qui 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avoir cliqué sur GERER, vous devez choisir un quiz pour le modifier ou le supprimer. Vous pouvez aussi en créer un nouveau. 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</a:t>
            </a:r>
            <a:r>
              <a:rPr lang="fr-FR" dirty="0" smtClean="0"/>
              <a:t>Sélectionnez le quiz à modifier ou supprimer</a:t>
            </a:r>
            <a:endParaRPr lang="fr-FR" dirty="0" smtClean="0"/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</a:t>
            </a:r>
            <a:r>
              <a:rPr lang="fr-FR" dirty="0" smtClean="0"/>
              <a:t>Créer un quiz ou sélectionnez un quiz puis éditez ou supprimez le.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85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Sélectionner 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Créer, une nouvelle fenêtre apparaitra pour que vous renseigniez le nom de votre futur quiz.</a:t>
            </a:r>
          </a:p>
          <a:p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r>
              <a:rPr lang="fr-FR" dirty="0" smtClean="0"/>
              <a:t>De base, un quiz à 0 question. Il vous faut donc les créer ainsi que leurs réponses respectives.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85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297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Créer 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187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</a:t>
            </a:r>
            <a:r>
              <a:rPr lang="fr-FR" sz="2800" dirty="0" smtClean="0"/>
              <a:t>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pic>
        <p:nvPicPr>
          <p:cNvPr id="12" name="Image 1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9775" cy="24032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2400" y="6480000"/>
            <a:ext cx="3276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quiz possède un difficulté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votre quiz. Il sera immédiatement jouable.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5508104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fois que vous avez cliqué sur une question, vous pouvez ajouter des réponses à celle-ci.</a:t>
            </a:r>
          </a:p>
          <a:p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renseigner le champs de réponse qui a 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56256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85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</a:t>
            </a:r>
            <a:r>
              <a:rPr lang="fr-FR" sz="2800" dirty="0" smtClean="0"/>
              <a:t>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5058000"/>
            <a:ext cx="259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 réponses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6513972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7169172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73431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71049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21" name="Image 20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898318"/>
            <a:ext cx="3109775" cy="240328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644995" y="182631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fois validée, votre question apparait dans le tableau de gestion.</a:t>
            </a:r>
            <a:endParaRPr lang="fr-FR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949816" y="1375098"/>
            <a:ext cx="26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Gérer</a:t>
            </a:r>
            <a:r>
              <a:rPr lang="fr-FR" sz="2800" dirty="0" smtClean="0"/>
              <a:t> questions :</a:t>
            </a:r>
            <a:endParaRPr lang="fr-FR" sz="2800" dirty="0"/>
          </a:p>
        </p:txBody>
      </p:sp>
      <p:sp>
        <p:nvSpPr>
          <p:cNvPr id="30" name="Rectangle 29"/>
          <p:cNvSpPr/>
          <p:nvPr/>
        </p:nvSpPr>
        <p:spPr>
          <a:xfrm>
            <a:off x="2931787" y="3158206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33" name="Image 32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" y="3099959"/>
            <a:ext cx="1824829" cy="761882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62179" y="427458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091595" cy="2389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200" y="3099959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2931787" y="6774728"/>
            <a:ext cx="642756" cy="28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61599" y="6513972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7956376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gauche de celle-ci. </a:t>
            </a:r>
            <a:r>
              <a:rPr lang="fr-FR" dirty="0"/>
              <a:t>Vous pouvez supprimer une réponse en cliquant sur la croix</a:t>
            </a:r>
            <a:r>
              <a:rPr lang="fr-FR" dirty="0" smtClean="0"/>
              <a:t>.</a:t>
            </a:r>
          </a:p>
          <a:p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244</TotalTime>
  <Words>640</Words>
  <Application>Microsoft Office PowerPoint</Application>
  <PresentationFormat>Affichage à l'écran 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27</cp:revision>
  <dcterms:created xsi:type="dcterms:W3CDTF">2014-05-16T09:05:27Z</dcterms:created>
  <dcterms:modified xsi:type="dcterms:W3CDTF">2014-05-16T16:44:01Z</dcterms:modified>
</cp:coreProperties>
</file>