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4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5" r:id="rId7"/>
    <p:sldId id="260" r:id="rId8"/>
    <p:sldId id="264" r:id="rId9"/>
    <p:sldId id="266" r:id="rId10"/>
    <p:sldId id="261" r:id="rId11"/>
    <p:sldId id="262" r:id="rId12"/>
    <p:sldId id="267" r:id="rId13"/>
    <p:sldId id="263" r:id="rId1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581AE0F-5438-4367-B4ED-C7E19F76289A}">
          <p14:sldIdLst>
            <p14:sldId id="256"/>
            <p14:sldId id="268"/>
          </p14:sldIdLst>
        </p14:section>
        <p14:section name="Section sans titre" id="{138F0A0E-DAC4-40BF-BFC0-9E93AC411BA1}">
          <p14:sldIdLst>
            <p14:sldId id="257"/>
            <p14:sldId id="258"/>
            <p14:sldId id="259"/>
            <p14:sldId id="265"/>
            <p14:sldId id="260"/>
            <p14:sldId id="264"/>
            <p14:sldId id="266"/>
            <p14:sldId id="261"/>
            <p14:sldId id="262"/>
            <p14:sldId id="267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498" y="-47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F5D7E-4940-462E-9A8F-F4473C2CBC40}" type="datetimeFigureOut">
              <a:rPr lang="fr-FR" smtClean="0"/>
              <a:t>19/05/2014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CE1A-2F1A-46A9-A6A1-64CE8EB1BD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8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1CE1A-2F1A-46A9-A6A1-64CE8EB1BDA2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9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5017" y="8076200"/>
            <a:ext cx="3093839" cy="1093609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78934"/>
            <a:ext cx="4914900" cy="26670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8267"/>
            <a:ext cx="4914900" cy="233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32B5-ABDF-491F-911F-75E334C4574A}" type="datetime1">
              <a:rPr lang="fr-FR" smtClean="0"/>
              <a:t>19/05/2014</a:t>
            </a:fld>
            <a:endParaRPr lang="fr-F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E064-8DF0-4B12-AC31-D7DCE1745E20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78933"/>
            <a:ext cx="1543050" cy="745066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78933"/>
            <a:ext cx="4171950" cy="7450667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4ECB-0B4A-4064-A83F-3B57AE3942CB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D74F-813A-4168-AB24-490C8163CC9D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46402"/>
            <a:ext cx="5029200" cy="368578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601689"/>
            <a:ext cx="3977640" cy="162791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37FB-B026-496B-A69F-CAA0483D2CA0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diagonals"/>
          <p:cNvGrpSpPr/>
          <p:nvPr/>
        </p:nvGrpSpPr>
        <p:grpSpPr>
          <a:xfrm>
            <a:off x="4229101" y="5527042"/>
            <a:ext cx="2636627" cy="3641876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2275840"/>
            <a:ext cx="2857500" cy="5953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63F3-E2A3-4E89-9257-97BCCF48B164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5314" y="2269067"/>
            <a:ext cx="2859786" cy="1219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600" y="3623733"/>
            <a:ext cx="2857500" cy="460586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F7F1-2BC2-4BAB-B6AA-C6FE788CDEC8}" type="datetime1">
              <a:rPr lang="fr-FR" smtClean="0"/>
              <a:t>19/05/2014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58A7-CECE-48EF-B0F0-3D40690EF136}" type="datetime1">
              <a:rPr lang="fr-FR" smtClean="0"/>
              <a:t>19/05/2014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B9E0-23A5-4A29-A149-2EB47BB7C54D}" type="datetime1">
              <a:rPr lang="fr-FR" smtClean="0"/>
              <a:t>19/05/2014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0" y="778933"/>
            <a:ext cx="3429000" cy="74506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B5DB-7376-4068-A42E-C6A4794597F1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9067"/>
            <a:ext cx="2286000" cy="32512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86100" y="778933"/>
            <a:ext cx="3429000" cy="7450667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655733"/>
            <a:ext cx="2286000" cy="257386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2C60-CC44-4750-AED5-52425BDCDB87}" type="datetime1">
              <a:rPr lang="fr-FR" smtClean="0"/>
              <a:t>19/05/2014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8929" y="-4231"/>
            <a:ext cx="461366" cy="6972300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3"/>
            <a:ext cx="5829300" cy="16319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69063"/>
            <a:ext cx="5829300" cy="594969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7"/>
            <a:ext cx="12573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E4E3-E037-48B9-BC78-0FF987843998}" type="datetime1">
              <a:rPr lang="fr-FR" smtClean="0"/>
              <a:t>19/05/2014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8475137"/>
            <a:ext cx="29718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1" y="8475137"/>
            <a:ext cx="571500" cy="48683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6569-586E-4B40-A7D8-F6D3AC97D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 de texte 6"/>
          <p:cNvSpPr txBox="1"/>
          <p:nvPr/>
        </p:nvSpPr>
        <p:spPr>
          <a:xfrm>
            <a:off x="3112135" y="3303270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32102" y="5148064"/>
            <a:ext cx="3153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/>
              <a:t>WARQUIZ</a:t>
            </a:r>
            <a:endParaRPr lang="fr-FR" sz="5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88" y="3059832"/>
            <a:ext cx="1955040" cy="2232247"/>
          </a:xfrm>
          <a:prstGeom prst="rect">
            <a:avLst/>
          </a:prstGeom>
        </p:spPr>
      </p:pic>
      <p:pic>
        <p:nvPicPr>
          <p:cNvPr id="1026" name="Picture 2" descr="http://1.bp.blogspot.com/-OwhEjliy9EM/T0Grcm_K9_I/AAAAAAAAAi0/tO7JnHTQS3E/s1600/Compatible_Windows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44" b="96998" l="2117" r="97290">
                        <a14:foregroundMark x1="34632" y1="11937" x2="34632" y2="11937"/>
                        <a14:foregroundMark x1="9483" y1="7148" x2="91194" y2="11937"/>
                        <a14:foregroundMark x1="10246" y1="12294" x2="54953" y2="12294"/>
                        <a14:foregroundMark x1="7451" y1="13295" x2="17612" y2="8863"/>
                        <a14:foregroundMark x1="21677" y1="9864" x2="37511" y2="8863"/>
                        <a14:foregroundMark x1="61473" y1="11580" x2="65538" y2="11580"/>
                        <a14:foregroundMark x1="86706" y1="9507" x2="90347" y2="9149"/>
                        <a14:foregroundMark x1="89585" y1="82916" x2="84674" y2="82202"/>
                        <a14:foregroundMark x1="85521" y1="75340" x2="85521" y2="79843"/>
                        <a14:foregroundMark x1="79340" y1="82202" x2="12701" y2="82916"/>
                        <a14:foregroundMark x1="15157" y1="85990" x2="26926" y2="83917"/>
                        <a14:foregroundMark x1="16342" y1="79128" x2="24471" y2="79128"/>
                        <a14:foregroundMark x1="37087" y1="78771" x2="37087" y2="83917"/>
                        <a14:foregroundMark x1="44030" y1="90422" x2="44454" y2="76054"/>
                        <a14:foregroundMark x1="49280" y1="84632" x2="56647" y2="84632"/>
                        <a14:foregroundMark x1="54191" y1="75340" x2="53768" y2="83917"/>
                        <a14:foregroundMark x1="59865" y1="86347" x2="65114" y2="83631"/>
                        <a14:foregroundMark x1="76969" y1="89778" x2="72904" y2="83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50" y="0"/>
            <a:ext cx="966742" cy="11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grosbill.com/imagesproduitnew/imagesgallery/BIG/21894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18" y="58294"/>
            <a:ext cx="669218" cy="105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squaredtechnologies.com/images/compatible-with-linux-logo-80x9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2" y="-18875"/>
            <a:ext cx="951030" cy="116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941049" y="5796136"/>
            <a:ext cx="2856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Manuel utilisateur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2150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653195" y="1835696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Lorsque vous êtes connecté en administrateur, vous ne pouvez pas jouer, cependant, vous pouvez accéder à la gestion des quiz.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Le bouton gérer vous permet d’accéder à la </a:t>
            </a:r>
            <a:r>
              <a:rPr lang="fr-FR" dirty="0" smtClean="0"/>
              <a:t>fenêtre qui </a:t>
            </a:r>
            <a:r>
              <a:rPr lang="fr-FR" dirty="0" smtClean="0"/>
              <a:t>permet la création, modification et suppression d’un quiz.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Après avoir cliqué sur GERER, vous devez choisir un quiz pour le modifier ou le supprimer. Vous pouvez aussi en créer un nouveau.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Sélectionnez le quiz à modifier ou supprimer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r>
              <a:rPr lang="fr-FR" dirty="0" smtClean="0"/>
              <a:t> : </a:t>
            </a:r>
            <a:r>
              <a:rPr lang="fr-FR" dirty="0" smtClean="0"/>
              <a:t>Créez </a:t>
            </a:r>
            <a:r>
              <a:rPr lang="fr-FR" dirty="0" smtClean="0"/>
              <a:t>un quiz ou sélectionnez un quiz puis éditez ou supprimez le.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Accueil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Sélectionner </a:t>
            </a:r>
            <a:r>
              <a:rPr lang="fr-FR" sz="2800" dirty="0" smtClean="0"/>
              <a:t>un 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2" y="1907704"/>
            <a:ext cx="3101972" cy="2397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8720" y="2771800"/>
            <a:ext cx="111076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0" name="ZoneTexte 29"/>
          <p:cNvSpPr txBox="1"/>
          <p:nvPr/>
        </p:nvSpPr>
        <p:spPr>
          <a:xfrm>
            <a:off x="2019482" y="2749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10808" cy="24040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3600" y="6480000"/>
            <a:ext cx="1368000" cy="124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1" name="Rectangle 30"/>
          <p:cNvSpPr/>
          <p:nvPr/>
        </p:nvSpPr>
        <p:spPr>
          <a:xfrm>
            <a:off x="3139200" y="6786000"/>
            <a:ext cx="388800" cy="406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2" name="ZoneTexte 31"/>
          <p:cNvSpPr txBox="1"/>
          <p:nvPr/>
        </p:nvSpPr>
        <p:spPr>
          <a:xfrm>
            <a:off x="1904627" y="7460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05199" y="72150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6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9" y="5580112"/>
            <a:ext cx="3109775" cy="240328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En cliquant sur Créer, une nouvelle fenêtre apparaitra </a:t>
            </a:r>
            <a:r>
              <a:rPr lang="fr-FR" dirty="0" smtClean="0"/>
              <a:t>afin que </a:t>
            </a:r>
            <a:r>
              <a:rPr lang="fr-FR" dirty="0" smtClean="0"/>
              <a:t>vous renseigniez le nom de votre futur quiz.</a:t>
            </a:r>
          </a:p>
          <a:p>
            <a:pPr algn="just"/>
            <a:r>
              <a:rPr lang="fr-FR" dirty="0" smtClean="0"/>
              <a:t>Appuyez sur OK pour continuer la création et accéder à l’ajout de réponses.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Une fois votre quiz créé, vous accédez à la partie qui vous permet d’ajouter des questions et des réponses.</a:t>
            </a:r>
          </a:p>
          <a:p>
            <a:pPr algn="just"/>
            <a:r>
              <a:rPr lang="fr-FR" dirty="0" smtClean="0"/>
              <a:t>De base, un quiz </a:t>
            </a:r>
            <a:r>
              <a:rPr lang="fr-FR" dirty="0" smtClean="0"/>
              <a:t>a </a:t>
            </a:r>
            <a:r>
              <a:rPr lang="fr-FR" dirty="0" smtClean="0"/>
              <a:t>0 question. Il vous faut donc les créer ainsi que leurs réponses respectives.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670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3) Créer </a:t>
            </a:r>
            <a:r>
              <a:rPr lang="fr-FR" sz="2800" dirty="0" smtClean="0"/>
              <a:t>un quiz 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246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4) Gérer </a:t>
            </a:r>
            <a:r>
              <a:rPr lang="fr-FR" sz="2800" dirty="0" smtClean="0"/>
              <a:t>quiz :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6" y="1907704"/>
            <a:ext cx="3110808" cy="2404081"/>
          </a:xfrm>
          <a:prstGeom prst="rect">
            <a:avLst/>
          </a:prstGeom>
        </p:spPr>
      </p:pic>
      <p:pic>
        <p:nvPicPr>
          <p:cNvPr id="9" name="Image 8" descr="Creation Quiz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9" y="2539796"/>
            <a:ext cx="2497381" cy="10426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153600" y="7362000"/>
            <a:ext cx="43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4" name="Rectangle 33"/>
          <p:cNvSpPr/>
          <p:nvPr/>
        </p:nvSpPr>
        <p:spPr>
          <a:xfrm>
            <a:off x="2736000" y="6354000"/>
            <a:ext cx="626400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6" name="ZoneTexte 35"/>
          <p:cNvSpPr txBox="1"/>
          <p:nvPr/>
        </p:nvSpPr>
        <p:spPr>
          <a:xfrm>
            <a:off x="489592" y="7956376"/>
            <a:ext cx="596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Chaque quiz possède </a:t>
            </a:r>
            <a:r>
              <a:rPr lang="fr-FR" dirty="0" smtClean="0"/>
              <a:t>une </a:t>
            </a:r>
            <a:r>
              <a:rPr lang="fr-FR" dirty="0" smtClean="0"/>
              <a:t>difficulté </a:t>
            </a:r>
            <a:r>
              <a:rPr lang="fr-FR" dirty="0" smtClean="0">
                <a:solidFill>
                  <a:srgbClr val="FF0000"/>
                </a:solidFill>
              </a:rPr>
              <a:t>(1) </a:t>
            </a:r>
            <a:r>
              <a:rPr lang="fr-FR" dirty="0" smtClean="0"/>
              <a:t>qui peut varier de facile à difficile.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867946" y="73031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87297" y="63170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2000" y="6732240"/>
            <a:ext cx="7560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5" name="Rectangle 4"/>
          <p:cNvSpPr/>
          <p:nvPr/>
        </p:nvSpPr>
        <p:spPr>
          <a:xfrm>
            <a:off x="2952000" y="6969600"/>
            <a:ext cx="612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3" name="ZoneTexte 22"/>
          <p:cNvSpPr txBox="1"/>
          <p:nvPr/>
        </p:nvSpPr>
        <p:spPr>
          <a:xfrm>
            <a:off x="2611144" y="665094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662142" y="69107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9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6672" y="467544"/>
            <a:ext cx="6381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devez entrer le temps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 que vous aller donner aux joueurs afin de réaliser votre quiz.</a:t>
            </a:r>
          </a:p>
          <a:p>
            <a:pPr algn="just"/>
            <a:r>
              <a:rPr lang="fr-FR" dirty="0" smtClean="0"/>
              <a:t>Votre quiz doit contenir des questions. Pour les ajouter cliquez sur </a:t>
            </a:r>
            <a:r>
              <a:rPr lang="fr-FR" dirty="0" smtClean="0">
                <a:solidFill>
                  <a:srgbClr val="FF0000"/>
                </a:solidFill>
              </a:rPr>
              <a:t>(3) </a:t>
            </a:r>
            <a:r>
              <a:rPr lang="fr-FR" dirty="0" smtClean="0"/>
              <a:t>puis entrez votre question dans la fenêtre qui s’est ouverte.</a:t>
            </a:r>
          </a:p>
          <a:p>
            <a:pPr algn="just"/>
            <a:r>
              <a:rPr lang="fr-FR" dirty="0" smtClean="0"/>
              <a:t>Une </a:t>
            </a:r>
            <a:r>
              <a:rPr lang="fr-FR" dirty="0"/>
              <a:t>fois que vous avez terminé, validez </a:t>
            </a:r>
            <a:r>
              <a:rPr lang="fr-FR" dirty="0" smtClean="0">
                <a:solidFill>
                  <a:srgbClr val="FF0000"/>
                </a:solidFill>
              </a:rPr>
              <a:t>(4)</a:t>
            </a:r>
            <a:r>
              <a:rPr lang="fr-FR" dirty="0" smtClean="0"/>
              <a:t> </a:t>
            </a:r>
            <a:r>
              <a:rPr lang="fr-FR" dirty="0"/>
              <a:t>votre quiz. Il sera immédiatement jouable.</a:t>
            </a:r>
          </a:p>
        </p:txBody>
      </p:sp>
      <p:pic>
        <p:nvPicPr>
          <p:cNvPr id="3" name="Image 2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0" y="5592886"/>
            <a:ext cx="3096264" cy="23928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72408" y="5520878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Pour ajouter des question cliquez sur « Ajouter une question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. Une fenêtre vous demandera d’entrer votre question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Une fois validée, votre question apparait dans le tableau de gestion.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77229" y="5069666"/>
            <a:ext cx="3059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5) Gérer </a:t>
            </a:r>
            <a:r>
              <a:rPr lang="fr-FR" sz="2800" dirty="0" smtClean="0"/>
              <a:t>questions :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2959200" y="6970440"/>
            <a:ext cx="6156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pic>
        <p:nvPicPr>
          <p:cNvPr id="8" name="Image 7" descr="Creation Quiz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0" y="6794527"/>
            <a:ext cx="1824829" cy="76188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89592" y="7969150"/>
            <a:ext cx="596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ainsi supprimer une question en cliquant sur la croix ou ajouter des réponses à une question en cliquant sur celle-ci.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54613" y="6794527"/>
            <a:ext cx="1836136" cy="761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1" name="ZoneTexte 10"/>
          <p:cNvSpPr txBox="1"/>
          <p:nvPr/>
        </p:nvSpPr>
        <p:spPr>
          <a:xfrm>
            <a:off x="2736333" y="691430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333947" y="729479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95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9" y="5887308"/>
            <a:ext cx="3074815" cy="2376264"/>
          </a:xfrm>
          <a:prstGeom prst="rect">
            <a:avLst/>
          </a:prstGeom>
        </p:spPr>
      </p:pic>
      <p:pic>
        <p:nvPicPr>
          <p:cNvPr id="9" name="Image 8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3" y="1698964"/>
            <a:ext cx="3074402" cy="237594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80579" y="1626637"/>
            <a:ext cx="3204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Une fois que vous avez cliqué sur une question, vous pouvez ajouter des réponses à celle-ci.</a:t>
            </a:r>
          </a:p>
          <a:p>
            <a:pPr algn="just"/>
            <a:r>
              <a:rPr lang="fr-FR" dirty="0" smtClean="0"/>
              <a:t>Cliquer sur « Ajouter une réponse » </a:t>
            </a:r>
            <a:r>
              <a:rPr lang="fr-FR" dirty="0" smtClean="0">
                <a:solidFill>
                  <a:srgbClr val="FF0000"/>
                </a:solidFill>
              </a:rPr>
              <a:t>(1)</a:t>
            </a:r>
            <a:r>
              <a:rPr lang="fr-FR" dirty="0" smtClean="0"/>
              <a:t> puis </a:t>
            </a:r>
            <a:r>
              <a:rPr lang="fr-FR" dirty="0" smtClean="0"/>
              <a:t>renseignez </a:t>
            </a:r>
            <a:r>
              <a:rPr lang="fr-FR" dirty="0" smtClean="0"/>
              <a:t>le champs de réponse qui </a:t>
            </a:r>
            <a:r>
              <a:rPr lang="fr-FR" dirty="0" smtClean="0"/>
              <a:t>est</a:t>
            </a:r>
            <a:r>
              <a:rPr lang="fr-FR" dirty="0" smtClean="0"/>
              <a:t> </a:t>
            </a:r>
            <a:r>
              <a:rPr lang="fr-FR" dirty="0" smtClean="0"/>
              <a:t>apparu </a:t>
            </a:r>
            <a:r>
              <a:rPr lang="fr-FR" dirty="0" smtClean="0">
                <a:solidFill>
                  <a:srgbClr val="FF0000"/>
                </a:solidFill>
              </a:rPr>
              <a:t>(2)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Pour dire que la réponse est juste, cochez la case sur la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96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IV / Administrateur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1004613" y="1176533"/>
            <a:ext cx="2970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6) Gérer </a:t>
            </a:r>
            <a:r>
              <a:rPr lang="fr-FR" sz="2800" dirty="0" smtClean="0"/>
              <a:t>réponses :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2979384" y="2940533"/>
            <a:ext cx="612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5" name="Rectangle 14"/>
          <p:cNvSpPr/>
          <p:nvPr/>
        </p:nvSpPr>
        <p:spPr>
          <a:xfrm>
            <a:off x="588983" y="2632505"/>
            <a:ext cx="1026423" cy="260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ZoneTexte 15"/>
          <p:cNvSpPr txBox="1"/>
          <p:nvPr/>
        </p:nvSpPr>
        <p:spPr>
          <a:xfrm>
            <a:off x="476672" y="4092912"/>
            <a:ext cx="59363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gauche de celle-ci. Vous pouvez supprimer une réponse en cliquant sur la croix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Cliquez sur « Retour au quiz » </a:t>
            </a:r>
            <a:r>
              <a:rPr lang="fr-FR" dirty="0" smtClean="0">
                <a:solidFill>
                  <a:srgbClr val="FF0000"/>
                </a:solidFill>
              </a:rPr>
              <a:t>(3)</a:t>
            </a:r>
            <a:r>
              <a:rPr lang="fr-FR" dirty="0" smtClean="0"/>
              <a:t> pour revenir à la vue des questions. Vos réponses seront sauvegardées.</a:t>
            </a:r>
            <a:endParaRPr lang="fr-FR" dirty="0"/>
          </a:p>
          <a:p>
            <a:pPr algn="just"/>
            <a:endParaRPr lang="fr-FR" sz="2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22582" y="29026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358604" y="241872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811443" y="34190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1384" y="3461695"/>
            <a:ext cx="433387" cy="130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3672408" y="5815300"/>
            <a:ext cx="2852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modifier un quiz existant si vous en êtes le créateur.</a:t>
            </a:r>
          </a:p>
          <a:p>
            <a:pPr algn="just"/>
            <a:r>
              <a:rPr lang="fr-FR" dirty="0" smtClean="0"/>
              <a:t>Il vous faut pour cela, sélectionner votre quiz puis cliquer sur « Modifier ».</a:t>
            </a:r>
          </a:p>
          <a:p>
            <a:pPr algn="just"/>
            <a:r>
              <a:rPr lang="fr-FR" dirty="0" smtClean="0"/>
              <a:t>Vous arriverez sur la fenêtre de gestion des questions.</a:t>
            </a:r>
            <a:endParaRPr lang="fr-FR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977229" y="536408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7) Modifier un quiz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89592" y="8263572"/>
            <a:ext cx="596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La gestion des questions et réponses est identique à la création d’un quiz si ce n’est que lorsque vous validerez, </a:t>
            </a:r>
          </a:p>
          <a:p>
            <a:pPr algn="just"/>
            <a:r>
              <a:rPr lang="fr-FR" dirty="0" smtClean="0"/>
              <a:t>le quiz sera modifié et non créé.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7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20688" y="1195949"/>
            <a:ext cx="6237312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I / Connexion………………………..…..…1</a:t>
            </a:r>
          </a:p>
          <a:p>
            <a:pPr marL="514350" indent="-514350">
              <a:buAutoNum type="arabicParenR"/>
            </a:pPr>
            <a:r>
              <a:rPr lang="fr-FR" dirty="0" smtClean="0"/>
              <a:t>Connexion…………………………………………………………………………1</a:t>
            </a:r>
          </a:p>
          <a:p>
            <a:pPr marL="514350" indent="-514350">
              <a:buAutoNum type="arabicParenR"/>
            </a:pPr>
            <a:r>
              <a:rPr lang="fr-FR" dirty="0" smtClean="0"/>
              <a:t>Inscription…………………………………………………………………………1</a:t>
            </a:r>
          </a:p>
          <a:p>
            <a:r>
              <a:rPr lang="fr-FR" sz="3200" dirty="0" smtClean="0"/>
              <a:t>II/ Utilisateur………………………………..2</a:t>
            </a:r>
          </a:p>
          <a:p>
            <a:pPr marL="514350" indent="-514350">
              <a:buAutoNum type="arabicParenR"/>
            </a:pPr>
            <a:r>
              <a:rPr lang="fr-FR" dirty="0"/>
              <a:t>Le </a:t>
            </a:r>
            <a:r>
              <a:rPr lang="fr-FR" dirty="0" smtClean="0"/>
              <a:t>header………………………………………………………………………….2</a:t>
            </a:r>
            <a:endParaRPr lang="fr-FR" dirty="0" smtClean="0"/>
          </a:p>
          <a:p>
            <a:pPr marL="514350" indent="-514350">
              <a:buAutoNum type="arabicParenR"/>
            </a:pPr>
            <a:r>
              <a:rPr lang="fr-FR" dirty="0" smtClean="0"/>
              <a:t>Les boutons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………………………………………………………………………2</a:t>
            </a:r>
          </a:p>
          <a:p>
            <a:pPr marL="514350" indent="-514350">
              <a:buAutoNum type="arabicParenR"/>
            </a:pPr>
            <a:r>
              <a:rPr lang="fr-FR" dirty="0"/>
              <a:t>Les crédits </a:t>
            </a:r>
            <a:r>
              <a:rPr lang="fr-FR" dirty="0" smtClean="0"/>
              <a:t>……………………………………………………………………..…3</a:t>
            </a:r>
            <a:endParaRPr lang="fr-FR" dirty="0" smtClean="0"/>
          </a:p>
          <a:p>
            <a:pPr marL="514350" indent="-514350">
              <a:buAutoNum type="arabicParenR"/>
            </a:pPr>
            <a:r>
              <a:rPr lang="fr-FR" dirty="0" smtClean="0"/>
              <a:t>Les statistiques……………………………………………………………….…3</a:t>
            </a:r>
          </a:p>
          <a:p>
            <a:pPr marL="514350" indent="-514350">
              <a:buAutoNum type="arabicParenR"/>
            </a:pPr>
            <a:r>
              <a:rPr lang="fr-FR" dirty="0"/>
              <a:t>Les thèmes </a:t>
            </a:r>
            <a:r>
              <a:rPr lang="fr-FR" dirty="0" smtClean="0"/>
              <a:t>…………………………………………………………………….…4</a:t>
            </a:r>
            <a:endParaRPr lang="fr-FR" dirty="0" smtClean="0"/>
          </a:p>
          <a:p>
            <a:r>
              <a:rPr lang="fr-FR" sz="3200" dirty="0" smtClean="0"/>
              <a:t>III / Jouer une partie……………………..5</a:t>
            </a:r>
          </a:p>
          <a:p>
            <a:pPr marL="514350" indent="-514350">
              <a:buAutoNum type="arabicParenR"/>
            </a:pPr>
            <a:r>
              <a:rPr lang="fr-FR" dirty="0" smtClean="0"/>
              <a:t>Sélection </a:t>
            </a:r>
            <a:r>
              <a:rPr lang="fr-FR" dirty="0"/>
              <a:t>du quiz </a:t>
            </a:r>
            <a:r>
              <a:rPr lang="fr-FR" dirty="0" smtClean="0"/>
              <a:t>………………………………………………………………5</a:t>
            </a:r>
            <a:endParaRPr lang="fr-FR" dirty="0" smtClean="0"/>
          </a:p>
          <a:p>
            <a:pPr marL="514350" indent="-514350">
              <a:buFontTx/>
              <a:buAutoNum type="arabicParenR"/>
            </a:pPr>
            <a:r>
              <a:rPr lang="fr-FR" dirty="0"/>
              <a:t> Jouer au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……………………………………………………………………5</a:t>
            </a:r>
          </a:p>
          <a:p>
            <a:pPr marL="514350" indent="-514350">
              <a:buFontTx/>
              <a:buAutoNum type="arabicParenR"/>
            </a:pPr>
            <a:r>
              <a:rPr lang="fr-FR" dirty="0"/>
              <a:t> Correction du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……………………………………………………..……6</a:t>
            </a:r>
          </a:p>
          <a:p>
            <a:r>
              <a:rPr lang="fr-FR" sz="3200" dirty="0" smtClean="0"/>
              <a:t>IV/ Administrateur………………………..8</a:t>
            </a:r>
          </a:p>
          <a:p>
            <a:pPr marL="514350" indent="-514350">
              <a:buAutoNum type="arabicParenR"/>
            </a:pPr>
            <a:r>
              <a:rPr lang="fr-FR" dirty="0" smtClean="0"/>
              <a:t>Accueil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………………………………………………………………………..……8</a:t>
            </a:r>
          </a:p>
          <a:p>
            <a:pPr marL="514350" indent="-514350">
              <a:buAutoNum type="arabicParenR"/>
            </a:pPr>
            <a:r>
              <a:rPr lang="fr-FR" dirty="0" smtClean="0"/>
              <a:t>Sélectionner </a:t>
            </a:r>
            <a:r>
              <a:rPr lang="fr-FR" dirty="0"/>
              <a:t>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…………………………………………………………8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Créer 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……………………………………………………………………9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Gérer 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……………………………………………………….…….….…9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Gérer </a:t>
            </a:r>
            <a:r>
              <a:rPr lang="fr-FR" dirty="0" smtClean="0"/>
              <a:t>question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……………………………………………………….………10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Gérer </a:t>
            </a:r>
            <a:r>
              <a:rPr lang="fr-FR" dirty="0" smtClean="0"/>
              <a:t>réponse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…………………………………………………………..……11</a:t>
            </a: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Modifier un </a:t>
            </a:r>
            <a:r>
              <a:rPr lang="fr-FR" dirty="0" smtClean="0"/>
              <a:t>quiz</a:t>
            </a:r>
            <a:r>
              <a:rPr lang="fr-FR" dirty="0"/>
              <a:t> </a:t>
            </a:r>
            <a:r>
              <a:rPr lang="fr-FR" dirty="0" smtClean="0"/>
              <a:t>………………………………………………………….…11</a:t>
            </a:r>
            <a:endParaRPr lang="fr-FR" dirty="0"/>
          </a:p>
          <a:p>
            <a:pPr marL="514350" indent="-514350">
              <a:buAutoNum type="arabicParenR"/>
            </a:pPr>
            <a:endParaRPr lang="fr-FR" dirty="0" smtClean="0"/>
          </a:p>
          <a:p>
            <a:pPr marL="514350" indent="-514350">
              <a:buFontTx/>
              <a:buAutoNum type="arabicParenR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88840" y="395536"/>
            <a:ext cx="2897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Table des matières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3103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9" y="1884938"/>
            <a:ext cx="3104515" cy="239903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8" y="5580112"/>
            <a:ext cx="3104515" cy="2399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35342" y="2108627"/>
            <a:ext cx="32226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Pour vous connecter, entrez votre pseudo et mot de passe puis cliquez sur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dirty="0"/>
              <a:t> pour valider la connexion.</a:t>
            </a:r>
          </a:p>
          <a:p>
            <a:pPr algn="just"/>
            <a:r>
              <a:rPr lang="fr-FR" dirty="0"/>
              <a:t>Si vous n’êtes pas inscrit sur le quiz, vous pouvez le faire en cliquant sur </a:t>
            </a:r>
            <a:r>
              <a:rPr lang="fr-FR" b="1" dirty="0">
                <a:solidFill>
                  <a:srgbClr val="FF0000"/>
                </a:solidFill>
              </a:rPr>
              <a:t>1</a:t>
            </a:r>
            <a:r>
              <a:rPr lang="fr-FR" dirty="0"/>
              <a:t>.</a:t>
            </a:r>
          </a:p>
        </p:txBody>
      </p:sp>
      <p:sp>
        <p:nvSpPr>
          <p:cNvPr id="7" name="Zone de texte 7"/>
          <p:cNvSpPr txBox="1"/>
          <p:nvPr/>
        </p:nvSpPr>
        <p:spPr>
          <a:xfrm>
            <a:off x="2092975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3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8" name="Zone de texte 8"/>
          <p:cNvSpPr txBox="1"/>
          <p:nvPr/>
        </p:nvSpPr>
        <p:spPr>
          <a:xfrm>
            <a:off x="2741047" y="7014934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ffectLst/>
                <a:ea typeface="Calibri"/>
                <a:cs typeface="Times New Roman"/>
              </a:rPr>
              <a:t>4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45024" y="5441613"/>
            <a:ext cx="31909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Pour vous inscrire, entrez votre pseudo, votre mot de passe ainsi que votre e-mail.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ces informations valides, cliquez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afin d’enregistrer votre compte.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45024" y="7302787"/>
            <a:ext cx="31909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Une fois cela fait, vous n’avez plus qu’à vous connecter.</a:t>
            </a:r>
            <a:r>
              <a:rPr kumimoji="0" lang="fr-FR" altLang="fr-F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Vous pouvez retourner à l’écran de connexion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en cliquant sur 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76672" y="421958"/>
            <a:ext cx="2123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 / Connexion</a:t>
            </a:r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980728" y="1384484"/>
            <a:ext cx="228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Connexion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980728" y="5056892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Inscription 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5" name="Zone de texte 7"/>
          <p:cNvSpPr txBox="1"/>
          <p:nvPr/>
        </p:nvSpPr>
        <p:spPr>
          <a:xfrm>
            <a:off x="2117422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1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6" name="Zone de texte 7"/>
          <p:cNvSpPr txBox="1"/>
          <p:nvPr/>
        </p:nvSpPr>
        <p:spPr>
          <a:xfrm>
            <a:off x="2741047" y="3342526"/>
            <a:ext cx="255905" cy="2933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FF0000"/>
                </a:solidFill>
                <a:ea typeface="Calibri"/>
                <a:cs typeface="Times New Roman"/>
              </a:rPr>
              <a:t>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11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884938"/>
            <a:ext cx="3104515" cy="2399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600" y="1947600"/>
            <a:ext cx="3081600" cy="38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7171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586800" y="1972800"/>
            <a:ext cx="1404000" cy="331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3258000" y="1972800"/>
            <a:ext cx="180000" cy="14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ZoneTexte 9"/>
          <p:cNvSpPr txBox="1"/>
          <p:nvPr/>
        </p:nvSpPr>
        <p:spPr>
          <a:xfrm>
            <a:off x="3653195" y="1842661"/>
            <a:ext cx="3204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Durant </a:t>
            </a:r>
            <a:r>
              <a:rPr lang="fr-FR" dirty="0"/>
              <a:t>toute votre </a:t>
            </a:r>
            <a:r>
              <a:rPr lang="fr-FR" dirty="0" smtClean="0"/>
              <a:t>expérience de jeu, </a:t>
            </a:r>
            <a:r>
              <a:rPr lang="fr-FR" dirty="0"/>
              <a:t>vous retrouverez toujours le menu en haut de l’application.</a:t>
            </a:r>
          </a:p>
          <a:p>
            <a:pPr algn="just"/>
            <a:r>
              <a:rPr lang="fr-FR" dirty="0"/>
              <a:t>Cette barre de menu comporte plusieurs zones ainsi que plusieurs boutons.</a:t>
            </a:r>
          </a:p>
          <a:p>
            <a:r>
              <a:rPr lang="fr-FR" dirty="0">
                <a:solidFill>
                  <a:srgbClr val="00B050"/>
                </a:solidFill>
              </a:rPr>
              <a:t>1</a:t>
            </a:r>
            <a:r>
              <a:rPr lang="fr-FR" dirty="0"/>
              <a:t> : Redirection sur l’accueil</a:t>
            </a:r>
            <a:r>
              <a:rPr lang="fr-FR" dirty="0" smtClean="0"/>
              <a:t>.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r>
              <a:rPr lang="fr-FR" dirty="0" smtClean="0"/>
              <a:t> : Votre nom d’utilisateur et </a:t>
            </a:r>
            <a:r>
              <a:rPr lang="fr-FR" dirty="0" smtClean="0"/>
              <a:t>statut.</a:t>
            </a:r>
            <a:endParaRPr lang="fr-FR" dirty="0"/>
          </a:p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r>
              <a:rPr lang="fr-FR" dirty="0"/>
              <a:t> : Options de l’application.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r>
              <a:rPr lang="fr-FR" dirty="0"/>
              <a:t> : Déconnexion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09442" y="20829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2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12976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3</a:t>
            </a:r>
            <a:endParaRPr lang="fr-FR" sz="1100" dirty="0">
              <a:solidFill>
                <a:srgbClr val="00B050"/>
              </a:solidFill>
            </a:endParaRPr>
          </a:p>
        </p:txBody>
      </p:sp>
      <p:pic>
        <p:nvPicPr>
          <p:cNvPr id="14" name="Imag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5580112"/>
            <a:ext cx="3104515" cy="2399030"/>
          </a:xfrm>
          <a:prstGeom prst="rect">
            <a:avLst/>
          </a:prstGeom>
          <a:effectLst/>
        </p:spPr>
      </p:pic>
      <p:sp>
        <p:nvSpPr>
          <p:cNvPr id="15" name="Rectangle 14"/>
          <p:cNvSpPr/>
          <p:nvPr/>
        </p:nvSpPr>
        <p:spPr>
          <a:xfrm>
            <a:off x="957600" y="64440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6" name="Rectangle 15"/>
          <p:cNvSpPr/>
          <p:nvPr/>
        </p:nvSpPr>
        <p:spPr>
          <a:xfrm>
            <a:off x="957600" y="67428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8" name="Rectangle 17"/>
          <p:cNvSpPr/>
          <p:nvPr/>
        </p:nvSpPr>
        <p:spPr>
          <a:xfrm>
            <a:off x="957600" y="73584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9" name="Rectangle 18"/>
          <p:cNvSpPr/>
          <p:nvPr/>
        </p:nvSpPr>
        <p:spPr>
          <a:xfrm>
            <a:off x="957600" y="7041600"/>
            <a:ext cx="1051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0" name="ZoneTexte 19"/>
          <p:cNvSpPr txBox="1"/>
          <p:nvPr/>
        </p:nvSpPr>
        <p:spPr>
          <a:xfrm>
            <a:off x="1988840" y="64212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012839" y="67200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14409" y="70188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019482" y="73356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709027"/>
            <a:ext cx="2852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Afin de naviguer dans l’application, vous avez le choix entre quatre boutons.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Jouer à un quiz.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Voir les statistiques.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Voir les crédits.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 : Quitter l’application.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Le </a:t>
            </a:r>
            <a:r>
              <a:rPr lang="fr-FR" sz="2800" dirty="0" smtClean="0"/>
              <a:t>header 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49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Les </a:t>
            </a:r>
            <a:r>
              <a:rPr lang="fr-FR" sz="2800" dirty="0" smtClean="0"/>
              <a:t>boutons :</a:t>
            </a:r>
            <a:endParaRPr lang="fr-FR" sz="2800" dirty="0"/>
          </a:p>
        </p:txBody>
      </p:sp>
      <p:sp>
        <p:nvSpPr>
          <p:cNvPr id="28" name="Rectangle 27"/>
          <p:cNvSpPr/>
          <p:nvPr/>
        </p:nvSpPr>
        <p:spPr>
          <a:xfrm>
            <a:off x="1995392" y="1969980"/>
            <a:ext cx="1001560" cy="146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3388222" y="20517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4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3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2" y="5580112"/>
            <a:ext cx="3111739" cy="24048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496542"/>
            <a:ext cx="3204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Les crédits regroupent l’ensemble des membres de l’équipe qui ont contribué à la réalisation de l’application.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672408" y="5508104"/>
            <a:ext cx="2852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La </a:t>
            </a:r>
            <a:r>
              <a:rPr lang="fr-FR" dirty="0" smtClean="0"/>
              <a:t>fenêtre </a:t>
            </a:r>
            <a:r>
              <a:rPr lang="fr-FR" dirty="0" smtClean="0"/>
              <a:t>Statistiques vous permet d’obtenir des informations sur vos parties jouées.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Consultez les statistiques généraux de vos parties.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Filtrez vos quiz selon vos préférences de difficulté.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: Une fois un quiz sélectionné dans la liste, consultez les statistiques </a:t>
            </a:r>
            <a:r>
              <a:rPr lang="fr-FR" dirty="0" smtClean="0"/>
              <a:t>de </a:t>
            </a:r>
            <a:r>
              <a:rPr lang="fr-FR" dirty="0" smtClean="0"/>
              <a:t>celui-ci.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2" y="1907704"/>
            <a:ext cx="3094438" cy="23914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400" y="6552012"/>
            <a:ext cx="1422000" cy="728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5" name="Rectangle 4"/>
          <p:cNvSpPr/>
          <p:nvPr/>
        </p:nvSpPr>
        <p:spPr>
          <a:xfrm>
            <a:off x="1052736" y="7308304"/>
            <a:ext cx="95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6" name="ZoneTexte 25"/>
          <p:cNvSpPr txBox="1"/>
          <p:nvPr/>
        </p:nvSpPr>
        <p:spPr>
          <a:xfrm>
            <a:off x="1778668" y="63134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141240" y="70024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2736" y="6372200"/>
            <a:ext cx="96674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9" name="ZoneTexte 28"/>
          <p:cNvSpPr txBox="1"/>
          <p:nvPr/>
        </p:nvSpPr>
        <p:spPr>
          <a:xfrm>
            <a:off x="1792420" y="738031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977229" y="1384484"/>
            <a:ext cx="2270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3) Les </a:t>
            </a:r>
            <a:r>
              <a:rPr lang="fr-FR" sz="2800" dirty="0" smtClean="0"/>
              <a:t>crédits :</a:t>
            </a:r>
            <a:endParaRPr lang="fr-FR" sz="2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977229" y="5056892"/>
            <a:ext cx="2946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4) Les </a:t>
            </a:r>
            <a:r>
              <a:rPr lang="fr-FR" sz="2800" dirty="0" smtClean="0"/>
              <a:t>statistiques :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4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" y="1887711"/>
            <a:ext cx="3094440" cy="23914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53195" y="2496542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choisir un thème pour votre application parmi 3 au choix. </a:t>
            </a:r>
          </a:p>
          <a:p>
            <a:pPr algn="just"/>
            <a:r>
              <a:rPr lang="fr-FR" dirty="0" smtClean="0"/>
              <a:t>Cliquez sur un thème puis </a:t>
            </a:r>
            <a:r>
              <a:rPr lang="fr-FR" dirty="0" smtClean="0"/>
              <a:t>validez </a:t>
            </a:r>
            <a:r>
              <a:rPr lang="fr-FR" dirty="0" smtClean="0"/>
              <a:t>pour retourner là où vous étiez avant de cliquer sur le bouton d’option.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20688" y="453769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Vous pouvez changer de thème à tout moment.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6672" y="421958"/>
            <a:ext cx="218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 / Utilisateur</a:t>
            </a:r>
            <a:endParaRPr lang="fr-FR" sz="2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77229" y="1384484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5) Les </a:t>
            </a:r>
            <a:r>
              <a:rPr lang="fr-FR" sz="2800" dirty="0" smtClean="0"/>
              <a:t>thèmes :</a:t>
            </a:r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0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0" y="5562000"/>
            <a:ext cx="3100915" cy="239643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653195" y="2108627"/>
            <a:ext cx="3204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Quand vous cliquez sur JOUER dans l’accueil, vous </a:t>
            </a:r>
            <a:r>
              <a:rPr lang="fr-FR" dirty="0" smtClean="0"/>
              <a:t>allez devoir, </a:t>
            </a:r>
            <a:r>
              <a:rPr lang="fr-FR" dirty="0" smtClean="0"/>
              <a:t>via cette fenêtre, choisir le quiz auquel vous souhaitez jouer.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 : </a:t>
            </a:r>
            <a:r>
              <a:rPr lang="fr-FR" dirty="0" smtClean="0"/>
              <a:t>Filtrez les quiz selon vos choix de difficulté.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dirty="0"/>
              <a:t> : </a:t>
            </a:r>
            <a:r>
              <a:rPr lang="fr-FR" dirty="0" smtClean="0"/>
              <a:t>Jouez </a:t>
            </a:r>
            <a:r>
              <a:rPr lang="fr-FR" dirty="0" smtClean="0"/>
              <a:t>au quiz sélectionné.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588022" y="193412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672408" y="5487193"/>
            <a:ext cx="285293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700" dirty="0" smtClean="0"/>
              <a:t>Quand vous </a:t>
            </a:r>
            <a:r>
              <a:rPr lang="fr-FR" sz="1700" dirty="0" smtClean="0"/>
              <a:t>commencez </a:t>
            </a:r>
            <a:r>
              <a:rPr lang="fr-FR" sz="1700" dirty="0" smtClean="0"/>
              <a:t>la partie, vous avez le temps imparti pour répondre </a:t>
            </a:r>
            <a:r>
              <a:rPr lang="fr-FR" sz="1700" dirty="0" smtClean="0"/>
              <a:t>aux </a:t>
            </a:r>
            <a:r>
              <a:rPr lang="fr-FR" sz="1700" dirty="0" smtClean="0"/>
              <a:t>questions et valider le quiz.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1</a:t>
            </a:r>
            <a:r>
              <a:rPr lang="fr-FR" sz="1700" dirty="0" smtClean="0"/>
              <a:t> : </a:t>
            </a:r>
            <a:r>
              <a:rPr lang="fr-FR" sz="1700" dirty="0"/>
              <a:t>C</a:t>
            </a:r>
            <a:r>
              <a:rPr lang="fr-FR" sz="1700" dirty="0" smtClean="0"/>
              <a:t>hangez </a:t>
            </a:r>
            <a:r>
              <a:rPr lang="fr-FR" sz="1700" dirty="0" smtClean="0"/>
              <a:t>de </a:t>
            </a:r>
            <a:r>
              <a:rPr lang="fr-FR" sz="1700" dirty="0" smtClean="0"/>
              <a:t>question </a:t>
            </a:r>
            <a:r>
              <a:rPr lang="fr-FR" sz="1700" dirty="0" smtClean="0"/>
              <a:t>comme vous </a:t>
            </a:r>
            <a:r>
              <a:rPr lang="fr-FR" sz="1700" dirty="0" smtClean="0"/>
              <a:t>le voulez</a:t>
            </a:r>
            <a:r>
              <a:rPr lang="fr-FR" sz="1700" dirty="0" smtClean="0"/>
              <a:t>. Si le cadre est vert c’est que vous avez répondu sinon il est gris. Le bleu signifie que vous ne</a:t>
            </a:r>
            <a:endParaRPr lang="fr-FR" sz="17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421958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III / Jouer une partie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77229" y="1384484"/>
            <a:ext cx="313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1) Sélection </a:t>
            </a:r>
            <a:r>
              <a:rPr lang="fr-FR" sz="2800" dirty="0" smtClean="0"/>
              <a:t>du quiz:</a:t>
            </a:r>
            <a:endParaRPr lang="fr-FR" sz="28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77229" y="5056892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2) Jouer </a:t>
            </a:r>
            <a:r>
              <a:rPr lang="fr-FR" sz="2800" dirty="0" smtClean="0"/>
              <a:t>au quiz :</a:t>
            </a:r>
            <a:endParaRPr lang="fr-FR" sz="2800" dirty="0"/>
          </a:p>
        </p:txBody>
      </p:sp>
      <p:pic>
        <p:nvPicPr>
          <p:cNvPr id="2" name="Image 1" descr="(&gt; o _ o )&gt;          --[__W  A  R___Q  U  I  Z__]--          &lt;[ x _ x &lt;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9" y="1907704"/>
            <a:ext cx="3104515" cy="2399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7200" y="2822400"/>
            <a:ext cx="1501200" cy="10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3114000" y="3477600"/>
            <a:ext cx="385200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28" name="ZoneTexte 27"/>
          <p:cNvSpPr txBox="1"/>
          <p:nvPr/>
        </p:nvSpPr>
        <p:spPr>
          <a:xfrm>
            <a:off x="1961873" y="3651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306600" y="341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8000" y="5799600"/>
            <a:ext cx="1224000" cy="9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6" name="Rectangle 5"/>
          <p:cNvSpPr/>
          <p:nvPr/>
        </p:nvSpPr>
        <p:spPr>
          <a:xfrm>
            <a:off x="620688" y="6372200"/>
            <a:ext cx="180020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764704" y="6174000"/>
            <a:ext cx="7506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2286573" y="5940152"/>
            <a:ext cx="114242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Rectangle 11"/>
          <p:cNvSpPr/>
          <p:nvPr/>
        </p:nvSpPr>
        <p:spPr>
          <a:xfrm>
            <a:off x="3110400" y="7826400"/>
            <a:ext cx="539194" cy="13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3" name="Rectangle 12"/>
          <p:cNvSpPr/>
          <p:nvPr/>
        </p:nvSpPr>
        <p:spPr>
          <a:xfrm>
            <a:off x="3067200" y="7099200"/>
            <a:ext cx="52734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7" name="Rectangle 16"/>
          <p:cNvSpPr/>
          <p:nvPr/>
        </p:nvSpPr>
        <p:spPr>
          <a:xfrm>
            <a:off x="3096000" y="7344000"/>
            <a:ext cx="504000" cy="13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31" name="ZoneTexte 30"/>
          <p:cNvSpPr txBox="1"/>
          <p:nvPr/>
        </p:nvSpPr>
        <p:spPr>
          <a:xfrm>
            <a:off x="1516135" y="61152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239256" y="57137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158172" y="76095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172198" y="59482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745391" y="703348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5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39198" y="72815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6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857786" y="77621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7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91130" y="8020186"/>
            <a:ext cx="59622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/>
              <a:t>l’avez pas consulté</a:t>
            </a:r>
            <a:r>
              <a:rPr lang="fr-FR" sz="1700" dirty="0" smtClean="0"/>
              <a:t>. Le orange indique à quelle question vous êtes.</a:t>
            </a:r>
            <a:endParaRPr lang="fr-FR" sz="1700" dirty="0"/>
          </a:p>
          <a:p>
            <a:r>
              <a:rPr lang="fr-FR" sz="1700" dirty="0">
                <a:solidFill>
                  <a:srgbClr val="FF0000"/>
                </a:solidFill>
              </a:rPr>
              <a:t>2</a:t>
            </a:r>
            <a:r>
              <a:rPr lang="fr-FR" sz="1700" dirty="0"/>
              <a:t> : </a:t>
            </a:r>
            <a:r>
              <a:rPr lang="fr-FR" sz="1700" dirty="0" smtClean="0"/>
              <a:t>Le titre du quiz et sa difficulté.</a:t>
            </a:r>
            <a:endParaRPr lang="fr-FR" sz="1700" dirty="0"/>
          </a:p>
          <a:p>
            <a:r>
              <a:rPr lang="fr-FR" sz="1700" dirty="0">
                <a:solidFill>
                  <a:srgbClr val="FF0000"/>
                </a:solidFill>
              </a:rPr>
              <a:t>3</a:t>
            </a:r>
            <a:r>
              <a:rPr lang="fr-FR" sz="1700" dirty="0"/>
              <a:t> : </a:t>
            </a:r>
            <a:r>
              <a:rPr lang="fr-FR" sz="1700" dirty="0" smtClean="0"/>
              <a:t>Le numéro de la question en cours avec des boutons pour passer à la suivante ou revenir à la précédente</a:t>
            </a:r>
            <a:endParaRPr lang="fr-FR" sz="17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6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159" y="3396723"/>
            <a:ext cx="1862136" cy="7922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20688" y="130320"/>
            <a:ext cx="525658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solidFill>
                  <a:srgbClr val="FF0000"/>
                </a:solidFill>
              </a:rPr>
              <a:t>4</a:t>
            </a:r>
            <a:r>
              <a:rPr lang="fr-FR" sz="1700" dirty="0"/>
              <a:t> : </a:t>
            </a:r>
            <a:r>
              <a:rPr lang="fr-FR" sz="1700" dirty="0" smtClean="0"/>
              <a:t> Cochez les bonnes réponses à la question en cours.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5</a:t>
            </a:r>
            <a:r>
              <a:rPr lang="fr-FR" sz="1700" dirty="0" smtClean="0"/>
              <a:t> : Validez votre quiz.</a:t>
            </a:r>
          </a:p>
          <a:p>
            <a:r>
              <a:rPr lang="fr-FR" sz="1700" dirty="0" smtClean="0">
                <a:solidFill>
                  <a:srgbClr val="FF0000"/>
                </a:solidFill>
              </a:rPr>
              <a:t>6</a:t>
            </a:r>
            <a:r>
              <a:rPr lang="fr-FR" sz="1700" dirty="0" smtClean="0"/>
              <a:t> : Quittez la partie en cours et revenez à la sélection des quiz.</a:t>
            </a:r>
          </a:p>
          <a:p>
            <a:pPr algn="just"/>
            <a:r>
              <a:rPr lang="fr-FR" sz="1700" dirty="0" smtClean="0">
                <a:solidFill>
                  <a:srgbClr val="FF0000"/>
                </a:solidFill>
              </a:rPr>
              <a:t>7</a:t>
            </a:r>
            <a:r>
              <a:rPr lang="fr-FR" sz="1700" dirty="0" smtClean="0"/>
              <a:t> : Le chronomètre défini le temps que vous avez pour répondre à toutes les questions et valider le quiz.</a:t>
            </a:r>
          </a:p>
          <a:p>
            <a:pPr algn="just"/>
            <a:r>
              <a:rPr lang="fr-FR" sz="1700" dirty="0" smtClean="0"/>
              <a:t>Si le fond du chronomètre devient rouge, </a:t>
            </a:r>
            <a:r>
              <a:rPr lang="fr-FR" sz="1700" dirty="0" smtClean="0"/>
              <a:t>c’est qu’il ne vous reste plus beaucoup de temps.</a:t>
            </a:r>
            <a:endParaRPr lang="fr-FR" sz="1700" dirty="0" smtClean="0"/>
          </a:p>
          <a:p>
            <a:pPr algn="just"/>
            <a:r>
              <a:rPr lang="fr-FR" sz="1700" dirty="0" smtClean="0"/>
              <a:t>Quand le </a:t>
            </a:r>
            <a:r>
              <a:rPr lang="fr-FR" sz="1700" dirty="0" smtClean="0"/>
              <a:t>décompte arrive </a:t>
            </a:r>
            <a:r>
              <a:rPr lang="fr-FR" sz="1700" dirty="0" smtClean="0"/>
              <a:t>à 0, une nouvelle fenêtre </a:t>
            </a:r>
            <a:r>
              <a:rPr lang="fr-FR" sz="1700" dirty="0" smtClean="0"/>
              <a:t>vous averti que vous allez être redirigé vers la correction. La partie est donc terminée.</a:t>
            </a:r>
            <a:endParaRPr lang="fr-FR" sz="1700" dirty="0" smtClean="0"/>
          </a:p>
          <a:p>
            <a:pPr algn="just"/>
            <a:r>
              <a:rPr lang="fr-FR" sz="1700" dirty="0" smtClean="0"/>
              <a:t>Cliquez sur OK pour </a:t>
            </a:r>
            <a:r>
              <a:rPr lang="fr-FR" sz="1700" dirty="0" smtClean="0"/>
              <a:t>continuer vers la correction.</a:t>
            </a:r>
            <a:endParaRPr lang="fr-FR" sz="1700" dirty="0"/>
          </a:p>
          <a:p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7" y="5554800"/>
            <a:ext cx="3093624" cy="24012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77229" y="5056892"/>
            <a:ext cx="3414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3) Correction </a:t>
            </a:r>
            <a:r>
              <a:rPr lang="fr-FR" sz="2800" dirty="0" smtClean="0"/>
              <a:t>du quiz :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3116386" y="7292860"/>
            <a:ext cx="396000" cy="12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9" name="Rectangle 8"/>
          <p:cNvSpPr/>
          <p:nvPr/>
        </p:nvSpPr>
        <p:spPr>
          <a:xfrm>
            <a:off x="1967552" y="5826980"/>
            <a:ext cx="1238400" cy="8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0" name="Rectangle 9"/>
          <p:cNvSpPr/>
          <p:nvPr/>
        </p:nvSpPr>
        <p:spPr>
          <a:xfrm>
            <a:off x="620688" y="6540979"/>
            <a:ext cx="1656184" cy="127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2" name="ZoneTexte 11"/>
          <p:cNvSpPr txBox="1"/>
          <p:nvPr/>
        </p:nvSpPr>
        <p:spPr>
          <a:xfrm>
            <a:off x="1987200" y="75963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2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85985" y="57434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1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22640" y="657781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3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17032" y="5443061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La correction vous permet de consulter les bonnes réponses au quiz que vous venez de jouer.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 : Vous changez de question comme </a:t>
            </a:r>
            <a:r>
              <a:rPr lang="fr-FR" dirty="0" smtClean="0"/>
              <a:t>vous le </a:t>
            </a:r>
            <a:r>
              <a:rPr lang="fr-FR" dirty="0" smtClean="0"/>
              <a:t>voulez. Le gris signifie que vous avez déjà consulté la réponse sinon le bouton est bleu.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47200" y="7956376"/>
            <a:ext cx="5546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r>
              <a:rPr lang="fr-FR" dirty="0" smtClean="0"/>
              <a:t> : Consultez les réponses que vous avez </a:t>
            </a:r>
            <a:r>
              <a:rPr lang="fr-FR" dirty="0" smtClean="0"/>
              <a:t>cochées </a:t>
            </a:r>
            <a:r>
              <a:rPr lang="fr-FR" dirty="0" smtClean="0"/>
              <a:t>pour chaque question. Le rouge signifie qu’il fallait la </a:t>
            </a:r>
            <a:r>
              <a:rPr lang="fr-FR" dirty="0" smtClean="0"/>
              <a:t>cocher, </a:t>
            </a:r>
            <a:r>
              <a:rPr lang="fr-FR" dirty="0" smtClean="0"/>
              <a:t>si vous ne l’avez pas </a:t>
            </a:r>
            <a:r>
              <a:rPr lang="fr-FR" dirty="0" smtClean="0"/>
              <a:t>fait, ou, </a:t>
            </a:r>
            <a:r>
              <a:rPr lang="fr-FR" dirty="0" smtClean="0"/>
              <a:t>qu’il ne fallait </a:t>
            </a:r>
            <a:r>
              <a:rPr lang="fr-FR" dirty="0" smtClean="0"/>
              <a:t>pas, </a:t>
            </a:r>
            <a:r>
              <a:rPr lang="fr-FR" dirty="0" smtClean="0"/>
              <a:t>si vous l’avez fait. C’est pareil pour une réponse non cochée.</a:t>
            </a:r>
          </a:p>
          <a:p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780928" y="6540979"/>
            <a:ext cx="717581" cy="33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17" name="ZoneTexte 16"/>
          <p:cNvSpPr txBox="1"/>
          <p:nvPr/>
        </p:nvSpPr>
        <p:spPr>
          <a:xfrm>
            <a:off x="2859584" y="722505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2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0688" y="323528"/>
            <a:ext cx="6237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3: </a:t>
            </a:r>
            <a:r>
              <a:rPr lang="fr-FR" dirty="0" smtClean="0"/>
              <a:t>Consultez votre score.  Pour chaque question, si </a:t>
            </a:r>
            <a:r>
              <a:rPr lang="fr-FR" dirty="0" smtClean="0"/>
              <a:t>toutes vos réponses sont correctes, </a:t>
            </a:r>
            <a:r>
              <a:rPr lang="fr-FR" dirty="0" smtClean="0"/>
              <a:t>vous avez 1 point. Une seule réponse fausse à une question vous  fera tomber à 0 point pour cette question. </a:t>
            </a:r>
          </a:p>
          <a:p>
            <a:r>
              <a:rPr lang="fr-FR" dirty="0" smtClean="0"/>
              <a:t>A la fin de la partie, le score est remis sur 100.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 </a:t>
            </a:r>
            <a:r>
              <a:rPr lang="fr-FR" dirty="0"/>
              <a:t>: Revenez à </a:t>
            </a:r>
            <a:r>
              <a:rPr lang="fr-FR" dirty="0" smtClean="0"/>
              <a:t>l’accueil.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8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531</TotalTime>
  <Words>1285</Words>
  <Application>Microsoft Office PowerPoint</Application>
  <PresentationFormat>Affichage à l'écran (4:3)</PresentationFormat>
  <Paragraphs>183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Tech_16x9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Sinardet</dc:creator>
  <cp:lastModifiedBy>Sinardet</cp:lastModifiedBy>
  <cp:revision>51</cp:revision>
  <dcterms:created xsi:type="dcterms:W3CDTF">2014-05-16T09:05:27Z</dcterms:created>
  <dcterms:modified xsi:type="dcterms:W3CDTF">2014-05-19T21:32:29Z</dcterms:modified>
</cp:coreProperties>
</file>