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4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64" r:id="rId9"/>
    <p:sldId id="266" r:id="rId10"/>
    <p:sldId id="261" r:id="rId11"/>
    <p:sldId id="262" r:id="rId12"/>
    <p:sldId id="267" r:id="rId13"/>
    <p:sldId id="263" r:id="rId1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81AE0F-5438-4367-B4ED-C7E19F76289A}">
          <p14:sldIdLst>
            <p14:sldId id="256"/>
            <p14:sldId id="268"/>
          </p14:sldIdLst>
        </p14:section>
        <p14:section name="Section sans titre" id="{138F0A0E-DAC4-40BF-BFC0-9E93AC411BA1}">
          <p14:sldIdLst>
            <p14:sldId id="257"/>
            <p14:sldId id="258"/>
            <p14:sldId id="259"/>
            <p14:sldId id="265"/>
            <p14:sldId id="260"/>
            <p14:sldId id="264"/>
            <p14:sldId id="266"/>
            <p14:sldId id="261"/>
            <p14:sldId id="262"/>
            <p14:sldId id="267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98" y="-4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5D7E-4940-462E-9A8F-F4473C2CBC4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CE1A-2F1A-46A9-A6A1-64CE8EB1BD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1CE1A-2F1A-46A9-A6A1-64CE8EB1BDA2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32B5-ABDF-491F-911F-75E334C4574A}" type="datetime1">
              <a:rPr lang="fr-FR" smtClean="0"/>
              <a:t>19/05/2014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E064-8DF0-4B12-AC31-D7DCE1745E2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4ECB-0B4A-4064-A83F-3B57AE3942CB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D74F-813A-4168-AB24-490C8163CC9D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7FB-B026-496B-A69F-CAA0483D2CA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63F3-E2A3-4E89-9257-97BCCF48B164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F7F1-2BC2-4BAB-B6AA-C6FE788CDEC8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8A7-CECE-48EF-B0F0-3D40690EF136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B9E0-23A5-4A29-A149-2EB47BB7C54D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B5DB-7376-4068-A42E-C6A4794597F1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2C60-CC44-4750-AED5-52425BDCDB87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E4E3-E037-48B9-BC78-0FF987843998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9585" y="5148064"/>
            <a:ext cx="40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</a:t>
            </a:r>
            <a:r>
              <a:rPr lang="fr-FR" dirty="0" smtClean="0"/>
              <a:t>fenêtre qui </a:t>
            </a:r>
            <a:r>
              <a:rPr lang="fr-FR" dirty="0" smtClean="0"/>
              <a:t>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Après avoir cliqué sur GERER, vous devez choisir un quiz pour le modifier ou le supprimer. Vous pouvez aussi en créer un nouveau.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Sélectionnez le quiz à modifier ou supprimer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Créer un quiz ou sélectionnez un quiz puis éditez ou supprimez le.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Sélectionner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5580112"/>
            <a:ext cx="3109775" cy="240328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En cliquant sur Créer, une nouvelle fenêtre apparaitra </a:t>
            </a:r>
            <a:r>
              <a:rPr lang="fr-FR" dirty="0" smtClean="0"/>
              <a:t>afin que </a:t>
            </a:r>
            <a:r>
              <a:rPr lang="fr-FR" dirty="0" smtClean="0"/>
              <a:t>vous renseigniez le nom de votre futur quiz.</a:t>
            </a:r>
          </a:p>
          <a:p>
            <a:pPr algn="just"/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pPr algn="just"/>
            <a:r>
              <a:rPr lang="fr-FR" dirty="0" smtClean="0"/>
              <a:t>De base, un quiz </a:t>
            </a:r>
            <a:r>
              <a:rPr lang="fr-FR" dirty="0" smtClean="0"/>
              <a:t>a </a:t>
            </a:r>
            <a:r>
              <a:rPr lang="fr-FR" dirty="0" smtClean="0"/>
              <a:t>0 question. Il vous faut donc les créer ainsi que leurs réponses respectives.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67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Créer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24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Gérer </a:t>
            </a:r>
            <a:r>
              <a:rPr lang="fr-FR" sz="2800" dirty="0" smtClean="0"/>
              <a:t>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6000" y="6354000"/>
            <a:ext cx="6264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Chaque quiz possède </a:t>
            </a:r>
            <a:r>
              <a:rPr lang="fr-FR" dirty="0" smtClean="0"/>
              <a:t>une </a:t>
            </a:r>
            <a:r>
              <a:rPr lang="fr-FR" dirty="0" smtClean="0"/>
              <a:t>difficulté </a:t>
            </a:r>
            <a:r>
              <a:rPr lang="fr-FR" dirty="0" smtClean="0">
                <a:solidFill>
                  <a:srgbClr val="FF0000"/>
                </a:solidFill>
              </a:rPr>
              <a:t>(1) </a:t>
            </a:r>
            <a:r>
              <a:rPr lang="fr-FR" dirty="0" smtClean="0"/>
              <a:t>qui peut varier de facile à difficile.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67946" y="7303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7297" y="63170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2000" y="6732240"/>
            <a:ext cx="7560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2952000" y="696960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3" name="ZoneTexte 22"/>
          <p:cNvSpPr txBox="1"/>
          <p:nvPr/>
        </p:nvSpPr>
        <p:spPr>
          <a:xfrm>
            <a:off x="2611144" y="66509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662142" y="6910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6672" y="467544"/>
            <a:ext cx="638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devez entrer le temps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que vous aller donner aux joueurs afin de réaliser votre quiz.</a:t>
            </a:r>
          </a:p>
          <a:p>
            <a:pPr algn="just"/>
            <a:r>
              <a:rPr lang="fr-FR" dirty="0" smtClean="0"/>
              <a:t>Votre quiz doit contenir des questions. Pour les ajouter cliquez sur </a:t>
            </a:r>
            <a:r>
              <a:rPr lang="fr-FR" dirty="0" smtClean="0">
                <a:solidFill>
                  <a:srgbClr val="FF0000"/>
                </a:solidFill>
              </a:rPr>
              <a:t>(3) </a:t>
            </a:r>
            <a:r>
              <a:rPr lang="fr-FR" dirty="0" smtClean="0"/>
              <a:t>puis entrez votre question dans la fenêtre qui s’est ouverte.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/>
              <a:t>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(4)</a:t>
            </a:r>
            <a:r>
              <a:rPr lang="fr-FR" dirty="0" smtClean="0"/>
              <a:t> </a:t>
            </a:r>
            <a:r>
              <a:rPr lang="fr-FR" dirty="0"/>
              <a:t>votre quiz. Il sera immédiatement jouable.</a:t>
            </a:r>
          </a:p>
        </p:txBody>
      </p:sp>
      <p:pic>
        <p:nvPicPr>
          <p:cNvPr id="3" name="Image 2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0" y="5592886"/>
            <a:ext cx="3096264" cy="2392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72408" y="5520878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Une fois validée, votre question apparait dans le tableau de gestion.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229" y="5069666"/>
            <a:ext cx="305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Gérer </a:t>
            </a:r>
            <a:r>
              <a:rPr lang="fr-FR" sz="2800" dirty="0" smtClean="0"/>
              <a:t>questions :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2959200" y="6970440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8" name="Image 7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6794527"/>
            <a:ext cx="1824829" cy="76188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89592" y="7969150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4613" y="6794527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1" name="ZoneTexte 10"/>
          <p:cNvSpPr txBox="1"/>
          <p:nvPr/>
        </p:nvSpPr>
        <p:spPr>
          <a:xfrm>
            <a:off x="2736333" y="69143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33947" y="72947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9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9" y="5887308"/>
            <a:ext cx="3074815" cy="2376264"/>
          </a:xfrm>
          <a:prstGeom prst="rect">
            <a:avLst/>
          </a:prstGeom>
        </p:spPr>
      </p:pic>
      <p:pic>
        <p:nvPicPr>
          <p:cNvPr id="9" name="Image 8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3" y="1698964"/>
            <a:ext cx="3074402" cy="237594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80579" y="1626637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que vous avez cliqué sur une question, vous pouvez ajouter des réponses à celle-ci.</a:t>
            </a:r>
          </a:p>
          <a:p>
            <a:pPr algn="just"/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renseigner le champs de réponse qui a 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004613" y="1176533"/>
            <a:ext cx="297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6) Gérer </a:t>
            </a:r>
            <a:r>
              <a:rPr lang="fr-FR" sz="2800" dirty="0" smtClean="0"/>
              <a:t>réponses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979384" y="2940533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88983" y="2632505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4092912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gauche de celle-ci. Vous pouvez supprimer une réponse en cliquant sur la croix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pPr algn="just"/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22582" y="29026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358604" y="24187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811443" y="34190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1384" y="3461695"/>
            <a:ext cx="433387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672408" y="581530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modifier un quiz existant si vous en êtes le créateur.</a:t>
            </a:r>
          </a:p>
          <a:p>
            <a:pPr algn="just"/>
            <a:r>
              <a:rPr lang="fr-FR" dirty="0" smtClean="0"/>
              <a:t>Il vous faut pour cela, sélectionner votre quiz puis cliquer sur « Modifier ».</a:t>
            </a:r>
          </a:p>
          <a:p>
            <a:pPr algn="just"/>
            <a:r>
              <a:rPr lang="fr-FR" dirty="0" smtClean="0"/>
              <a:t>Vous arriverez sur la fenêtre de gestion des questions.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977229" y="536408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7) Modifier un quiz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89592" y="826357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gestion des question et réponse est identique à la création d’un quiz si ce n’est que lorsque vous validerez, le quiz </a:t>
            </a:r>
          </a:p>
          <a:p>
            <a:pPr algn="just"/>
            <a:r>
              <a:rPr lang="fr-FR" dirty="0" smtClean="0"/>
              <a:t>sera modifié et non créé.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20688" y="1195949"/>
            <a:ext cx="623731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 / Connexion………………………..…..…1</a:t>
            </a:r>
          </a:p>
          <a:p>
            <a:pPr marL="514350" indent="-514350">
              <a:buAutoNum type="arabicParenR"/>
            </a:pPr>
            <a:r>
              <a:rPr lang="fr-FR" dirty="0" smtClean="0"/>
              <a:t>Connexion…………………………………………………………………………1</a:t>
            </a:r>
          </a:p>
          <a:p>
            <a:pPr marL="514350" indent="-514350">
              <a:buAutoNum type="arabicParenR"/>
            </a:pPr>
            <a:r>
              <a:rPr lang="fr-FR" dirty="0" smtClean="0"/>
              <a:t>Inscription…………………………………………………………………………1</a:t>
            </a:r>
          </a:p>
          <a:p>
            <a:r>
              <a:rPr lang="fr-FR" sz="3200" dirty="0" smtClean="0"/>
              <a:t>II/ Utilisateur………………………………..2</a:t>
            </a:r>
          </a:p>
          <a:p>
            <a:pPr marL="514350" indent="-514350">
              <a:buAutoNum type="arabicParenR"/>
            </a:pPr>
            <a:r>
              <a:rPr lang="fr-FR" dirty="0"/>
              <a:t>Le </a:t>
            </a:r>
            <a:r>
              <a:rPr lang="fr-FR" dirty="0" smtClean="0"/>
              <a:t>header………………………………………………………………………….2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boutons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………………………………………………………………………2</a:t>
            </a:r>
          </a:p>
          <a:p>
            <a:pPr marL="514350" indent="-514350">
              <a:buAutoNum type="arabicParenR"/>
            </a:pPr>
            <a:r>
              <a:rPr lang="fr-FR" dirty="0"/>
              <a:t>Les crédits </a:t>
            </a:r>
            <a:r>
              <a:rPr lang="fr-FR" dirty="0" smtClean="0"/>
              <a:t>……………………………………………………………………..…3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statistiques……………………………………………………………….…3</a:t>
            </a:r>
          </a:p>
          <a:p>
            <a:pPr marL="514350" indent="-514350">
              <a:buAutoNum type="arabicParenR"/>
            </a:pPr>
            <a:r>
              <a:rPr lang="fr-FR" dirty="0"/>
              <a:t>Les thèmes </a:t>
            </a:r>
            <a:r>
              <a:rPr lang="fr-FR" dirty="0" smtClean="0"/>
              <a:t>…………………………………………………………………….…4</a:t>
            </a:r>
            <a:endParaRPr lang="fr-FR" dirty="0" smtClean="0"/>
          </a:p>
          <a:p>
            <a:r>
              <a:rPr lang="fr-FR" sz="3200" dirty="0" smtClean="0"/>
              <a:t>III / Jouer une partie……………………..5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 </a:t>
            </a:r>
            <a:r>
              <a:rPr lang="fr-FR" dirty="0"/>
              <a:t>du quiz </a:t>
            </a:r>
            <a:r>
              <a:rPr lang="fr-FR" dirty="0" smtClean="0"/>
              <a:t>………………………………………………………………5</a:t>
            </a:r>
            <a:endParaRPr lang="fr-FR" dirty="0" smtClean="0"/>
          </a:p>
          <a:p>
            <a:pPr marL="514350" indent="-514350">
              <a:buFontTx/>
              <a:buAutoNum type="arabicParenR"/>
            </a:pPr>
            <a:r>
              <a:rPr lang="fr-FR" dirty="0"/>
              <a:t> Jouer au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……………………………………………………………………5</a:t>
            </a:r>
          </a:p>
          <a:p>
            <a:pPr marL="514350" indent="-514350">
              <a:buFontTx/>
              <a:buAutoNum type="arabicParenR"/>
            </a:pPr>
            <a:r>
              <a:rPr lang="fr-FR" dirty="0"/>
              <a:t> Correction du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……………………………………………………..……6</a:t>
            </a:r>
          </a:p>
          <a:p>
            <a:r>
              <a:rPr lang="fr-FR" sz="3200" dirty="0" smtClean="0"/>
              <a:t>IV/ Administrateur8</a:t>
            </a:r>
          </a:p>
          <a:p>
            <a:pPr marL="514350" indent="-514350">
              <a:buAutoNum type="arabicParenR"/>
            </a:pPr>
            <a:r>
              <a:rPr lang="fr-FR" dirty="0" smtClean="0"/>
              <a:t>Accueil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………………………………………………………………………..……8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Sélectionner </a:t>
            </a:r>
            <a:r>
              <a:rPr lang="fr-FR" dirty="0"/>
              <a:t>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…………………………………………………………8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Créer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……………………………………………………………………9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……………………………………………………….…….….…9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question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……………………………………………………….………10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réponse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…………………………………………………………..……11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Modifier un </a:t>
            </a:r>
            <a:r>
              <a:rPr lang="fr-FR" smtClean="0"/>
              <a:t>quiz</a:t>
            </a:r>
            <a:r>
              <a:rPr lang="fr-FR"/>
              <a:t> </a:t>
            </a:r>
            <a:r>
              <a:rPr lang="fr-FR" smtClean="0"/>
              <a:t>………………………………………………………….…</a:t>
            </a:r>
            <a:r>
              <a:rPr lang="fr-FR" dirty="0" smtClean="0"/>
              <a:t>11</a:t>
            </a:r>
            <a:endParaRPr lang="fr-FR" dirty="0"/>
          </a:p>
          <a:p>
            <a:pPr marL="514350" indent="-514350">
              <a:buAutoNum type="arabicParenR"/>
            </a:pPr>
            <a:endParaRPr lang="fr-FR" dirty="0" smtClean="0"/>
          </a:p>
          <a:p>
            <a:pPr marL="514350" indent="-514350">
              <a:buFontTx/>
              <a:buAutoNum type="arabicParenR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88840" y="395536"/>
            <a:ext cx="289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Table des matières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310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pPr algn="just"/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441613"/>
            <a:ext cx="31909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302787"/>
            <a:ext cx="3190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vous connecter.</a:t>
            </a:r>
            <a:r>
              <a:rPr kumimoji="0" lang="fr-FR" alt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Vous pouvez retourner à l’écran de 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228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Connexion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Inscription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Durant </a:t>
            </a:r>
            <a:r>
              <a:rPr lang="fr-FR" dirty="0"/>
              <a:t>toute votre </a:t>
            </a:r>
            <a:r>
              <a:rPr lang="fr-FR" dirty="0" smtClean="0"/>
              <a:t>expérience de jeu, </a:t>
            </a:r>
            <a:r>
              <a:rPr lang="fr-FR" dirty="0"/>
              <a:t>vous retrouverez toujours le menu en haut de l’application.</a:t>
            </a:r>
          </a:p>
          <a:p>
            <a:pPr algn="just"/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Votre nom d’utilisateur et </a:t>
            </a:r>
            <a:r>
              <a:rPr lang="fr-FR" dirty="0" smtClean="0"/>
              <a:t>statut.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 : Options de l’application.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09442" y="20829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quiz.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statistiques.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crédits.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Le </a:t>
            </a:r>
            <a:r>
              <a:rPr lang="fr-FR" sz="2800" dirty="0" smtClean="0"/>
              <a:t>header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49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Les </a:t>
            </a:r>
            <a:r>
              <a:rPr lang="fr-FR" sz="2800" dirty="0" smtClean="0"/>
              <a:t>boutons :</a:t>
            </a:r>
            <a:endParaRPr lang="fr-FR" sz="2800" dirty="0"/>
          </a:p>
        </p:txBody>
      </p:sp>
      <p:sp>
        <p:nvSpPr>
          <p:cNvPr id="28" name="Rectangle 27"/>
          <p:cNvSpPr/>
          <p:nvPr/>
        </p:nvSpPr>
        <p:spPr>
          <a:xfrm>
            <a:off x="1995392" y="1969980"/>
            <a:ext cx="1001560" cy="146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388222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4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" y="5580112"/>
            <a:ext cx="3111739" cy="240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496542"/>
            <a:ext cx="320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crédits regroupent l’ensemble des membres de l’équipe qui ont contribué à la réalisation de l’application.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</a:t>
            </a:r>
            <a:r>
              <a:rPr lang="fr-FR" dirty="0" smtClean="0"/>
              <a:t>fenêtre </a:t>
            </a:r>
            <a:r>
              <a:rPr lang="fr-FR" dirty="0" smtClean="0"/>
              <a:t>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Filtrez vos quiz selon vos préférences de difficulté.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Une fois un quiz sélectionné dans la liste, consultez les statistiques ce celui-ci.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308304"/>
            <a:ext cx="95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92420" y="73803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227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Les </a:t>
            </a:r>
            <a:r>
              <a:rPr lang="fr-FR" sz="2800" dirty="0" smtClean="0"/>
              <a:t>crédits 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94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Les </a:t>
            </a:r>
            <a:r>
              <a:rPr lang="fr-FR" sz="2800" dirty="0" smtClean="0"/>
              <a:t>statistiques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" y="1887711"/>
            <a:ext cx="3094440" cy="23914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3195" y="2496542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choisir un thème pour votre application parmi 3 au choix. </a:t>
            </a:r>
          </a:p>
          <a:p>
            <a:pPr algn="just"/>
            <a:r>
              <a:rPr lang="fr-FR" dirty="0" smtClean="0"/>
              <a:t>Cliquez sur un thème puis </a:t>
            </a:r>
            <a:r>
              <a:rPr lang="fr-FR" dirty="0" smtClean="0"/>
              <a:t>validez </a:t>
            </a:r>
            <a:r>
              <a:rPr lang="fr-FR" dirty="0" smtClean="0"/>
              <a:t>pour retourner là où vous étiez avant de cliquer sur le bouton d’option.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0688" y="45376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changer de thème à tout moment.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77229" y="1384484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Les </a:t>
            </a:r>
            <a:r>
              <a:rPr lang="fr-FR" sz="2800" dirty="0" smtClean="0"/>
              <a:t>thèmes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0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0" y="5562000"/>
            <a:ext cx="3100915" cy="23964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Quand vous cliquez sur JOUER dans l’accueil, vous </a:t>
            </a:r>
            <a:r>
              <a:rPr lang="fr-FR" dirty="0" smtClean="0"/>
              <a:t>allez devoir, </a:t>
            </a:r>
            <a:r>
              <a:rPr lang="fr-FR" dirty="0" smtClean="0"/>
              <a:t>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Jouer 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487193"/>
            <a:ext cx="2852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700" dirty="0" smtClean="0"/>
              <a:t>Quand vous </a:t>
            </a:r>
            <a:r>
              <a:rPr lang="fr-FR" sz="1700" dirty="0" smtClean="0"/>
              <a:t>commencez </a:t>
            </a:r>
            <a:r>
              <a:rPr lang="fr-FR" sz="1700" dirty="0" smtClean="0"/>
              <a:t>la partie, vous avez le temps imparti pour répondre au questions et valider le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1</a:t>
            </a:r>
            <a:r>
              <a:rPr lang="fr-FR" sz="1700" dirty="0" smtClean="0"/>
              <a:t> : </a:t>
            </a:r>
            <a:r>
              <a:rPr lang="fr-FR" sz="1700" dirty="0" smtClean="0"/>
              <a:t>changez </a:t>
            </a:r>
            <a:r>
              <a:rPr lang="fr-FR" sz="1700" dirty="0" smtClean="0"/>
              <a:t>de questions comme vous </a:t>
            </a:r>
            <a:r>
              <a:rPr lang="fr-FR" sz="1700" dirty="0" smtClean="0"/>
              <a:t>le voulez</a:t>
            </a:r>
            <a:r>
              <a:rPr lang="fr-FR" sz="1700" dirty="0" smtClean="0"/>
              <a:t>. Si le cadre est vert c’est que vous avez répondu sinon il est gris. Le bleu signifie que vous ne</a:t>
            </a:r>
            <a:endParaRPr lang="fr-FR" sz="1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III / 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Sélection </a:t>
            </a:r>
            <a:r>
              <a:rPr lang="fr-FR" sz="2800" dirty="0" smtClean="0"/>
              <a:t>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Jouer </a:t>
            </a:r>
            <a:r>
              <a:rPr lang="fr-FR" sz="2800" dirty="0" smtClean="0"/>
              <a:t>au quiz 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8000" y="5799600"/>
            <a:ext cx="1224000" cy="9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6" name="Rectangle 5"/>
          <p:cNvSpPr/>
          <p:nvPr/>
        </p:nvSpPr>
        <p:spPr>
          <a:xfrm>
            <a:off x="620688" y="6372200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764704" y="6174000"/>
            <a:ext cx="7506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2286573" y="5940152"/>
            <a:ext cx="11424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Rectangle 11"/>
          <p:cNvSpPr/>
          <p:nvPr/>
        </p:nvSpPr>
        <p:spPr>
          <a:xfrm>
            <a:off x="3110400" y="7826400"/>
            <a:ext cx="539194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Rectangle 12"/>
          <p:cNvSpPr/>
          <p:nvPr/>
        </p:nvSpPr>
        <p:spPr>
          <a:xfrm>
            <a:off x="3067200" y="7099200"/>
            <a:ext cx="52734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Rectangle 16"/>
          <p:cNvSpPr/>
          <p:nvPr/>
        </p:nvSpPr>
        <p:spPr>
          <a:xfrm>
            <a:off x="3096000" y="7344000"/>
            <a:ext cx="5040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1516135" y="6115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39256" y="5713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58172" y="76095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198" y="59482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745391" y="7033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5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9198" y="7281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6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57786" y="7762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7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91130" y="8020186"/>
            <a:ext cx="59622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l’avez pas consulté</a:t>
            </a:r>
            <a:r>
              <a:rPr lang="fr-FR" sz="1700" dirty="0" smtClean="0"/>
              <a:t>. Le orange indique à quelle question vous êtes.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2</a:t>
            </a:r>
            <a:r>
              <a:rPr lang="fr-FR" sz="1700" dirty="0"/>
              <a:t> : </a:t>
            </a:r>
            <a:r>
              <a:rPr lang="fr-FR" sz="1700" dirty="0" smtClean="0"/>
              <a:t>Le titre du quiz et sa difficulté.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3</a:t>
            </a:r>
            <a:r>
              <a:rPr lang="fr-FR" sz="1700" dirty="0"/>
              <a:t> : </a:t>
            </a:r>
            <a:r>
              <a:rPr lang="fr-FR" sz="1700" dirty="0" smtClean="0"/>
              <a:t>Le numéro de la question en cours avec des boutons pour passer à la suivante ou revenir à la précédente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59" y="3396723"/>
            <a:ext cx="1862136" cy="79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0688" y="130320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rgbClr val="FF0000"/>
                </a:solidFill>
              </a:rPr>
              <a:t>4</a:t>
            </a:r>
            <a:r>
              <a:rPr lang="fr-FR" sz="1700" dirty="0"/>
              <a:t> : </a:t>
            </a:r>
            <a:r>
              <a:rPr lang="fr-FR" sz="1700" dirty="0" smtClean="0"/>
              <a:t> Cochez les bonnes réponses à la question en cours.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5</a:t>
            </a:r>
            <a:r>
              <a:rPr lang="fr-FR" sz="1700" dirty="0" smtClean="0"/>
              <a:t> : Validez votre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6</a:t>
            </a:r>
            <a:r>
              <a:rPr lang="fr-FR" sz="1700" dirty="0" smtClean="0"/>
              <a:t> : Quittez la partie en cours et revenez à la sélection des quiz.</a:t>
            </a:r>
          </a:p>
          <a:p>
            <a:pPr algn="just"/>
            <a:r>
              <a:rPr lang="fr-FR" sz="1700" dirty="0" smtClean="0">
                <a:solidFill>
                  <a:srgbClr val="FF0000"/>
                </a:solidFill>
              </a:rPr>
              <a:t>7</a:t>
            </a:r>
            <a:r>
              <a:rPr lang="fr-FR" sz="1700" dirty="0" smtClean="0"/>
              <a:t> : Le chronomètre défini le temps que vous avez pour répondre à toutes les questions et valider le quiz.</a:t>
            </a:r>
          </a:p>
          <a:p>
            <a:pPr algn="just"/>
            <a:r>
              <a:rPr lang="fr-FR" sz="1700" dirty="0" smtClean="0"/>
              <a:t>Si le fond du chronomètre devient rouge, </a:t>
            </a:r>
            <a:r>
              <a:rPr lang="fr-FR" sz="1700" dirty="0" smtClean="0"/>
              <a:t>c’est qu’il ne vous reste plus beaucoup de temps.</a:t>
            </a:r>
            <a:endParaRPr lang="fr-FR" sz="1700" dirty="0" smtClean="0"/>
          </a:p>
          <a:p>
            <a:pPr algn="just"/>
            <a:r>
              <a:rPr lang="fr-FR" sz="1700" dirty="0" smtClean="0"/>
              <a:t>Quand le </a:t>
            </a:r>
            <a:r>
              <a:rPr lang="fr-FR" sz="1700" dirty="0" smtClean="0"/>
              <a:t>décompte arrive </a:t>
            </a:r>
            <a:r>
              <a:rPr lang="fr-FR" sz="1700" dirty="0" smtClean="0"/>
              <a:t>à 0, une nouvelle fenêtre </a:t>
            </a:r>
            <a:r>
              <a:rPr lang="fr-FR" sz="1700" dirty="0" smtClean="0"/>
              <a:t>vous averti que vous allez être redirigé vers la correction. La partie est donc terminée.</a:t>
            </a:r>
            <a:endParaRPr lang="fr-FR" sz="1700" dirty="0" smtClean="0"/>
          </a:p>
          <a:p>
            <a:pPr algn="just"/>
            <a:r>
              <a:rPr lang="fr-FR" sz="1700" dirty="0" smtClean="0"/>
              <a:t>Cliquez sur OK pour </a:t>
            </a:r>
            <a:r>
              <a:rPr lang="fr-FR" sz="1700" dirty="0" smtClean="0"/>
              <a:t>continuer vers la correction.</a:t>
            </a:r>
            <a:endParaRPr lang="fr-FR" sz="1700" dirty="0"/>
          </a:p>
          <a:p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7" y="5554800"/>
            <a:ext cx="3093624" cy="2401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229" y="5056892"/>
            <a:ext cx="341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Correction </a:t>
            </a:r>
            <a:r>
              <a:rPr lang="fr-FR" sz="2800" dirty="0" smtClean="0"/>
              <a:t>du quiz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3116386" y="7292860"/>
            <a:ext cx="396000" cy="1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1967552" y="5826980"/>
            <a:ext cx="1238400" cy="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620688" y="6540979"/>
            <a:ext cx="1656184" cy="127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/>
          <p:cNvSpPr txBox="1"/>
          <p:nvPr/>
        </p:nvSpPr>
        <p:spPr>
          <a:xfrm>
            <a:off x="1987200" y="75963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5985" y="57434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22640" y="65778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17032" y="5443061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correction vous permet de consulter les bonnes réponses au quiz que vous venez de jouer.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Vous changez de question comme </a:t>
            </a:r>
            <a:r>
              <a:rPr lang="fr-FR" dirty="0" smtClean="0"/>
              <a:t>vous le </a:t>
            </a:r>
            <a:r>
              <a:rPr lang="fr-FR" dirty="0" smtClean="0"/>
              <a:t>voulez. Le gris signifie que vous avez déjà consulté la réponse sinon le bouton est bleu.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7200" y="7956376"/>
            <a:ext cx="5546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Consultez les réponses que vous avez cochés pour chaque question. Le rouge signifie qu’il fallait la </a:t>
            </a:r>
            <a:r>
              <a:rPr lang="fr-FR" dirty="0" smtClean="0"/>
              <a:t>cocher, </a:t>
            </a:r>
            <a:r>
              <a:rPr lang="fr-FR" dirty="0" smtClean="0"/>
              <a:t>si vous ne l’avez pas </a:t>
            </a:r>
            <a:r>
              <a:rPr lang="fr-FR" dirty="0" smtClean="0"/>
              <a:t>fait, ou, </a:t>
            </a:r>
            <a:r>
              <a:rPr lang="fr-FR" dirty="0" smtClean="0"/>
              <a:t>qu’il ne fallait </a:t>
            </a:r>
            <a:r>
              <a:rPr lang="fr-FR" dirty="0" smtClean="0"/>
              <a:t>pas, </a:t>
            </a:r>
            <a:r>
              <a:rPr lang="fr-FR" dirty="0" smtClean="0"/>
              <a:t>si vous l’avez fait. C’est pareil pour une réponse non cochée.</a:t>
            </a:r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780928" y="6540979"/>
            <a:ext cx="717581" cy="3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ZoneTexte 16"/>
          <p:cNvSpPr txBox="1"/>
          <p:nvPr/>
        </p:nvSpPr>
        <p:spPr>
          <a:xfrm>
            <a:off x="2859584" y="722505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2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0688" y="323528"/>
            <a:ext cx="623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3: </a:t>
            </a:r>
            <a:r>
              <a:rPr lang="fr-FR" dirty="0" smtClean="0"/>
              <a:t>Consultez votre score.  Pour chaque question, si vous avez toutes les réponses de juste, vous avez 1 point. Une seule réponse fausse à une question vous  fera tomber à 0 point pour cette question. </a:t>
            </a:r>
          </a:p>
          <a:p>
            <a:r>
              <a:rPr lang="fr-FR" dirty="0" smtClean="0"/>
              <a:t>A la fin de la partie, le score est remis sur 100.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</a:t>
            </a:r>
            <a:r>
              <a:rPr lang="fr-FR" dirty="0"/>
              <a:t>: Revenez à l’accueil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8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509</TotalTime>
  <Words>1282</Words>
  <Application>Microsoft Office PowerPoint</Application>
  <PresentationFormat>Affichage à l'écran (4:3)</PresentationFormat>
  <Paragraphs>182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Sinardet</cp:lastModifiedBy>
  <cp:revision>48</cp:revision>
  <dcterms:created xsi:type="dcterms:W3CDTF">2014-05-16T09:05:27Z</dcterms:created>
  <dcterms:modified xsi:type="dcterms:W3CDTF">2014-05-19T21:09:56Z</dcterms:modified>
</cp:coreProperties>
</file>