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702" y="-7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A72F-686B-4727-899E-1B6AF7604176}" type="datetimeFigureOut">
              <a:rPr lang="fr-FR" smtClean="0"/>
              <a:t>18/05/2014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580112"/>
            <a:ext cx="31909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404119"/>
            <a:ext cx="29104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retourner à la page de connexion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puis à suivre </a:t>
            </a:r>
            <a:r>
              <a:rPr kumimoji="0" lang="fr-FR" altLang="fr-FR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1908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Inscription 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Durant </a:t>
            </a:r>
            <a:r>
              <a:rPr lang="fr-FR" dirty="0"/>
              <a:t>toute votre expérience, vous retrouverez toujours le menu en haut de l’application.</a:t>
            </a:r>
          </a:p>
          <a:p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statut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 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117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crédits sont l’ensemble de l’équipe qui a 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partie 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ce 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189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statistiques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Quand vous cliquez sur JOUER dans l’accueil, vous aller devoir 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Jouer 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/>
              <a:t>Quand vous commencer la partie, vous avez le temps imparti pour répondre au questions et valider le quiz.</a:t>
            </a:r>
            <a:endParaRPr lang="fr-FR" sz="1700" dirty="0" smtClean="0"/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</a:t>
            </a:r>
            <a:r>
              <a:rPr lang="fr-FR" sz="1700" dirty="0" smtClean="0"/>
              <a:t>changer de questions comme vous voulez.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</a:t>
            </a:r>
            <a:r>
              <a:rPr lang="fr-FR" sz="2800" dirty="0" smtClean="0"/>
              <a:t>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 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Jouer 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5555723"/>
            <a:ext cx="3106372" cy="2400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2996952" y="709228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consulté.</a:t>
            </a:r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emps Ã©coulÃ© 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94" y="3262197"/>
            <a:ext cx="1906830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79511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r>
              <a:rPr lang="fr-FR" sz="1700" dirty="0" smtClean="0"/>
              <a:t>Si le fond du chronomètre devient rouge, pensez à valider, car il ne vous reste plus beaucoup de temps.</a:t>
            </a:r>
          </a:p>
          <a:p>
            <a:r>
              <a:rPr lang="fr-FR" sz="1700" dirty="0" smtClean="0"/>
              <a:t>Quand le temps arrive à 0, une nouvelle fenêtre vous propose d’aller voir la correction ou non.</a:t>
            </a:r>
          </a:p>
          <a:p>
            <a:r>
              <a:rPr lang="fr-FR" sz="1700" dirty="0" smtClean="0"/>
              <a:t>Cliquez sur OK pour aller la consulter et sur Annuler pour revenir à l’accueil.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" y="5554800"/>
            <a:ext cx="3107079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04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Correction 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06800" y="712800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87200" y="579600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16216"/>
            <a:ext cx="165618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40692" y="5708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49998" y="70694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36096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vous 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8100392"/>
            <a:ext cx="554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en vert la bonne réponse et en rouge les mauvaises.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Revenez à l’accueil.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partie qui 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Créer 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</a:t>
            </a:r>
            <a:r>
              <a:rPr lang="fr-FR" sz="2800" dirty="0" smtClean="0"/>
              <a:t>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Sélectionner 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Créer, une nouvelle fenêtre apparaitra pour que vous renseigniez le nom de votre futur quiz.</a:t>
            </a:r>
          </a:p>
          <a:p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r>
              <a:rPr lang="fr-FR" dirty="0" smtClean="0"/>
              <a:t>De base, un quiz à 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</a:t>
            </a:r>
            <a:r>
              <a:rPr lang="fr-FR" sz="2800" dirty="0" smtClean="0"/>
              <a:t>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297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Créer 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187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pic>
        <p:nvPicPr>
          <p:cNvPr id="12" name="Image 1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9775" cy="24032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2400" y="6480000"/>
            <a:ext cx="3276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quiz possède un difficulté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votre quiz. Il sera immédiatement jouable.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65796" y="6417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5508104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que vous avez cliqué sur une question, vous pouvez ajouter des réponses à celle-ci.</a:t>
            </a:r>
          </a:p>
          <a:p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renseigner le champs de réponse qui a 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56256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</a:t>
            </a:r>
            <a:r>
              <a:rPr lang="fr-FR" sz="2800" dirty="0" smtClean="0"/>
              <a:t>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5058000"/>
            <a:ext cx="259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réponses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6513972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7169172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73431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7104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21" name="Image 20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898318"/>
            <a:ext cx="3109775" cy="240328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44995" y="182631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9816" y="1375098"/>
            <a:ext cx="26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questions :</a:t>
            </a:r>
            <a:endParaRPr lang="fr-FR" sz="2800" dirty="0"/>
          </a:p>
        </p:txBody>
      </p:sp>
      <p:sp>
        <p:nvSpPr>
          <p:cNvPr id="30" name="Rectangle 29"/>
          <p:cNvSpPr/>
          <p:nvPr/>
        </p:nvSpPr>
        <p:spPr>
          <a:xfrm>
            <a:off x="2931787" y="3158206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33" name="Image 32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" y="3099959"/>
            <a:ext cx="1824829" cy="761882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62179" y="427458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091595" cy="2389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200" y="3099959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2952000" y="68400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61599" y="6513972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7956376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2638" y="67724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674985" y="67724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784059" y="7300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4000" y="7343162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2185950" y="28383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061263" y="33022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306</TotalTime>
  <Words>876</Words>
  <Application>Microsoft Office PowerPoint</Application>
  <PresentationFormat>Affichage à l'écran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34</cp:revision>
  <dcterms:created xsi:type="dcterms:W3CDTF">2014-05-16T09:05:27Z</dcterms:created>
  <dcterms:modified xsi:type="dcterms:W3CDTF">2014-05-18T13:44:24Z</dcterms:modified>
</cp:coreProperties>
</file>