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1" r:id="rId11"/>
    <p:sldId id="262" r:id="rId12"/>
    <p:sldId id="267" r:id="rId13"/>
    <p:sldId id="263" r:id="rId1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1CE1A-2F1A-46A9-A6A1-64CE8EB1BD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793-2A6C-4843-979C-4CC0E7B75642}" type="datetime1">
              <a:rPr lang="fr-FR" smtClean="0"/>
              <a:t>19/05/2014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981A-116D-4671-B530-41421E749CE2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976-6BDC-477C-BE69-BACB587E9E09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989A-5944-48FB-9C93-F445CC61245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6DD0-AEA9-4B4C-A911-E7A57445B85C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66E-1162-4E3D-9659-DCC4D1E4FDEE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8760-8BA6-4BD5-8A89-30F57401D00C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06CA-86B6-4E36-8E89-08EA96D29BD1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9E85-E668-4FDD-AC5E-2D0233FB7495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01-6A44-453F-84E8-74998EE41BF0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A898-B0A6-4AF9-82BE-A77920A03BDA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840D-3D95-4143-8C79-9E3186E4073A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</a:t>
            </a:r>
            <a:r>
              <a:rPr lang="fr-FR" dirty="0" smtClean="0"/>
              <a:t>fenêtre qui </a:t>
            </a:r>
            <a:r>
              <a:rPr lang="fr-FR" dirty="0" smtClean="0"/>
              <a:t>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Créer 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Sélectionner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109775" cy="24032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En cliquant sur Créer, une nouvelle fenêtre apparaitra </a:t>
            </a:r>
            <a:r>
              <a:rPr lang="fr-FR" dirty="0" smtClean="0"/>
              <a:t>afin que </a:t>
            </a:r>
            <a:r>
              <a:rPr lang="fr-FR" dirty="0" smtClean="0"/>
              <a:t>vous renseigniez le nom de votre futur quiz.</a:t>
            </a:r>
          </a:p>
          <a:p>
            <a:pPr algn="just"/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pPr algn="just"/>
            <a:r>
              <a:rPr lang="fr-FR" dirty="0" smtClean="0"/>
              <a:t>De base, un quiz </a:t>
            </a:r>
            <a:r>
              <a:rPr lang="fr-FR" dirty="0" smtClean="0"/>
              <a:t>a </a:t>
            </a:r>
            <a:r>
              <a:rPr lang="fr-FR" dirty="0" smtClean="0"/>
              <a:t>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67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Créer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4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Gérer </a:t>
            </a:r>
            <a:r>
              <a:rPr lang="fr-FR" sz="2800" dirty="0" smtClean="0"/>
              <a:t>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6000" y="6354000"/>
            <a:ext cx="6264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Chaque quiz possède </a:t>
            </a:r>
            <a:r>
              <a:rPr lang="fr-FR" dirty="0" smtClean="0"/>
              <a:t>une </a:t>
            </a:r>
            <a:r>
              <a:rPr lang="fr-FR" dirty="0" smtClean="0"/>
              <a:t>difficulté </a:t>
            </a:r>
            <a:r>
              <a:rPr lang="fr-FR" dirty="0" smtClean="0">
                <a:solidFill>
                  <a:srgbClr val="FF0000"/>
                </a:solidFill>
              </a:rPr>
              <a:t>(1) </a:t>
            </a:r>
            <a:r>
              <a:rPr lang="fr-FR" dirty="0" smtClean="0"/>
              <a:t>qui peut varier de facile à difficile.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7297" y="63170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000" y="6732240"/>
            <a:ext cx="756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2952000" y="69696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3" name="ZoneTexte 22"/>
          <p:cNvSpPr txBox="1"/>
          <p:nvPr/>
        </p:nvSpPr>
        <p:spPr>
          <a:xfrm>
            <a:off x="2611144" y="66509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662142" y="6910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672" y="467544"/>
            <a:ext cx="63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devez entrer le temps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que vous aller donner aux joueurs afin de réaliser votre quiz.</a:t>
            </a:r>
          </a:p>
          <a:p>
            <a:pPr algn="just"/>
            <a:r>
              <a:rPr lang="fr-FR" dirty="0" smtClean="0"/>
              <a:t>Votre quiz doit contenir des questions. Pour les ajouter cliquez sur </a:t>
            </a:r>
            <a:r>
              <a:rPr lang="fr-FR" dirty="0" smtClean="0">
                <a:solidFill>
                  <a:srgbClr val="FF0000"/>
                </a:solidFill>
              </a:rPr>
              <a:t>(3) </a:t>
            </a:r>
            <a:r>
              <a:rPr lang="fr-FR" dirty="0" smtClean="0"/>
              <a:t>puis entrez votre question dans la fenêtre qui s’est ouverte.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/>
              <a:t>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(4)</a:t>
            </a:r>
            <a:r>
              <a:rPr lang="fr-FR" dirty="0" smtClean="0"/>
              <a:t> </a:t>
            </a:r>
            <a:r>
              <a:rPr lang="fr-FR" dirty="0"/>
              <a:t>votre quiz. Il sera immédiatement jouable.</a:t>
            </a:r>
          </a:p>
        </p:txBody>
      </p:sp>
      <p:pic>
        <p:nvPicPr>
          <p:cNvPr id="3" name="Image 2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0" y="5592886"/>
            <a:ext cx="3096264" cy="2392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72408" y="5520878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229" y="5069666"/>
            <a:ext cx="30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Gérer </a:t>
            </a:r>
            <a:r>
              <a:rPr lang="fr-FR" sz="2800" dirty="0" smtClean="0"/>
              <a:t>questions :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959200" y="6970440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8" name="Image 7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6794527"/>
            <a:ext cx="1824829" cy="76188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89592" y="7969150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4613" y="6794527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ZoneTexte 10"/>
          <p:cNvSpPr txBox="1"/>
          <p:nvPr/>
        </p:nvSpPr>
        <p:spPr>
          <a:xfrm>
            <a:off x="2736333" y="69143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3947" y="72947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9" y="5887308"/>
            <a:ext cx="3074815" cy="2376264"/>
          </a:xfrm>
          <a:prstGeom prst="rect">
            <a:avLst/>
          </a:prstGeom>
        </p:spPr>
      </p:pic>
      <p:pic>
        <p:nvPicPr>
          <p:cNvPr id="9" name="Image 8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3" y="1698964"/>
            <a:ext cx="3074402" cy="237594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80579" y="1626637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que vous avez cliqué sur une question, vous pouvez ajouter des réponses à celle-ci.</a:t>
            </a:r>
          </a:p>
          <a:p>
            <a:pPr algn="just"/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renseigner le champs de réponse qui a 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004613" y="1176533"/>
            <a:ext cx="297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6) Gérer </a:t>
            </a:r>
            <a:r>
              <a:rPr lang="fr-FR" sz="2800" dirty="0" smtClean="0"/>
              <a:t>réponses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979384" y="2940533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88983" y="2632505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4092912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pPr algn="just"/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22582" y="29026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358604" y="24187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11443" y="34190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1384" y="3461695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672408" y="581530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modifier un quiz existant si vous en êtes le créateur.</a:t>
            </a:r>
          </a:p>
          <a:p>
            <a:pPr algn="just"/>
            <a:r>
              <a:rPr lang="fr-FR" dirty="0" smtClean="0"/>
              <a:t>Il vous faut pour cela, sélectionner votre quiz puis cliquer sur « Modifier ».</a:t>
            </a:r>
          </a:p>
          <a:p>
            <a:pPr algn="just"/>
            <a:r>
              <a:rPr lang="fr-FR" dirty="0" smtClean="0"/>
              <a:t>Vous arriverez sur la fenêtre de gestion des questions.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77229" y="536408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7) Modifier un quiz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89592" y="826357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gestion des question et réponse est identique à la création d’un quiz si ce n’est que lorsque vous validerez, le quiz sera modifié et non créé.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20688" y="1195949"/>
            <a:ext cx="623731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 / Connexion</a:t>
            </a:r>
          </a:p>
          <a:p>
            <a:pPr marL="514350" indent="-514350">
              <a:buAutoNum type="arabicParenR"/>
            </a:pPr>
            <a:r>
              <a:rPr lang="fr-FR" dirty="0" smtClean="0"/>
              <a:t>Connexion…………………………………………………………………………</a:t>
            </a:r>
          </a:p>
          <a:p>
            <a:pPr marL="514350" indent="-514350">
              <a:buAutoNum type="arabicParenR"/>
            </a:pPr>
            <a:r>
              <a:rPr lang="fr-FR" dirty="0" smtClean="0"/>
              <a:t>Inscription…………………………………………………………………………</a:t>
            </a:r>
          </a:p>
          <a:p>
            <a:r>
              <a:rPr lang="fr-FR" sz="3200" dirty="0" smtClean="0"/>
              <a:t>II/ Utilisateur</a:t>
            </a:r>
          </a:p>
          <a:p>
            <a:pPr marL="514350" indent="-514350">
              <a:buAutoNum type="arabicParenR"/>
            </a:pPr>
            <a:r>
              <a:rPr lang="fr-FR" dirty="0"/>
              <a:t>Le </a:t>
            </a:r>
            <a:r>
              <a:rPr lang="fr-FR" dirty="0" smtClean="0"/>
              <a:t>header…………………………………………………………………………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boutons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</a:t>
            </a:r>
          </a:p>
          <a:p>
            <a:pPr marL="514350" indent="-514350">
              <a:buAutoNum type="arabicParenR"/>
            </a:pPr>
            <a:r>
              <a:rPr lang="fr-FR" dirty="0"/>
              <a:t>Les crédits …………………………………………………………………………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statistiques………………………………………………………………</a:t>
            </a:r>
          </a:p>
          <a:p>
            <a:pPr marL="514350" indent="-514350">
              <a:buAutoNum type="arabicParenR"/>
            </a:pPr>
            <a:r>
              <a:rPr lang="fr-FR" dirty="0"/>
              <a:t>Les thèmes …………………………………………………………………………</a:t>
            </a:r>
            <a:endParaRPr lang="fr-FR" dirty="0" smtClean="0"/>
          </a:p>
          <a:p>
            <a:r>
              <a:rPr lang="fr-FR" sz="3200" dirty="0" smtClean="0"/>
              <a:t>III / Jouer une partie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 </a:t>
            </a:r>
            <a:r>
              <a:rPr lang="fr-FR" dirty="0"/>
              <a:t>du quiz </a:t>
            </a:r>
            <a:r>
              <a:rPr lang="fr-FR" dirty="0" smtClean="0"/>
              <a:t>……………………………………………………………</a:t>
            </a:r>
            <a:endParaRPr lang="fr-FR" dirty="0" smtClean="0"/>
          </a:p>
          <a:p>
            <a:pPr marL="514350" indent="-514350">
              <a:buFontTx/>
              <a:buAutoNum type="arabicParenR"/>
            </a:pPr>
            <a:r>
              <a:rPr lang="fr-FR" dirty="0"/>
              <a:t> Jouer au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</a:t>
            </a:r>
          </a:p>
          <a:p>
            <a:pPr marL="514350" indent="-514350">
              <a:buFontTx/>
              <a:buAutoNum type="arabicParenR"/>
            </a:pPr>
            <a:r>
              <a:rPr lang="fr-FR" dirty="0"/>
              <a:t> Correction du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</a:t>
            </a:r>
          </a:p>
          <a:p>
            <a:r>
              <a:rPr lang="fr-FR" sz="3200" dirty="0" smtClean="0"/>
              <a:t>IV/ Administrateur</a:t>
            </a:r>
          </a:p>
          <a:p>
            <a:pPr marL="514350" indent="-514350">
              <a:buAutoNum type="arabicParenR"/>
            </a:pPr>
            <a:r>
              <a:rPr lang="fr-FR" dirty="0" smtClean="0"/>
              <a:t>Accueil</a:t>
            </a:r>
            <a:r>
              <a:rPr lang="fr-FR" dirty="0"/>
              <a:t> …………………………………………………………………………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Sélectionner </a:t>
            </a:r>
            <a:r>
              <a:rPr lang="fr-FR" dirty="0"/>
              <a:t>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Créer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question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réponse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Modifier un </a:t>
            </a:r>
            <a:r>
              <a:rPr lang="fr-FR" smtClean="0"/>
              <a:t>quiz</a:t>
            </a:r>
            <a:r>
              <a:rPr lang="fr-FR"/>
              <a:t> </a:t>
            </a:r>
            <a:r>
              <a:rPr lang="fr-FR" smtClean="0"/>
              <a:t>………………………………………………………………</a:t>
            </a:r>
            <a:endParaRPr lang="fr-FR" dirty="0"/>
          </a:p>
          <a:p>
            <a:pPr marL="514350" indent="-514350">
              <a:buAutoNum type="arabicParenR"/>
            </a:pPr>
            <a:endParaRPr lang="fr-FR" dirty="0" smtClean="0"/>
          </a:p>
          <a:p>
            <a:pPr marL="514350" indent="-514350">
              <a:buFontTx/>
              <a:buAutoNum type="arabicParenR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88840" y="395536"/>
            <a:ext cx="289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Table des matières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310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pPr algn="just"/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441613"/>
            <a:ext cx="31909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302787"/>
            <a:ext cx="3190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vous connecter.</a:t>
            </a:r>
            <a:r>
              <a:rPr kumimoji="0" lang="fr-FR" alt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Vous pouvez retourner à l’écran de 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228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Connexion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Inscription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Durant </a:t>
            </a:r>
            <a:r>
              <a:rPr lang="fr-FR" dirty="0"/>
              <a:t>toute votre </a:t>
            </a:r>
            <a:r>
              <a:rPr lang="fr-FR" dirty="0" smtClean="0"/>
              <a:t>expérience de jeu, </a:t>
            </a:r>
            <a:r>
              <a:rPr lang="fr-FR" dirty="0"/>
              <a:t>vous retrouverez toujours le menu en haut de l’application.</a:t>
            </a:r>
          </a:p>
          <a:p>
            <a:pPr algn="just"/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</a:t>
            </a:r>
            <a:r>
              <a:rPr lang="fr-FR" dirty="0" smtClean="0"/>
              <a:t>statut.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Le </a:t>
            </a:r>
            <a:r>
              <a:rPr lang="fr-FR" sz="2800" dirty="0" smtClean="0"/>
              <a:t>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49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Les </a:t>
            </a:r>
            <a:r>
              <a:rPr lang="fr-FR" sz="2800" dirty="0" smtClean="0"/>
              <a:t>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crédits regroupent l’ensemble des membres de l’équipe qui ont 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</a:t>
            </a:r>
            <a:r>
              <a:rPr lang="fr-FR" dirty="0" smtClean="0"/>
              <a:t>fenêtre </a:t>
            </a:r>
            <a:r>
              <a:rPr lang="fr-FR" dirty="0" smtClean="0"/>
              <a:t>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ce 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227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Les </a:t>
            </a:r>
            <a:r>
              <a:rPr lang="fr-FR" sz="2800" dirty="0" smtClean="0"/>
              <a:t>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94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Les </a:t>
            </a:r>
            <a:r>
              <a:rPr lang="fr-FR" sz="2800" dirty="0" smtClean="0"/>
              <a:t>statistiques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" y="1887711"/>
            <a:ext cx="3094440" cy="23914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195" y="2496542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choisir un thème pour votre application parmi 3 au choix. </a:t>
            </a:r>
          </a:p>
          <a:p>
            <a:pPr algn="just"/>
            <a:r>
              <a:rPr lang="fr-FR" dirty="0" smtClean="0"/>
              <a:t>Cliquez sur un thème puis </a:t>
            </a:r>
            <a:r>
              <a:rPr lang="fr-FR" dirty="0" smtClean="0"/>
              <a:t>validez </a:t>
            </a:r>
            <a:r>
              <a:rPr lang="fr-FR" dirty="0" smtClean="0"/>
              <a:t>pour retourner là où vous étiez avant de cliquer sur le bouton d’option.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0688" y="4537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changer de thème à tout moment.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77229" y="138448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Les </a:t>
            </a:r>
            <a:r>
              <a:rPr lang="fr-FR" sz="2800" dirty="0" smtClean="0"/>
              <a:t>thèmes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0" y="5562000"/>
            <a:ext cx="3100915" cy="23964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Quand vous cliquez sur JOUER dans l’accueil, vous </a:t>
            </a:r>
            <a:r>
              <a:rPr lang="fr-FR" dirty="0" smtClean="0"/>
              <a:t>allez devoir, </a:t>
            </a:r>
            <a:r>
              <a:rPr lang="fr-FR" dirty="0" smtClean="0"/>
              <a:t>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Jouer 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700" dirty="0" smtClean="0"/>
              <a:t>Quand vous </a:t>
            </a:r>
            <a:r>
              <a:rPr lang="fr-FR" sz="1700" dirty="0" smtClean="0"/>
              <a:t>commencez </a:t>
            </a:r>
            <a:r>
              <a:rPr lang="fr-FR" sz="1700" dirty="0" smtClean="0"/>
              <a:t>la partie, vous avez le temps imparti pour répondre au questions et valider le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</a:t>
            </a:r>
            <a:r>
              <a:rPr lang="fr-FR" sz="1700" dirty="0" smtClean="0"/>
              <a:t>changez </a:t>
            </a:r>
            <a:r>
              <a:rPr lang="fr-FR" sz="1700" dirty="0" smtClean="0"/>
              <a:t>de questions comme vous </a:t>
            </a:r>
            <a:r>
              <a:rPr lang="fr-FR" sz="1700" dirty="0" smtClean="0"/>
              <a:t>le voulez</a:t>
            </a:r>
            <a:r>
              <a:rPr lang="fr-FR" sz="1700" dirty="0" smtClean="0"/>
              <a:t>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Sélection </a:t>
            </a:r>
            <a:r>
              <a:rPr lang="fr-FR" sz="2800" dirty="0" smtClean="0"/>
              <a:t>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Jouer </a:t>
            </a:r>
            <a:r>
              <a:rPr lang="fr-FR" sz="2800" dirty="0" smtClean="0"/>
              <a:t>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3067200" y="709920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</a:t>
            </a:r>
            <a:r>
              <a:rPr lang="fr-FR" sz="1700" dirty="0" smtClean="0"/>
              <a:t>. Le orange indique à quelle question vous êtes.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59" y="3396723"/>
            <a:ext cx="1862136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30320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pPr algn="just"/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pPr algn="just"/>
            <a:r>
              <a:rPr lang="fr-FR" sz="1700" dirty="0" smtClean="0"/>
              <a:t>Si le fond du chronomètre devient rouge, </a:t>
            </a:r>
            <a:r>
              <a:rPr lang="fr-FR" sz="1700" dirty="0" smtClean="0"/>
              <a:t>c’est qu’il ne vous reste plus beaucoup de temps.</a:t>
            </a:r>
            <a:endParaRPr lang="fr-FR" sz="1700" dirty="0" smtClean="0"/>
          </a:p>
          <a:p>
            <a:pPr algn="just"/>
            <a:r>
              <a:rPr lang="fr-FR" sz="1700" dirty="0" smtClean="0"/>
              <a:t>Quand le </a:t>
            </a:r>
            <a:r>
              <a:rPr lang="fr-FR" sz="1700" dirty="0" smtClean="0"/>
              <a:t>décompte arrive </a:t>
            </a:r>
            <a:r>
              <a:rPr lang="fr-FR" sz="1700" dirty="0" smtClean="0"/>
              <a:t>à 0, une nouvelle fenêtre </a:t>
            </a:r>
            <a:r>
              <a:rPr lang="fr-FR" sz="1700" dirty="0" smtClean="0"/>
              <a:t>vous averti que vous allez être redirigé vers la correction. La partie est donc terminée.</a:t>
            </a:r>
            <a:endParaRPr lang="fr-FR" sz="1700" dirty="0" smtClean="0"/>
          </a:p>
          <a:p>
            <a:pPr algn="just"/>
            <a:r>
              <a:rPr lang="fr-FR" sz="1700" dirty="0" smtClean="0"/>
              <a:t>Cliquez sur OK pour </a:t>
            </a:r>
            <a:r>
              <a:rPr lang="fr-FR" sz="1700" dirty="0" smtClean="0"/>
              <a:t>continuer vers la correction.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7" y="5554800"/>
            <a:ext cx="3093624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41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Correction </a:t>
            </a:r>
            <a:r>
              <a:rPr lang="fr-FR" sz="2800" dirty="0" smtClean="0"/>
              <a:t>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16386" y="729286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67552" y="582698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40979"/>
            <a:ext cx="1656184" cy="127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5985" y="5743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22640" y="65778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43061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</a:t>
            </a:r>
            <a:r>
              <a:rPr lang="fr-FR" dirty="0" smtClean="0"/>
              <a:t>vous le </a:t>
            </a:r>
            <a:r>
              <a:rPr lang="fr-FR" dirty="0" smtClean="0"/>
              <a:t>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7956376"/>
            <a:ext cx="5546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les réponses que vous avez cochés pour chaque question. Le rouge signifie qu’il fallait la </a:t>
            </a:r>
            <a:r>
              <a:rPr lang="fr-FR" dirty="0" smtClean="0"/>
              <a:t>cocher, </a:t>
            </a:r>
            <a:r>
              <a:rPr lang="fr-FR" dirty="0" smtClean="0"/>
              <a:t>si vous ne l’avez pas </a:t>
            </a:r>
            <a:r>
              <a:rPr lang="fr-FR" dirty="0" smtClean="0"/>
              <a:t>fait, ou, </a:t>
            </a:r>
            <a:r>
              <a:rPr lang="fr-FR" dirty="0" smtClean="0"/>
              <a:t>qu’il ne fallait </a:t>
            </a:r>
            <a:r>
              <a:rPr lang="fr-FR" dirty="0" smtClean="0"/>
              <a:t>pas, </a:t>
            </a:r>
            <a:r>
              <a:rPr lang="fr-FR" dirty="0" smtClean="0"/>
              <a:t>si vous l’avez fait. C’est pareil pour une réponse non cochée.</a:t>
            </a: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780928" y="6540979"/>
            <a:ext cx="717581" cy="3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ZoneTexte 16"/>
          <p:cNvSpPr txBox="1"/>
          <p:nvPr/>
        </p:nvSpPr>
        <p:spPr>
          <a:xfrm>
            <a:off x="2859584" y="72250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0688" y="323528"/>
            <a:ext cx="62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3: </a:t>
            </a:r>
            <a:r>
              <a:rPr lang="fr-FR" dirty="0" smtClean="0"/>
              <a:t>Consultez votre score.  Pour chaque question, si vous avez toutes les réponses de juste, vous avez 1 point. Une seule réponse fausse à une question vous  fera tomber à 0 point pour cette question. </a:t>
            </a:r>
          </a:p>
          <a:p>
            <a:r>
              <a:rPr lang="fr-FR" dirty="0" smtClean="0"/>
              <a:t>A la fin de la partie, le score est remis sur 100.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</a:t>
            </a:r>
            <a:r>
              <a:rPr lang="fr-FR" dirty="0"/>
              <a:t>: Revenez à l’accueil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492</TotalTime>
  <Words>1261</Words>
  <Application>Microsoft Office PowerPoint</Application>
  <PresentationFormat>Affichage à l'écran (4:3)</PresentationFormat>
  <Paragraphs>183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47</cp:revision>
  <dcterms:created xsi:type="dcterms:W3CDTF">2014-05-16T09:05:27Z</dcterms:created>
  <dcterms:modified xsi:type="dcterms:W3CDTF">2014-05-19T20:52:56Z</dcterms:modified>
</cp:coreProperties>
</file>