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3205E-E5A0-4969-BF06-5C6ADCF88E55}" v="1" dt="2022-05-06T16:22:5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924BE-5E51-4D5D-82DA-82AE28D09A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E68E8EB-EB80-413E-981A-71EE075CD291}">
      <dgm:prSet/>
      <dgm:spPr/>
      <dgm:t>
        <a:bodyPr/>
        <a:lstStyle/>
        <a:p>
          <a:r>
            <a:rPr lang="es-ES" baseline="0"/>
            <a:t>Conocer las principales vulnerabilidades de seguridad de una web.</a:t>
          </a:r>
          <a:endParaRPr lang="en-US"/>
        </a:p>
      </dgm:t>
    </dgm:pt>
    <dgm:pt modelId="{7314CF7D-54CB-4E65-AA0F-F8817249BC73}" type="parTrans" cxnId="{654D7DEF-DD8F-4CE6-B63B-761D27FE00C6}">
      <dgm:prSet/>
      <dgm:spPr/>
      <dgm:t>
        <a:bodyPr/>
        <a:lstStyle/>
        <a:p>
          <a:endParaRPr lang="en-US"/>
        </a:p>
      </dgm:t>
    </dgm:pt>
    <dgm:pt modelId="{B506FFE8-3A49-4841-A51E-37680E04B3BE}" type="sibTrans" cxnId="{654D7DEF-DD8F-4CE6-B63B-761D27FE00C6}">
      <dgm:prSet/>
      <dgm:spPr/>
      <dgm:t>
        <a:bodyPr/>
        <a:lstStyle/>
        <a:p>
          <a:endParaRPr lang="en-US"/>
        </a:p>
      </dgm:t>
    </dgm:pt>
    <dgm:pt modelId="{68FE88CA-890A-4D93-BBC3-9666E2F9998F}">
      <dgm:prSet/>
      <dgm:spPr/>
      <dgm:t>
        <a:bodyPr/>
        <a:lstStyle/>
        <a:p>
          <a:r>
            <a:rPr lang="es-ES" baseline="0"/>
            <a:t>Ser capaz de evitar dichas vulnerabilidades.</a:t>
          </a:r>
          <a:endParaRPr lang="en-US"/>
        </a:p>
      </dgm:t>
    </dgm:pt>
    <dgm:pt modelId="{7E1BE55A-D174-4A5C-AFA5-0EE7F4F485FA}" type="parTrans" cxnId="{DDA6406B-D182-4A1A-8CF7-8B0645D2A2A1}">
      <dgm:prSet/>
      <dgm:spPr/>
      <dgm:t>
        <a:bodyPr/>
        <a:lstStyle/>
        <a:p>
          <a:endParaRPr lang="en-US"/>
        </a:p>
      </dgm:t>
    </dgm:pt>
    <dgm:pt modelId="{B22F631A-7584-45DF-AD9F-8C9F5495C968}" type="sibTrans" cxnId="{DDA6406B-D182-4A1A-8CF7-8B0645D2A2A1}">
      <dgm:prSet/>
      <dgm:spPr/>
      <dgm:t>
        <a:bodyPr/>
        <a:lstStyle/>
        <a:p>
          <a:endParaRPr lang="en-US"/>
        </a:p>
      </dgm:t>
    </dgm:pt>
    <dgm:pt modelId="{89C6589A-B913-4EEA-B90E-7699D0A82AF3}">
      <dgm:prSet/>
      <dgm:spPr/>
      <dgm:t>
        <a:bodyPr/>
        <a:lstStyle/>
        <a:p>
          <a:r>
            <a:rPr lang="es-ES" baseline="0"/>
            <a:t>Tomar consciencia de la importancia de la seguridad en las aplicaciones web.</a:t>
          </a:r>
          <a:endParaRPr lang="en-US"/>
        </a:p>
      </dgm:t>
    </dgm:pt>
    <dgm:pt modelId="{610C46A8-5EFF-4923-B7EB-EF279B40B0F4}" type="parTrans" cxnId="{08F23D47-4D59-4BF1-8B7F-9588C660EF41}">
      <dgm:prSet/>
      <dgm:spPr/>
      <dgm:t>
        <a:bodyPr/>
        <a:lstStyle/>
        <a:p>
          <a:endParaRPr lang="en-US"/>
        </a:p>
      </dgm:t>
    </dgm:pt>
    <dgm:pt modelId="{8873A226-49E2-40B8-BB1C-FF136396FF2D}" type="sibTrans" cxnId="{08F23D47-4D59-4BF1-8B7F-9588C660EF41}">
      <dgm:prSet/>
      <dgm:spPr/>
      <dgm:t>
        <a:bodyPr/>
        <a:lstStyle/>
        <a:p>
          <a:endParaRPr lang="en-US"/>
        </a:p>
      </dgm:t>
    </dgm:pt>
    <dgm:pt modelId="{18B7C790-328C-407A-A99D-FC8EADC1F670}" type="pres">
      <dgm:prSet presAssocID="{2A4924BE-5E51-4D5D-82DA-82AE28D09AF5}" presName="root" presStyleCnt="0">
        <dgm:presLayoutVars>
          <dgm:dir/>
          <dgm:resizeHandles val="exact"/>
        </dgm:presLayoutVars>
      </dgm:prSet>
      <dgm:spPr/>
    </dgm:pt>
    <dgm:pt modelId="{DA0CB6A4-AF69-459D-B7E4-B9377D94D95F}" type="pres">
      <dgm:prSet presAssocID="{AE68E8EB-EB80-413E-981A-71EE075CD291}" presName="compNode" presStyleCnt="0"/>
      <dgm:spPr/>
    </dgm:pt>
    <dgm:pt modelId="{603855D3-AF98-411D-9A4F-DD7C7BDDB617}" type="pres">
      <dgm:prSet presAssocID="{AE68E8EB-EB80-413E-981A-71EE075CD291}" presName="bgRect" presStyleLbl="bgShp" presStyleIdx="0" presStyleCnt="3"/>
      <dgm:spPr/>
    </dgm:pt>
    <dgm:pt modelId="{CE9E555C-60D7-4A9B-A4E1-39ED5660E619}" type="pres">
      <dgm:prSet presAssocID="{AE68E8EB-EB80-413E-981A-71EE075CD2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6A5D8F-009B-4A06-BE50-490F01C38F1B}" type="pres">
      <dgm:prSet presAssocID="{AE68E8EB-EB80-413E-981A-71EE075CD291}" presName="spaceRect" presStyleCnt="0"/>
      <dgm:spPr/>
    </dgm:pt>
    <dgm:pt modelId="{E4FEDF9F-AF69-4141-90D7-66FD1D869859}" type="pres">
      <dgm:prSet presAssocID="{AE68E8EB-EB80-413E-981A-71EE075CD291}" presName="parTx" presStyleLbl="revTx" presStyleIdx="0" presStyleCnt="3">
        <dgm:presLayoutVars>
          <dgm:chMax val="0"/>
          <dgm:chPref val="0"/>
        </dgm:presLayoutVars>
      </dgm:prSet>
      <dgm:spPr/>
    </dgm:pt>
    <dgm:pt modelId="{23793F8C-4C0C-4F73-96C7-AF83686F9FE7}" type="pres">
      <dgm:prSet presAssocID="{B506FFE8-3A49-4841-A51E-37680E04B3BE}" presName="sibTrans" presStyleCnt="0"/>
      <dgm:spPr/>
    </dgm:pt>
    <dgm:pt modelId="{ADE1CD1D-1040-4229-86DF-CB912F33321B}" type="pres">
      <dgm:prSet presAssocID="{68FE88CA-890A-4D93-BBC3-9666E2F9998F}" presName="compNode" presStyleCnt="0"/>
      <dgm:spPr/>
    </dgm:pt>
    <dgm:pt modelId="{79A1E521-1793-4912-B74F-E04AEAA34715}" type="pres">
      <dgm:prSet presAssocID="{68FE88CA-890A-4D93-BBC3-9666E2F9998F}" presName="bgRect" presStyleLbl="bgShp" presStyleIdx="1" presStyleCnt="3"/>
      <dgm:spPr/>
    </dgm:pt>
    <dgm:pt modelId="{88155F56-3A73-48EE-B615-1332FFE4E7E6}" type="pres">
      <dgm:prSet presAssocID="{68FE88CA-890A-4D93-BBC3-9666E2F999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10175CF4-D369-4820-9DA1-826DA5A7CC8F}" type="pres">
      <dgm:prSet presAssocID="{68FE88CA-890A-4D93-BBC3-9666E2F9998F}" presName="spaceRect" presStyleCnt="0"/>
      <dgm:spPr/>
    </dgm:pt>
    <dgm:pt modelId="{66FA50AE-51C2-4F83-8489-97BB0A0EE879}" type="pres">
      <dgm:prSet presAssocID="{68FE88CA-890A-4D93-BBC3-9666E2F9998F}" presName="parTx" presStyleLbl="revTx" presStyleIdx="1" presStyleCnt="3">
        <dgm:presLayoutVars>
          <dgm:chMax val="0"/>
          <dgm:chPref val="0"/>
        </dgm:presLayoutVars>
      </dgm:prSet>
      <dgm:spPr/>
    </dgm:pt>
    <dgm:pt modelId="{FC895BA3-16F1-407F-8D33-B6FBB9235996}" type="pres">
      <dgm:prSet presAssocID="{B22F631A-7584-45DF-AD9F-8C9F5495C968}" presName="sibTrans" presStyleCnt="0"/>
      <dgm:spPr/>
    </dgm:pt>
    <dgm:pt modelId="{A3AE7671-1822-44CA-8586-20DAC9F77427}" type="pres">
      <dgm:prSet presAssocID="{89C6589A-B913-4EEA-B90E-7699D0A82AF3}" presName="compNode" presStyleCnt="0"/>
      <dgm:spPr/>
    </dgm:pt>
    <dgm:pt modelId="{94FA2788-5A4C-4CE4-A466-0F9CEC678AC7}" type="pres">
      <dgm:prSet presAssocID="{89C6589A-B913-4EEA-B90E-7699D0A82AF3}" presName="bgRect" presStyleLbl="bgShp" presStyleIdx="2" presStyleCnt="3"/>
      <dgm:spPr/>
    </dgm:pt>
    <dgm:pt modelId="{B346E096-78CD-4ACC-B8F9-EF58BC7E4C73}" type="pres">
      <dgm:prSet presAssocID="{89C6589A-B913-4EEA-B90E-7699D0A82A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C52064A7-D779-46B8-97D4-8CF86061A65B}" type="pres">
      <dgm:prSet presAssocID="{89C6589A-B913-4EEA-B90E-7699D0A82AF3}" presName="spaceRect" presStyleCnt="0"/>
      <dgm:spPr/>
    </dgm:pt>
    <dgm:pt modelId="{FD8D838D-6CDA-49EE-8B9E-81D63EF266A1}" type="pres">
      <dgm:prSet presAssocID="{89C6589A-B913-4EEA-B90E-7699D0A82A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EBB03C-48A1-4B28-860E-E88E4BB21078}" type="presOf" srcId="{89C6589A-B913-4EEA-B90E-7699D0A82AF3}" destId="{FD8D838D-6CDA-49EE-8B9E-81D63EF266A1}" srcOrd="0" destOrd="0" presId="urn:microsoft.com/office/officeart/2018/2/layout/IconVerticalSolidList"/>
    <dgm:cxn modelId="{08F23D47-4D59-4BF1-8B7F-9588C660EF41}" srcId="{2A4924BE-5E51-4D5D-82DA-82AE28D09AF5}" destId="{89C6589A-B913-4EEA-B90E-7699D0A82AF3}" srcOrd="2" destOrd="0" parTransId="{610C46A8-5EFF-4923-B7EB-EF279B40B0F4}" sibTransId="{8873A226-49E2-40B8-BB1C-FF136396FF2D}"/>
    <dgm:cxn modelId="{DDA6406B-D182-4A1A-8CF7-8B0645D2A2A1}" srcId="{2A4924BE-5E51-4D5D-82DA-82AE28D09AF5}" destId="{68FE88CA-890A-4D93-BBC3-9666E2F9998F}" srcOrd="1" destOrd="0" parTransId="{7E1BE55A-D174-4A5C-AFA5-0EE7F4F485FA}" sibTransId="{B22F631A-7584-45DF-AD9F-8C9F5495C968}"/>
    <dgm:cxn modelId="{31FDD750-0F60-4B0E-A98B-B5682E4BEFFB}" type="presOf" srcId="{AE68E8EB-EB80-413E-981A-71EE075CD291}" destId="{E4FEDF9F-AF69-4141-90D7-66FD1D869859}" srcOrd="0" destOrd="0" presId="urn:microsoft.com/office/officeart/2018/2/layout/IconVerticalSolidList"/>
    <dgm:cxn modelId="{B8EF5B9A-2E90-434C-93C4-26E60E832141}" type="presOf" srcId="{68FE88CA-890A-4D93-BBC3-9666E2F9998F}" destId="{66FA50AE-51C2-4F83-8489-97BB0A0EE879}" srcOrd="0" destOrd="0" presId="urn:microsoft.com/office/officeart/2018/2/layout/IconVerticalSolidList"/>
    <dgm:cxn modelId="{654D7DEF-DD8F-4CE6-B63B-761D27FE00C6}" srcId="{2A4924BE-5E51-4D5D-82DA-82AE28D09AF5}" destId="{AE68E8EB-EB80-413E-981A-71EE075CD291}" srcOrd="0" destOrd="0" parTransId="{7314CF7D-54CB-4E65-AA0F-F8817249BC73}" sibTransId="{B506FFE8-3A49-4841-A51E-37680E04B3BE}"/>
    <dgm:cxn modelId="{06E234FA-43FF-4012-9F46-0644CD7A06E8}" type="presOf" srcId="{2A4924BE-5E51-4D5D-82DA-82AE28D09AF5}" destId="{18B7C790-328C-407A-A99D-FC8EADC1F670}" srcOrd="0" destOrd="0" presId="urn:microsoft.com/office/officeart/2018/2/layout/IconVerticalSolidList"/>
    <dgm:cxn modelId="{E44E3674-9FB8-4CB4-9AAF-BD16F0697DC0}" type="presParOf" srcId="{18B7C790-328C-407A-A99D-FC8EADC1F670}" destId="{DA0CB6A4-AF69-459D-B7E4-B9377D94D95F}" srcOrd="0" destOrd="0" presId="urn:microsoft.com/office/officeart/2018/2/layout/IconVerticalSolidList"/>
    <dgm:cxn modelId="{E52A616D-3471-45B0-946F-5711C2908080}" type="presParOf" srcId="{DA0CB6A4-AF69-459D-B7E4-B9377D94D95F}" destId="{603855D3-AF98-411D-9A4F-DD7C7BDDB617}" srcOrd="0" destOrd="0" presId="urn:microsoft.com/office/officeart/2018/2/layout/IconVerticalSolidList"/>
    <dgm:cxn modelId="{3C5CCC39-1AC2-4C14-9FEC-C6EC591B4FE4}" type="presParOf" srcId="{DA0CB6A4-AF69-459D-B7E4-B9377D94D95F}" destId="{CE9E555C-60D7-4A9B-A4E1-39ED5660E619}" srcOrd="1" destOrd="0" presId="urn:microsoft.com/office/officeart/2018/2/layout/IconVerticalSolidList"/>
    <dgm:cxn modelId="{3C7385EC-81BE-4BAE-97BD-B081B6C78546}" type="presParOf" srcId="{DA0CB6A4-AF69-459D-B7E4-B9377D94D95F}" destId="{5A6A5D8F-009B-4A06-BE50-490F01C38F1B}" srcOrd="2" destOrd="0" presId="urn:microsoft.com/office/officeart/2018/2/layout/IconVerticalSolidList"/>
    <dgm:cxn modelId="{C89DD68E-A604-4CE2-8062-81B0DE648064}" type="presParOf" srcId="{DA0CB6A4-AF69-459D-B7E4-B9377D94D95F}" destId="{E4FEDF9F-AF69-4141-90D7-66FD1D869859}" srcOrd="3" destOrd="0" presId="urn:microsoft.com/office/officeart/2018/2/layout/IconVerticalSolidList"/>
    <dgm:cxn modelId="{5A8495A0-4322-43A8-A15C-AACF8C330B16}" type="presParOf" srcId="{18B7C790-328C-407A-A99D-FC8EADC1F670}" destId="{23793F8C-4C0C-4F73-96C7-AF83686F9FE7}" srcOrd="1" destOrd="0" presId="urn:microsoft.com/office/officeart/2018/2/layout/IconVerticalSolidList"/>
    <dgm:cxn modelId="{D27E20FA-F1A7-4617-8834-79F319378CB8}" type="presParOf" srcId="{18B7C790-328C-407A-A99D-FC8EADC1F670}" destId="{ADE1CD1D-1040-4229-86DF-CB912F33321B}" srcOrd="2" destOrd="0" presId="urn:microsoft.com/office/officeart/2018/2/layout/IconVerticalSolidList"/>
    <dgm:cxn modelId="{787E3772-04EC-4EC2-832B-25E2D7DE1CE9}" type="presParOf" srcId="{ADE1CD1D-1040-4229-86DF-CB912F33321B}" destId="{79A1E521-1793-4912-B74F-E04AEAA34715}" srcOrd="0" destOrd="0" presId="urn:microsoft.com/office/officeart/2018/2/layout/IconVerticalSolidList"/>
    <dgm:cxn modelId="{4ACDBE39-4899-40AC-974A-EE790EA64C0B}" type="presParOf" srcId="{ADE1CD1D-1040-4229-86DF-CB912F33321B}" destId="{88155F56-3A73-48EE-B615-1332FFE4E7E6}" srcOrd="1" destOrd="0" presId="urn:microsoft.com/office/officeart/2018/2/layout/IconVerticalSolidList"/>
    <dgm:cxn modelId="{94349A1C-93B8-4710-A65B-3F7519BC8251}" type="presParOf" srcId="{ADE1CD1D-1040-4229-86DF-CB912F33321B}" destId="{10175CF4-D369-4820-9DA1-826DA5A7CC8F}" srcOrd="2" destOrd="0" presId="urn:microsoft.com/office/officeart/2018/2/layout/IconVerticalSolidList"/>
    <dgm:cxn modelId="{66EDA07A-1563-4CF1-AF76-8F4007C9095E}" type="presParOf" srcId="{ADE1CD1D-1040-4229-86DF-CB912F33321B}" destId="{66FA50AE-51C2-4F83-8489-97BB0A0EE879}" srcOrd="3" destOrd="0" presId="urn:microsoft.com/office/officeart/2018/2/layout/IconVerticalSolidList"/>
    <dgm:cxn modelId="{D5E5802C-1A2F-4021-8F30-2F30636BA050}" type="presParOf" srcId="{18B7C790-328C-407A-A99D-FC8EADC1F670}" destId="{FC895BA3-16F1-407F-8D33-B6FBB9235996}" srcOrd="3" destOrd="0" presId="urn:microsoft.com/office/officeart/2018/2/layout/IconVerticalSolidList"/>
    <dgm:cxn modelId="{E4CB6F79-47C4-4E45-B212-B4B282A95AA6}" type="presParOf" srcId="{18B7C790-328C-407A-A99D-FC8EADC1F670}" destId="{A3AE7671-1822-44CA-8586-20DAC9F77427}" srcOrd="4" destOrd="0" presId="urn:microsoft.com/office/officeart/2018/2/layout/IconVerticalSolidList"/>
    <dgm:cxn modelId="{101D99AB-273E-4B7D-A6A6-C3A6C168E4A5}" type="presParOf" srcId="{A3AE7671-1822-44CA-8586-20DAC9F77427}" destId="{94FA2788-5A4C-4CE4-A466-0F9CEC678AC7}" srcOrd="0" destOrd="0" presId="urn:microsoft.com/office/officeart/2018/2/layout/IconVerticalSolidList"/>
    <dgm:cxn modelId="{BD9562D3-9C0C-492D-8844-8FD14159E3AD}" type="presParOf" srcId="{A3AE7671-1822-44CA-8586-20DAC9F77427}" destId="{B346E096-78CD-4ACC-B8F9-EF58BC7E4C73}" srcOrd="1" destOrd="0" presId="urn:microsoft.com/office/officeart/2018/2/layout/IconVerticalSolidList"/>
    <dgm:cxn modelId="{58AFC7D5-EA98-46B0-AFF3-CD94EAAA942A}" type="presParOf" srcId="{A3AE7671-1822-44CA-8586-20DAC9F77427}" destId="{C52064A7-D779-46B8-97D4-8CF86061A65B}" srcOrd="2" destOrd="0" presId="urn:microsoft.com/office/officeart/2018/2/layout/IconVerticalSolidList"/>
    <dgm:cxn modelId="{DE577553-325A-40FD-996B-FFFE3437FB2E}" type="presParOf" srcId="{A3AE7671-1822-44CA-8586-20DAC9F77427}" destId="{FD8D838D-6CDA-49EE-8B9E-81D63EF266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855D3-AF98-411D-9A4F-DD7C7BDDB617}">
      <dsp:nvSpPr>
        <dsp:cNvPr id="0" name=""/>
        <dsp:cNvSpPr/>
      </dsp:nvSpPr>
      <dsp:spPr>
        <a:xfrm>
          <a:off x="0" y="680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9E555C-60D7-4A9B-A4E1-39ED5660E619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EDF9F-AF69-4141-90D7-66FD1D869859}">
      <dsp:nvSpPr>
        <dsp:cNvPr id="0" name=""/>
        <dsp:cNvSpPr/>
      </dsp:nvSpPr>
      <dsp:spPr>
        <a:xfrm>
          <a:off x="1838002" y="68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baseline="0"/>
            <a:t>Conocer las principales vulnerabilidades de seguridad de una web.</a:t>
          </a:r>
          <a:endParaRPr lang="en-US" sz="2400" kern="1200"/>
        </a:p>
      </dsp:txBody>
      <dsp:txXfrm>
        <a:off x="1838002" y="680"/>
        <a:ext cx="3978747" cy="1591344"/>
      </dsp:txXfrm>
    </dsp:sp>
    <dsp:sp modelId="{79A1E521-1793-4912-B74F-E04AEAA34715}">
      <dsp:nvSpPr>
        <dsp:cNvPr id="0" name=""/>
        <dsp:cNvSpPr/>
      </dsp:nvSpPr>
      <dsp:spPr>
        <a:xfrm>
          <a:off x="0" y="1989860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55F56-3A73-48EE-B615-1332FFE4E7E6}">
      <dsp:nvSpPr>
        <dsp:cNvPr id="0" name=""/>
        <dsp:cNvSpPr/>
      </dsp:nvSpPr>
      <dsp:spPr>
        <a:xfrm>
          <a:off x="481381" y="2347913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A50AE-51C2-4F83-8489-97BB0A0EE879}">
      <dsp:nvSpPr>
        <dsp:cNvPr id="0" name=""/>
        <dsp:cNvSpPr/>
      </dsp:nvSpPr>
      <dsp:spPr>
        <a:xfrm>
          <a:off x="1838002" y="1989860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baseline="0"/>
            <a:t>Ser capaz de evitar dichas vulnerabilidades.</a:t>
          </a:r>
          <a:endParaRPr lang="en-US" sz="2400" kern="1200"/>
        </a:p>
      </dsp:txBody>
      <dsp:txXfrm>
        <a:off x="1838002" y="1989860"/>
        <a:ext cx="3978747" cy="1591344"/>
      </dsp:txXfrm>
    </dsp:sp>
    <dsp:sp modelId="{94FA2788-5A4C-4CE4-A466-0F9CEC678AC7}">
      <dsp:nvSpPr>
        <dsp:cNvPr id="0" name=""/>
        <dsp:cNvSpPr/>
      </dsp:nvSpPr>
      <dsp:spPr>
        <a:xfrm>
          <a:off x="0" y="3979041"/>
          <a:ext cx="5816750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6E096-78CD-4ACC-B8F9-EF58BC7E4C73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D838D-6CDA-49EE-8B9E-81D63EF266A1}">
      <dsp:nvSpPr>
        <dsp:cNvPr id="0" name=""/>
        <dsp:cNvSpPr/>
      </dsp:nvSpPr>
      <dsp:spPr>
        <a:xfrm>
          <a:off x="1838002" y="3979041"/>
          <a:ext cx="3978747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baseline="0"/>
            <a:t>Tomar consciencia de la importancia de la seguridad en las aplicaciones web.</a:t>
          </a:r>
          <a:endParaRPr lang="en-US" sz="2400" kern="1200"/>
        </a:p>
      </dsp:txBody>
      <dsp:txXfrm>
        <a:off x="1838002" y="3979041"/>
        <a:ext cx="3978747" cy="1591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0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7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587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8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6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34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48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5/6/2022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0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47" r:id="rId6"/>
    <p:sldLayoutId id="2147483743" r:id="rId7"/>
    <p:sldLayoutId id="2147483744" r:id="rId8"/>
    <p:sldLayoutId id="2147483745" r:id="rId9"/>
    <p:sldLayoutId id="2147483746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BC1AF-B524-B156-182C-6E5C0C63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4D4259-7B44-EDE8-7EDF-A6294A84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s-ES" sz="4600"/>
              <a:t>Introducción al hacking web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D43C77-58B8-8254-DE1F-2C2B25802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s-ES" sz="2800" dirty="0"/>
              <a:t>Antonio Cintora Romero</a:t>
            </a:r>
          </a:p>
        </p:txBody>
      </p:sp>
    </p:spTree>
    <p:extLst>
      <p:ext uri="{BB962C8B-B14F-4D97-AF65-F5344CB8AC3E}">
        <p14:creationId xmlns:p14="http://schemas.microsoft.com/office/powerpoint/2010/main" val="183340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67AAC3-8A19-7B8D-AB19-360ACD1E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sz="360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038AA-03C0-A965-A1F2-BD3CFEB2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r>
              <a:rPr lang="es-ES" dirty="0"/>
              <a:t>Mi nombre es Antonio Cintora Romero.</a:t>
            </a:r>
          </a:p>
          <a:p>
            <a:r>
              <a:rPr lang="es-ES" dirty="0"/>
              <a:t>Estudiante de administración de sistemas informáticos en red.</a:t>
            </a:r>
          </a:p>
        </p:txBody>
      </p:sp>
    </p:spTree>
    <p:extLst>
      <p:ext uri="{BB962C8B-B14F-4D97-AF65-F5344CB8AC3E}">
        <p14:creationId xmlns:p14="http://schemas.microsoft.com/office/powerpoint/2010/main" val="123227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48B00D-C5B3-7E92-5C5E-A50C9336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sz="4600"/>
              <a:t>Requisitos previos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F03FBF-D2B4-1CE1-19E2-EEC44A70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6" y="643467"/>
            <a:ext cx="5926496" cy="557106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ES" dirty="0"/>
              <a:t>Conocimientos básicos de </a:t>
            </a:r>
            <a:r>
              <a:rPr lang="es-ES" dirty="0" err="1"/>
              <a:t>query</a:t>
            </a:r>
            <a:r>
              <a:rPr lang="es-ES" dirty="0"/>
              <a:t> en SQL.</a:t>
            </a:r>
          </a:p>
          <a:p>
            <a:pPr marL="514350" indent="-514350">
              <a:buAutoNum type="arabicPeriod"/>
            </a:pPr>
            <a:r>
              <a:rPr lang="es-ES" dirty="0"/>
              <a:t>Nociones básicas del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3367955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9238E7-A04B-E0B0-BA9C-C1309775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4628638" cy="5571066"/>
          </a:xfrm>
        </p:spPr>
        <p:txBody>
          <a:bodyPr>
            <a:normAutofit/>
          </a:bodyPr>
          <a:lstStyle/>
          <a:p>
            <a:r>
              <a:rPr lang="es-ES" dirty="0"/>
              <a:t>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A631A-3B31-A8F3-8348-EC010F45B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296" y="643467"/>
            <a:ext cx="4653536" cy="557106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s-ES" dirty="0"/>
              <a:t>Preparación del entorno</a:t>
            </a:r>
          </a:p>
          <a:p>
            <a:pPr marL="514350" indent="-514350">
              <a:buAutoNum type="arabicPeriod"/>
            </a:pPr>
            <a:r>
              <a:rPr lang="es-ES" dirty="0"/>
              <a:t>Inyecciones de código</a:t>
            </a:r>
          </a:p>
          <a:p>
            <a:pPr marL="514350" indent="-514350">
              <a:buAutoNum type="arabicPeriod"/>
            </a:pPr>
            <a:r>
              <a:rPr lang="es-ES" dirty="0"/>
              <a:t>Ficheros</a:t>
            </a:r>
          </a:p>
          <a:p>
            <a:pPr marL="514350" indent="-514350">
              <a:buAutoNum type="arabicPeriod"/>
            </a:pPr>
            <a:r>
              <a:rPr lang="es-ES" dirty="0"/>
              <a:t>Robo de sesiones</a:t>
            </a:r>
          </a:p>
          <a:p>
            <a:pPr marL="514350" indent="-514350">
              <a:buAutoNum type="arabicPeriod"/>
            </a:pPr>
            <a:r>
              <a:rPr lang="es-ES" dirty="0"/>
              <a:t>Accesos ilegales</a:t>
            </a:r>
          </a:p>
        </p:txBody>
      </p:sp>
    </p:spTree>
    <p:extLst>
      <p:ext uri="{BB962C8B-B14F-4D97-AF65-F5344CB8AC3E}">
        <p14:creationId xmlns:p14="http://schemas.microsoft.com/office/powerpoint/2010/main" val="680970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F2FB9-3BC0-5B7A-1F38-F785484A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s-ES" sz="5100"/>
              <a:t>Objetivos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7AAA62E-32F4-3763-548B-50C417B15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327257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404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AD8DFB9-EE73-2FB7-1E82-AB8A50FF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2224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JuxtaposeVTI">
  <a:themeElements>
    <a:clrScheme name="AnalogousFromDarkSeedRightStep">
      <a:dk1>
        <a:srgbClr val="000000"/>
      </a:dk1>
      <a:lt1>
        <a:srgbClr val="FFFFFF"/>
      </a:lt1>
      <a:dk2>
        <a:srgbClr val="1B2F2D"/>
      </a:dk2>
      <a:lt2>
        <a:srgbClr val="F3F0F1"/>
      </a:lt2>
      <a:accent1>
        <a:srgbClr val="45B0A2"/>
      </a:accent1>
      <a:accent2>
        <a:srgbClr val="3B90B1"/>
      </a:accent2>
      <a:accent3>
        <a:srgbClr val="4D70C3"/>
      </a:accent3>
      <a:accent4>
        <a:srgbClr val="5649B7"/>
      </a:accent4>
      <a:accent5>
        <a:srgbClr val="8C4DC3"/>
      </a:accent5>
      <a:accent6>
        <a:srgbClr val="AC3BB1"/>
      </a:accent6>
      <a:hlink>
        <a:srgbClr val="719632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84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Introducción al hacking web</vt:lpstr>
      <vt:lpstr>Presentación</vt:lpstr>
      <vt:lpstr>Requisitos previos</vt:lpstr>
      <vt:lpstr>Curso</vt:lpstr>
      <vt:lpstr>Objetivos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hacking web</dc:title>
  <dc:creator>Antonio CINTORA ROMERO</dc:creator>
  <cp:lastModifiedBy>Antonio Cintora</cp:lastModifiedBy>
  <cp:revision>1</cp:revision>
  <dcterms:created xsi:type="dcterms:W3CDTF">2022-05-06T16:18:23Z</dcterms:created>
  <dcterms:modified xsi:type="dcterms:W3CDTF">2022-05-06T16:55:06Z</dcterms:modified>
</cp:coreProperties>
</file>