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8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4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4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0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BC1AF-B524-B156-182C-6E5C0C6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D4259-7B44-EDE8-7EDF-A6294A84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s-ES" sz="4600" dirty="0"/>
              <a:t>¿Qué es el hacking web?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43C77-58B8-8254-DE1F-2C2B2580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s-ES" sz="2800" dirty="0"/>
              <a:t>Antonio Cintora Romero</a:t>
            </a:r>
          </a:p>
        </p:txBody>
      </p:sp>
    </p:spTree>
    <p:extLst>
      <p:ext uri="{BB962C8B-B14F-4D97-AF65-F5344CB8AC3E}">
        <p14:creationId xmlns:p14="http://schemas.microsoft.com/office/powerpoint/2010/main" val="183340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8DD5EB-77A8-334D-97C2-A148899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460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8CC74-413F-546D-EC38-A28EE624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r>
              <a:rPr lang="es-ES" dirty="0"/>
              <a:t>“Búsqueda y explotación de vulnerabilidades de seguridad en sistemas o redes”</a:t>
            </a:r>
          </a:p>
        </p:txBody>
      </p:sp>
    </p:spTree>
    <p:extLst>
      <p:ext uri="{BB962C8B-B14F-4D97-AF65-F5344CB8AC3E}">
        <p14:creationId xmlns:p14="http://schemas.microsoft.com/office/powerpoint/2010/main" val="38812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7ACF15-1871-5CCB-F0AA-901CFBDA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3100"/>
              <a:t>Vulnerabilidad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42AC-B6EB-5E7B-9E22-D8FA6F93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r>
              <a:rPr lang="es-ES" dirty="0"/>
              <a:t>“Debilidad en el software que permite a un atacante comprometer la integridad, disponibilidad o confidencialidad del sistema o sus datos”</a:t>
            </a:r>
          </a:p>
        </p:txBody>
      </p:sp>
    </p:spTree>
    <p:extLst>
      <p:ext uri="{BB962C8B-B14F-4D97-AF65-F5344CB8AC3E}">
        <p14:creationId xmlns:p14="http://schemas.microsoft.com/office/powerpoint/2010/main" val="8524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FE588-46A9-3726-23A5-618FE034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6905" r="909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989F1-98A9-E65E-408D-9E82E84C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Exploit DB</a:t>
            </a:r>
          </a:p>
        </p:txBody>
      </p:sp>
    </p:spTree>
    <p:extLst>
      <p:ext uri="{BB962C8B-B14F-4D97-AF65-F5344CB8AC3E}">
        <p14:creationId xmlns:p14="http://schemas.microsoft.com/office/powerpoint/2010/main" val="413884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B9EE2-5802-7271-3796-28ADD832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6100"/>
              <a:t>Tipos de hackers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9CF8C-25DC-B558-B41F-AF3F6856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White </a:t>
            </a:r>
            <a:r>
              <a:rPr lang="es-ES" dirty="0" err="1"/>
              <a:t>hat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Black </a:t>
            </a:r>
            <a:r>
              <a:rPr lang="es-ES" dirty="0" err="1"/>
              <a:t>hat</a:t>
            </a: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Grey </a:t>
            </a:r>
            <a:r>
              <a:rPr lang="es-ES" dirty="0" err="1"/>
              <a:t>hat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5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B28B1-B1E9-F0BD-9285-0CE5FDCA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s-ES"/>
              <a:t>Tipos de hackers</a:t>
            </a:r>
            <a:endParaRPr lang="es-E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B9974C7-9E9B-3E7A-32E3-1D0C831D0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35574"/>
              </p:ext>
            </p:extLst>
          </p:nvPr>
        </p:nvGraphicFramePr>
        <p:xfrm>
          <a:off x="960438" y="2944000"/>
          <a:ext cx="10267951" cy="2594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23930">
                  <a:extLst>
                    <a:ext uri="{9D8B030D-6E8A-4147-A177-3AD203B41FA5}">
                      <a16:colId xmlns:a16="http://schemas.microsoft.com/office/drawing/2014/main" val="2647939001"/>
                    </a:ext>
                  </a:extLst>
                </a:gridCol>
                <a:gridCol w="2446609">
                  <a:extLst>
                    <a:ext uri="{9D8B030D-6E8A-4147-A177-3AD203B41FA5}">
                      <a16:colId xmlns:a16="http://schemas.microsoft.com/office/drawing/2014/main" val="3808400260"/>
                    </a:ext>
                  </a:extLst>
                </a:gridCol>
                <a:gridCol w="2402640">
                  <a:extLst>
                    <a:ext uri="{9D8B030D-6E8A-4147-A177-3AD203B41FA5}">
                      <a16:colId xmlns:a16="http://schemas.microsoft.com/office/drawing/2014/main" val="2843388294"/>
                    </a:ext>
                  </a:extLst>
                </a:gridCol>
                <a:gridCol w="2194772">
                  <a:extLst>
                    <a:ext uri="{9D8B030D-6E8A-4147-A177-3AD203B41FA5}">
                      <a16:colId xmlns:a16="http://schemas.microsoft.com/office/drawing/2014/main" val="2441647697"/>
                    </a:ext>
                  </a:extLst>
                </a:gridCol>
              </a:tblGrid>
              <a:tr h="483659">
                <a:tc>
                  <a:txBody>
                    <a:bodyPr/>
                    <a:lstStyle/>
                    <a:p>
                      <a:endParaRPr lang="es-ES" sz="2200" dirty="0"/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White hat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Black hat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Grey hat</a:t>
                      </a:r>
                    </a:p>
                  </a:txBody>
                  <a:tcPr marL="109922" marR="109922" marT="54961" marB="54961"/>
                </a:tc>
                <a:extLst>
                  <a:ext uri="{0D108BD9-81ED-4DB2-BD59-A6C34878D82A}">
                    <a16:rowId xmlns:a16="http://schemas.microsoft.com/office/drawing/2014/main" val="1059898030"/>
                  </a:ext>
                </a:extLst>
              </a:tr>
              <a:tr h="483659">
                <a:tc>
                  <a:txBody>
                    <a:bodyPr/>
                    <a:lstStyle/>
                    <a:p>
                      <a:r>
                        <a:rPr lang="es-ES" sz="2200"/>
                        <a:t>Fines maliciosos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No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Sí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No</a:t>
                      </a:r>
                    </a:p>
                  </a:txBody>
                  <a:tcPr marL="109922" marR="109922" marT="54961" marB="54961"/>
                </a:tc>
                <a:extLst>
                  <a:ext uri="{0D108BD9-81ED-4DB2-BD59-A6C34878D82A}">
                    <a16:rowId xmlns:a16="http://schemas.microsoft.com/office/drawing/2014/main" val="4063584028"/>
                  </a:ext>
                </a:extLst>
              </a:tr>
              <a:tr h="813426">
                <a:tc>
                  <a:txBody>
                    <a:bodyPr/>
                    <a:lstStyle/>
                    <a:p>
                      <a:r>
                        <a:rPr lang="es-ES" sz="2200"/>
                        <a:t>Contratados por compañías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Sí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No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No</a:t>
                      </a:r>
                    </a:p>
                  </a:txBody>
                  <a:tcPr marL="109922" marR="109922" marT="54961" marB="54961"/>
                </a:tc>
                <a:extLst>
                  <a:ext uri="{0D108BD9-81ED-4DB2-BD59-A6C34878D82A}">
                    <a16:rowId xmlns:a16="http://schemas.microsoft.com/office/drawing/2014/main" val="1369767337"/>
                  </a:ext>
                </a:extLst>
              </a:tr>
              <a:tr h="813426">
                <a:tc>
                  <a:txBody>
                    <a:bodyPr/>
                    <a:lstStyle/>
                    <a:p>
                      <a:r>
                        <a:rPr lang="es-ES" sz="2200"/>
                        <a:t>Permiso del dueño de la aplicación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Sí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/>
                        <a:t>No</a:t>
                      </a:r>
                    </a:p>
                  </a:txBody>
                  <a:tcPr marL="109922" marR="109922" marT="54961" marB="54961"/>
                </a:tc>
                <a:tc>
                  <a:txBody>
                    <a:bodyPr/>
                    <a:lstStyle/>
                    <a:p>
                      <a:r>
                        <a:rPr lang="es-ES" sz="2200" dirty="0"/>
                        <a:t>No</a:t>
                      </a:r>
                    </a:p>
                  </a:txBody>
                  <a:tcPr marL="109922" marR="109922" marT="54961" marB="54961"/>
                </a:tc>
                <a:extLst>
                  <a:ext uri="{0D108BD9-81ED-4DB2-BD59-A6C34878D82A}">
                    <a16:rowId xmlns:a16="http://schemas.microsoft.com/office/drawing/2014/main" val="5602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266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88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¿Qué es el hacking web?</vt:lpstr>
      <vt:lpstr>Definición</vt:lpstr>
      <vt:lpstr>Vulnerabilidad</vt:lpstr>
      <vt:lpstr>Exploit DB</vt:lpstr>
      <vt:lpstr>Tipos de hackers</vt:lpstr>
      <vt:lpstr>Tipos de hackers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hacking web</dc:title>
  <dc:creator>Antonio CINTORA ROMERO</dc:creator>
  <cp:lastModifiedBy>Antonio Cintora</cp:lastModifiedBy>
  <cp:revision>2</cp:revision>
  <dcterms:created xsi:type="dcterms:W3CDTF">2022-05-06T16:18:23Z</dcterms:created>
  <dcterms:modified xsi:type="dcterms:W3CDTF">2022-05-06T17:34:53Z</dcterms:modified>
</cp:coreProperties>
</file>