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A14F"/>
    <a:srgbClr val="76B7B2"/>
    <a:srgbClr val="E15759"/>
    <a:srgbClr val="F28E2B"/>
    <a:srgbClr val="4E7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 Turner" userId="bbe957e9cdae1ca3" providerId="LiveId" clId="{3C9CF835-D5AA-4AF4-BE08-DC9CC914FFF5}"/>
    <pc:docChg chg="undo custSel addSld modSld">
      <pc:chgData name="Ash Turner" userId="bbe957e9cdae1ca3" providerId="LiveId" clId="{3C9CF835-D5AA-4AF4-BE08-DC9CC914FFF5}" dt="2023-12-10T18:39:18.297" v="69" actId="14100"/>
      <pc:docMkLst>
        <pc:docMk/>
      </pc:docMkLst>
      <pc:sldChg chg="modSp mod">
        <pc:chgData name="Ash Turner" userId="bbe957e9cdae1ca3" providerId="LiveId" clId="{3C9CF835-D5AA-4AF4-BE08-DC9CC914FFF5}" dt="2023-12-10T18:39:18.297" v="69" actId="14100"/>
        <pc:sldMkLst>
          <pc:docMk/>
          <pc:sldMk cId="1998756987" sldId="256"/>
        </pc:sldMkLst>
        <pc:spChg chg="mod">
          <ac:chgData name="Ash Turner" userId="bbe957e9cdae1ca3" providerId="LiveId" clId="{3C9CF835-D5AA-4AF4-BE08-DC9CC914FFF5}" dt="2023-12-10T18:39:18.297" v="69" actId="14100"/>
          <ac:spMkLst>
            <pc:docMk/>
            <pc:sldMk cId="1998756987" sldId="256"/>
            <ac:spMk id="2" creationId="{256A7FDB-4A3A-8F54-A79D-849A7B3A600B}"/>
          </ac:spMkLst>
        </pc:spChg>
      </pc:sldChg>
      <pc:sldChg chg="modSp new mod">
        <pc:chgData name="Ash Turner" userId="bbe957e9cdae1ca3" providerId="LiveId" clId="{3C9CF835-D5AA-4AF4-BE08-DC9CC914FFF5}" dt="2023-12-10T18:09:39.472" v="10" actId="20577"/>
        <pc:sldMkLst>
          <pc:docMk/>
          <pc:sldMk cId="195115180" sldId="263"/>
        </pc:sldMkLst>
        <pc:spChg chg="mod">
          <ac:chgData name="Ash Turner" userId="bbe957e9cdae1ca3" providerId="LiveId" clId="{3C9CF835-D5AA-4AF4-BE08-DC9CC914FFF5}" dt="2023-12-10T18:09:39.472" v="10" actId="20577"/>
          <ac:spMkLst>
            <pc:docMk/>
            <pc:sldMk cId="195115180" sldId="263"/>
            <ac:spMk id="2" creationId="{4801DF1D-774F-EE4F-3364-49990884A8E0}"/>
          </ac:spMkLst>
        </pc:spChg>
      </pc:sldChg>
      <pc:sldChg chg="modSp new mod">
        <pc:chgData name="Ash Turner" userId="bbe957e9cdae1ca3" providerId="LiveId" clId="{3C9CF835-D5AA-4AF4-BE08-DC9CC914FFF5}" dt="2023-12-10T18:10:20.999" v="49" actId="5793"/>
        <pc:sldMkLst>
          <pc:docMk/>
          <pc:sldMk cId="3389216536" sldId="264"/>
        </pc:sldMkLst>
        <pc:spChg chg="mod">
          <ac:chgData name="Ash Turner" userId="bbe957e9cdae1ca3" providerId="LiveId" clId="{3C9CF835-D5AA-4AF4-BE08-DC9CC914FFF5}" dt="2023-12-10T18:10:20.999" v="49" actId="5793"/>
          <ac:spMkLst>
            <pc:docMk/>
            <pc:sldMk cId="3389216536" sldId="264"/>
            <ac:spMk id="3" creationId="{263E7D9E-2615-C01C-F33F-1E1994704DA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65E7F-8A5D-4BCF-A5D0-CA1F098E17C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DAC2E8-C430-411F-ACD5-B1AF13C3DA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Average Customer Purchases</a:t>
          </a:r>
        </a:p>
      </dgm:t>
    </dgm:pt>
    <dgm:pt modelId="{C02C16B8-FFF3-4724-910F-86210F7FE468}" type="parTrans" cxnId="{17D47F51-C9AA-4F0C-B6EF-18949C8BE879}">
      <dgm:prSet/>
      <dgm:spPr/>
      <dgm:t>
        <a:bodyPr/>
        <a:lstStyle/>
        <a:p>
          <a:endParaRPr lang="en-US"/>
        </a:p>
      </dgm:t>
    </dgm:pt>
    <dgm:pt modelId="{AA952462-BC40-42C1-BD38-395114203F05}" type="sibTrans" cxnId="{17D47F51-C9AA-4F0C-B6EF-18949C8BE879}">
      <dgm:prSet/>
      <dgm:spPr/>
      <dgm:t>
        <a:bodyPr/>
        <a:lstStyle/>
        <a:p>
          <a:endParaRPr lang="en-US"/>
        </a:p>
      </dgm:t>
    </dgm:pt>
    <dgm:pt modelId="{F226E6C9-A9B7-40C4-B463-D49AF80E00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Top 10 Countries</a:t>
          </a:r>
        </a:p>
      </dgm:t>
    </dgm:pt>
    <dgm:pt modelId="{2A58BC9C-FE20-4A5F-9A75-2AA36F890651}" type="parTrans" cxnId="{B571B51B-4288-4E78-A95F-E825BFC36ED5}">
      <dgm:prSet/>
      <dgm:spPr/>
      <dgm:t>
        <a:bodyPr/>
        <a:lstStyle/>
        <a:p>
          <a:endParaRPr lang="en-US"/>
        </a:p>
      </dgm:t>
    </dgm:pt>
    <dgm:pt modelId="{C02FD6B6-478F-4DE6-954D-A7769D4C7141}" type="sibTrans" cxnId="{B571B51B-4288-4E78-A95F-E825BFC36ED5}">
      <dgm:prSet/>
      <dgm:spPr/>
      <dgm:t>
        <a:bodyPr/>
        <a:lstStyle/>
        <a:p>
          <a:endParaRPr lang="en-US"/>
        </a:p>
      </dgm:t>
    </dgm:pt>
    <dgm:pt modelId="{2D491A39-A040-4FCD-9397-DE03D2A1C2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Top 10 Cities in Philippines</a:t>
          </a:r>
        </a:p>
      </dgm:t>
    </dgm:pt>
    <dgm:pt modelId="{BDB31AD0-5782-4E10-912F-DBA2D999B3CF}" type="parTrans" cxnId="{9D06AD50-5E14-433E-A85A-1AA8A4BBAECA}">
      <dgm:prSet/>
      <dgm:spPr/>
      <dgm:t>
        <a:bodyPr/>
        <a:lstStyle/>
        <a:p>
          <a:endParaRPr lang="en-US"/>
        </a:p>
      </dgm:t>
    </dgm:pt>
    <dgm:pt modelId="{F2A69EC2-4405-45B7-9B98-FF003A99D7AD}" type="sibTrans" cxnId="{9D06AD50-5E14-433E-A85A-1AA8A4BBAECA}">
      <dgm:prSet/>
      <dgm:spPr/>
      <dgm:t>
        <a:bodyPr/>
        <a:lstStyle/>
        <a:p>
          <a:endParaRPr lang="en-US"/>
        </a:p>
      </dgm:t>
    </dgm:pt>
    <dgm:pt modelId="{6B5DE8A8-4B1F-4DD3-AF16-EF2AE3477A4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Top 5 Customers</a:t>
          </a:r>
        </a:p>
      </dgm:t>
    </dgm:pt>
    <dgm:pt modelId="{38A41725-F3D4-4BC4-9D16-3E0AD7C523AB}" type="parTrans" cxnId="{174E69ED-C9AA-42B2-BAB4-6B3C98557A17}">
      <dgm:prSet/>
      <dgm:spPr/>
      <dgm:t>
        <a:bodyPr/>
        <a:lstStyle/>
        <a:p>
          <a:endParaRPr lang="en-US"/>
        </a:p>
      </dgm:t>
    </dgm:pt>
    <dgm:pt modelId="{E489C2FD-6733-41FC-BF7E-346BA2D5A537}" type="sibTrans" cxnId="{174E69ED-C9AA-42B2-BAB4-6B3C98557A17}">
      <dgm:prSet/>
      <dgm:spPr/>
      <dgm:t>
        <a:bodyPr/>
        <a:lstStyle/>
        <a:p>
          <a:endParaRPr lang="en-US"/>
        </a:p>
      </dgm:t>
    </dgm:pt>
    <dgm:pt modelId="{B95F0068-6309-4C7C-A37D-82E9D4ABA9E4}" type="pres">
      <dgm:prSet presAssocID="{88A65E7F-8A5D-4BCF-A5D0-CA1F098E17C9}" presName="root" presStyleCnt="0">
        <dgm:presLayoutVars>
          <dgm:dir/>
          <dgm:resizeHandles val="exact"/>
        </dgm:presLayoutVars>
      </dgm:prSet>
      <dgm:spPr/>
    </dgm:pt>
    <dgm:pt modelId="{74452958-7EBD-425B-97FA-C327D1DEE60B}" type="pres">
      <dgm:prSet presAssocID="{48DAC2E8-C430-411F-ACD5-B1AF13C3DA94}" presName="compNode" presStyleCnt="0"/>
      <dgm:spPr/>
    </dgm:pt>
    <dgm:pt modelId="{185377B2-20D4-4A35-B1B6-0EECB4E45918}" type="pres">
      <dgm:prSet presAssocID="{48DAC2E8-C430-411F-ACD5-B1AF13C3DA94}" presName="iconBgRect" presStyleLbl="bgShp" presStyleIdx="0" presStyleCnt="4"/>
      <dgm:spPr/>
    </dgm:pt>
    <dgm:pt modelId="{E1A7212F-A31C-4142-8FFB-4F58DB642671}" type="pres">
      <dgm:prSet presAssocID="{48DAC2E8-C430-411F-ACD5-B1AF13C3DA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1EA17EC-B058-4AF2-A03E-0F3A2E7FA694}" type="pres">
      <dgm:prSet presAssocID="{48DAC2E8-C430-411F-ACD5-B1AF13C3DA94}" presName="spaceRect" presStyleCnt="0"/>
      <dgm:spPr/>
    </dgm:pt>
    <dgm:pt modelId="{8179987C-6BD2-4902-9D16-52C083116C8B}" type="pres">
      <dgm:prSet presAssocID="{48DAC2E8-C430-411F-ACD5-B1AF13C3DA94}" presName="textRect" presStyleLbl="revTx" presStyleIdx="0" presStyleCnt="4">
        <dgm:presLayoutVars>
          <dgm:chMax val="1"/>
          <dgm:chPref val="1"/>
        </dgm:presLayoutVars>
      </dgm:prSet>
      <dgm:spPr/>
    </dgm:pt>
    <dgm:pt modelId="{6C7C7B6D-094E-44BF-9D23-74723F09ADED}" type="pres">
      <dgm:prSet presAssocID="{AA952462-BC40-42C1-BD38-395114203F05}" presName="sibTrans" presStyleCnt="0"/>
      <dgm:spPr/>
    </dgm:pt>
    <dgm:pt modelId="{5D9B7812-9A4D-4BBF-BB04-FF8BDDCB2314}" type="pres">
      <dgm:prSet presAssocID="{F226E6C9-A9B7-40C4-B463-D49AF80E0034}" presName="compNode" presStyleCnt="0"/>
      <dgm:spPr/>
    </dgm:pt>
    <dgm:pt modelId="{63328D5B-36B3-4756-972A-D83C99DB1DAA}" type="pres">
      <dgm:prSet presAssocID="{F226E6C9-A9B7-40C4-B463-D49AF80E0034}" presName="iconBgRect" presStyleLbl="bgShp" presStyleIdx="1" presStyleCnt="4"/>
      <dgm:spPr/>
    </dgm:pt>
    <dgm:pt modelId="{45BE926E-673F-4F12-AEFB-71BC100B7187}" type="pres">
      <dgm:prSet presAssocID="{F226E6C9-A9B7-40C4-B463-D49AF80E00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805FCAF4-FB10-4C03-B8AC-D7835E2730A6}" type="pres">
      <dgm:prSet presAssocID="{F226E6C9-A9B7-40C4-B463-D49AF80E0034}" presName="spaceRect" presStyleCnt="0"/>
      <dgm:spPr/>
    </dgm:pt>
    <dgm:pt modelId="{B5A050B2-2EC3-470F-A6A9-8DB147542323}" type="pres">
      <dgm:prSet presAssocID="{F226E6C9-A9B7-40C4-B463-D49AF80E0034}" presName="textRect" presStyleLbl="revTx" presStyleIdx="1" presStyleCnt="4">
        <dgm:presLayoutVars>
          <dgm:chMax val="1"/>
          <dgm:chPref val="1"/>
        </dgm:presLayoutVars>
      </dgm:prSet>
      <dgm:spPr/>
    </dgm:pt>
    <dgm:pt modelId="{A68989E2-CF3C-49CC-82C1-AEE1E7F714D0}" type="pres">
      <dgm:prSet presAssocID="{C02FD6B6-478F-4DE6-954D-A7769D4C7141}" presName="sibTrans" presStyleCnt="0"/>
      <dgm:spPr/>
    </dgm:pt>
    <dgm:pt modelId="{98777278-B4D3-4CE3-8B0E-719045B82823}" type="pres">
      <dgm:prSet presAssocID="{2D491A39-A040-4FCD-9397-DE03D2A1C258}" presName="compNode" presStyleCnt="0"/>
      <dgm:spPr/>
    </dgm:pt>
    <dgm:pt modelId="{E2BCB924-1D68-4A39-9A92-7C7112C71243}" type="pres">
      <dgm:prSet presAssocID="{2D491A39-A040-4FCD-9397-DE03D2A1C258}" presName="iconBgRect" presStyleLbl="bgShp" presStyleIdx="2" presStyleCnt="4"/>
      <dgm:spPr/>
    </dgm:pt>
    <dgm:pt modelId="{9342A61A-0448-465A-8BAE-30335F411F5F}" type="pres">
      <dgm:prSet presAssocID="{2D491A39-A040-4FCD-9397-DE03D2A1C25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C448F32-E112-4C31-9C89-1DCA7AD8F4AA}" type="pres">
      <dgm:prSet presAssocID="{2D491A39-A040-4FCD-9397-DE03D2A1C258}" presName="spaceRect" presStyleCnt="0"/>
      <dgm:spPr/>
    </dgm:pt>
    <dgm:pt modelId="{5E642B3F-29D0-408A-ABB4-3F0A7E586B3F}" type="pres">
      <dgm:prSet presAssocID="{2D491A39-A040-4FCD-9397-DE03D2A1C258}" presName="textRect" presStyleLbl="revTx" presStyleIdx="2" presStyleCnt="4">
        <dgm:presLayoutVars>
          <dgm:chMax val="1"/>
          <dgm:chPref val="1"/>
        </dgm:presLayoutVars>
      </dgm:prSet>
      <dgm:spPr/>
    </dgm:pt>
    <dgm:pt modelId="{293D8BF1-B76B-4223-A40A-EBBD90EF6BCB}" type="pres">
      <dgm:prSet presAssocID="{F2A69EC2-4405-45B7-9B98-FF003A99D7AD}" presName="sibTrans" presStyleCnt="0"/>
      <dgm:spPr/>
    </dgm:pt>
    <dgm:pt modelId="{28F3EB71-91E5-44CF-9608-6DD4D23B01E9}" type="pres">
      <dgm:prSet presAssocID="{6B5DE8A8-4B1F-4DD3-AF16-EF2AE3477A4F}" presName="compNode" presStyleCnt="0"/>
      <dgm:spPr/>
    </dgm:pt>
    <dgm:pt modelId="{7B81A38C-E2F0-4CB7-B8D6-7AFBA1A21CD7}" type="pres">
      <dgm:prSet presAssocID="{6B5DE8A8-4B1F-4DD3-AF16-EF2AE3477A4F}" presName="iconBgRect" presStyleLbl="bgShp" presStyleIdx="3" presStyleCnt="4"/>
      <dgm:spPr/>
    </dgm:pt>
    <dgm:pt modelId="{772C14F6-2FC6-4CB3-8937-C1523F2ACBF2}" type="pres">
      <dgm:prSet presAssocID="{6B5DE8A8-4B1F-4DD3-AF16-EF2AE3477A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BC477C2-38B6-4359-B40B-636EF03E62C2}" type="pres">
      <dgm:prSet presAssocID="{6B5DE8A8-4B1F-4DD3-AF16-EF2AE3477A4F}" presName="spaceRect" presStyleCnt="0"/>
      <dgm:spPr/>
    </dgm:pt>
    <dgm:pt modelId="{C751F7FE-D444-4808-AAB1-8106B5878445}" type="pres">
      <dgm:prSet presAssocID="{6B5DE8A8-4B1F-4DD3-AF16-EF2AE3477A4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4D5870C-7C44-4579-83E6-361FB9920311}" type="presOf" srcId="{2D491A39-A040-4FCD-9397-DE03D2A1C258}" destId="{5E642B3F-29D0-408A-ABB4-3F0A7E586B3F}" srcOrd="0" destOrd="0" presId="urn:microsoft.com/office/officeart/2018/5/layout/IconCircleLabelList"/>
    <dgm:cxn modelId="{B571B51B-4288-4E78-A95F-E825BFC36ED5}" srcId="{88A65E7F-8A5D-4BCF-A5D0-CA1F098E17C9}" destId="{F226E6C9-A9B7-40C4-B463-D49AF80E0034}" srcOrd="1" destOrd="0" parTransId="{2A58BC9C-FE20-4A5F-9A75-2AA36F890651}" sibTransId="{C02FD6B6-478F-4DE6-954D-A7769D4C7141}"/>
    <dgm:cxn modelId="{6FC26824-AAD7-4B68-9F7A-E0C1DADBD7BD}" type="presOf" srcId="{48DAC2E8-C430-411F-ACD5-B1AF13C3DA94}" destId="{8179987C-6BD2-4902-9D16-52C083116C8B}" srcOrd="0" destOrd="0" presId="urn:microsoft.com/office/officeart/2018/5/layout/IconCircleLabelList"/>
    <dgm:cxn modelId="{118DBE37-9CAC-4CC5-8309-2EA21243D509}" type="presOf" srcId="{6B5DE8A8-4B1F-4DD3-AF16-EF2AE3477A4F}" destId="{C751F7FE-D444-4808-AAB1-8106B5878445}" srcOrd="0" destOrd="0" presId="urn:microsoft.com/office/officeart/2018/5/layout/IconCircleLabelList"/>
    <dgm:cxn modelId="{9D06AD50-5E14-433E-A85A-1AA8A4BBAECA}" srcId="{88A65E7F-8A5D-4BCF-A5D0-CA1F098E17C9}" destId="{2D491A39-A040-4FCD-9397-DE03D2A1C258}" srcOrd="2" destOrd="0" parTransId="{BDB31AD0-5782-4E10-912F-DBA2D999B3CF}" sibTransId="{F2A69EC2-4405-45B7-9B98-FF003A99D7AD}"/>
    <dgm:cxn modelId="{17D47F51-C9AA-4F0C-B6EF-18949C8BE879}" srcId="{88A65E7F-8A5D-4BCF-A5D0-CA1F098E17C9}" destId="{48DAC2E8-C430-411F-ACD5-B1AF13C3DA94}" srcOrd="0" destOrd="0" parTransId="{C02C16B8-FFF3-4724-910F-86210F7FE468}" sibTransId="{AA952462-BC40-42C1-BD38-395114203F05}"/>
    <dgm:cxn modelId="{46386373-E0B6-4B77-8D2E-C12F55F9904E}" type="presOf" srcId="{F226E6C9-A9B7-40C4-B463-D49AF80E0034}" destId="{B5A050B2-2EC3-470F-A6A9-8DB147542323}" srcOrd="0" destOrd="0" presId="urn:microsoft.com/office/officeart/2018/5/layout/IconCircleLabelList"/>
    <dgm:cxn modelId="{23D1AB87-0A4E-4E7B-A7F3-B6E6EF67E55C}" type="presOf" srcId="{88A65E7F-8A5D-4BCF-A5D0-CA1F098E17C9}" destId="{B95F0068-6309-4C7C-A37D-82E9D4ABA9E4}" srcOrd="0" destOrd="0" presId="urn:microsoft.com/office/officeart/2018/5/layout/IconCircleLabelList"/>
    <dgm:cxn modelId="{174E69ED-C9AA-42B2-BAB4-6B3C98557A17}" srcId="{88A65E7F-8A5D-4BCF-A5D0-CA1F098E17C9}" destId="{6B5DE8A8-4B1F-4DD3-AF16-EF2AE3477A4F}" srcOrd="3" destOrd="0" parTransId="{38A41725-F3D4-4BC4-9D16-3E0AD7C523AB}" sibTransId="{E489C2FD-6733-41FC-BF7E-346BA2D5A537}"/>
    <dgm:cxn modelId="{9586EC61-0DBF-4541-8201-4CFE33018B49}" type="presParOf" srcId="{B95F0068-6309-4C7C-A37D-82E9D4ABA9E4}" destId="{74452958-7EBD-425B-97FA-C327D1DEE60B}" srcOrd="0" destOrd="0" presId="urn:microsoft.com/office/officeart/2018/5/layout/IconCircleLabelList"/>
    <dgm:cxn modelId="{C9E04C33-3BC5-4A40-B483-9009B9C00B71}" type="presParOf" srcId="{74452958-7EBD-425B-97FA-C327D1DEE60B}" destId="{185377B2-20D4-4A35-B1B6-0EECB4E45918}" srcOrd="0" destOrd="0" presId="urn:microsoft.com/office/officeart/2018/5/layout/IconCircleLabelList"/>
    <dgm:cxn modelId="{B78E2F76-2D0D-4508-9DD3-5B1DFDBAE2ED}" type="presParOf" srcId="{74452958-7EBD-425B-97FA-C327D1DEE60B}" destId="{E1A7212F-A31C-4142-8FFB-4F58DB642671}" srcOrd="1" destOrd="0" presId="urn:microsoft.com/office/officeart/2018/5/layout/IconCircleLabelList"/>
    <dgm:cxn modelId="{7A1C61C0-5F84-4052-ADD3-B4B7D3B03BA7}" type="presParOf" srcId="{74452958-7EBD-425B-97FA-C327D1DEE60B}" destId="{A1EA17EC-B058-4AF2-A03E-0F3A2E7FA694}" srcOrd="2" destOrd="0" presId="urn:microsoft.com/office/officeart/2018/5/layout/IconCircleLabelList"/>
    <dgm:cxn modelId="{1A2F69D2-7D9D-4CDB-A1EE-BBEB4A13644F}" type="presParOf" srcId="{74452958-7EBD-425B-97FA-C327D1DEE60B}" destId="{8179987C-6BD2-4902-9D16-52C083116C8B}" srcOrd="3" destOrd="0" presId="urn:microsoft.com/office/officeart/2018/5/layout/IconCircleLabelList"/>
    <dgm:cxn modelId="{BF882B78-D8E0-4483-8873-466A3E8FAF7A}" type="presParOf" srcId="{B95F0068-6309-4C7C-A37D-82E9D4ABA9E4}" destId="{6C7C7B6D-094E-44BF-9D23-74723F09ADED}" srcOrd="1" destOrd="0" presId="urn:microsoft.com/office/officeart/2018/5/layout/IconCircleLabelList"/>
    <dgm:cxn modelId="{E280654C-9A88-4FB7-8FE0-A5592FF4F940}" type="presParOf" srcId="{B95F0068-6309-4C7C-A37D-82E9D4ABA9E4}" destId="{5D9B7812-9A4D-4BBF-BB04-FF8BDDCB2314}" srcOrd="2" destOrd="0" presId="urn:microsoft.com/office/officeart/2018/5/layout/IconCircleLabelList"/>
    <dgm:cxn modelId="{143240B2-3C55-4B62-855F-3ACA1F063729}" type="presParOf" srcId="{5D9B7812-9A4D-4BBF-BB04-FF8BDDCB2314}" destId="{63328D5B-36B3-4756-972A-D83C99DB1DAA}" srcOrd="0" destOrd="0" presId="urn:microsoft.com/office/officeart/2018/5/layout/IconCircleLabelList"/>
    <dgm:cxn modelId="{32A060D5-19D6-4994-AA44-3D9F26FF07CA}" type="presParOf" srcId="{5D9B7812-9A4D-4BBF-BB04-FF8BDDCB2314}" destId="{45BE926E-673F-4F12-AEFB-71BC100B7187}" srcOrd="1" destOrd="0" presId="urn:microsoft.com/office/officeart/2018/5/layout/IconCircleLabelList"/>
    <dgm:cxn modelId="{775D1440-C314-4040-AAC8-03E744793BA6}" type="presParOf" srcId="{5D9B7812-9A4D-4BBF-BB04-FF8BDDCB2314}" destId="{805FCAF4-FB10-4C03-B8AC-D7835E2730A6}" srcOrd="2" destOrd="0" presId="urn:microsoft.com/office/officeart/2018/5/layout/IconCircleLabelList"/>
    <dgm:cxn modelId="{29E1B9CC-1BAA-4A7E-8885-11225DBDA455}" type="presParOf" srcId="{5D9B7812-9A4D-4BBF-BB04-FF8BDDCB2314}" destId="{B5A050B2-2EC3-470F-A6A9-8DB147542323}" srcOrd="3" destOrd="0" presId="urn:microsoft.com/office/officeart/2018/5/layout/IconCircleLabelList"/>
    <dgm:cxn modelId="{8CCE185D-2A08-441F-8A82-2EA750CCFE01}" type="presParOf" srcId="{B95F0068-6309-4C7C-A37D-82E9D4ABA9E4}" destId="{A68989E2-CF3C-49CC-82C1-AEE1E7F714D0}" srcOrd="3" destOrd="0" presId="urn:microsoft.com/office/officeart/2018/5/layout/IconCircleLabelList"/>
    <dgm:cxn modelId="{C837B702-24AC-4450-A484-7BD409ED6237}" type="presParOf" srcId="{B95F0068-6309-4C7C-A37D-82E9D4ABA9E4}" destId="{98777278-B4D3-4CE3-8B0E-719045B82823}" srcOrd="4" destOrd="0" presId="urn:microsoft.com/office/officeart/2018/5/layout/IconCircleLabelList"/>
    <dgm:cxn modelId="{C491EE29-3A89-42B1-9C92-B1605EAADFFC}" type="presParOf" srcId="{98777278-B4D3-4CE3-8B0E-719045B82823}" destId="{E2BCB924-1D68-4A39-9A92-7C7112C71243}" srcOrd="0" destOrd="0" presId="urn:microsoft.com/office/officeart/2018/5/layout/IconCircleLabelList"/>
    <dgm:cxn modelId="{9047568A-FCF2-4A97-8E31-C2DFCD3F48A9}" type="presParOf" srcId="{98777278-B4D3-4CE3-8B0E-719045B82823}" destId="{9342A61A-0448-465A-8BAE-30335F411F5F}" srcOrd="1" destOrd="0" presId="urn:microsoft.com/office/officeart/2018/5/layout/IconCircleLabelList"/>
    <dgm:cxn modelId="{A08F49CF-0A55-403E-9B01-AE88C2967BFD}" type="presParOf" srcId="{98777278-B4D3-4CE3-8B0E-719045B82823}" destId="{CC448F32-E112-4C31-9C89-1DCA7AD8F4AA}" srcOrd="2" destOrd="0" presId="urn:microsoft.com/office/officeart/2018/5/layout/IconCircleLabelList"/>
    <dgm:cxn modelId="{4EF53B9E-7D79-419D-8DAA-809AE7C2F031}" type="presParOf" srcId="{98777278-B4D3-4CE3-8B0E-719045B82823}" destId="{5E642B3F-29D0-408A-ABB4-3F0A7E586B3F}" srcOrd="3" destOrd="0" presId="urn:microsoft.com/office/officeart/2018/5/layout/IconCircleLabelList"/>
    <dgm:cxn modelId="{AC0D0263-BC4E-4BE7-B3DB-3BCCA4262A61}" type="presParOf" srcId="{B95F0068-6309-4C7C-A37D-82E9D4ABA9E4}" destId="{293D8BF1-B76B-4223-A40A-EBBD90EF6BCB}" srcOrd="5" destOrd="0" presId="urn:microsoft.com/office/officeart/2018/5/layout/IconCircleLabelList"/>
    <dgm:cxn modelId="{E694EF14-14AD-4897-BA40-9D913D5609E7}" type="presParOf" srcId="{B95F0068-6309-4C7C-A37D-82E9D4ABA9E4}" destId="{28F3EB71-91E5-44CF-9608-6DD4D23B01E9}" srcOrd="6" destOrd="0" presId="urn:microsoft.com/office/officeart/2018/5/layout/IconCircleLabelList"/>
    <dgm:cxn modelId="{1FE1AFBB-BD52-4216-B638-48876BBBD428}" type="presParOf" srcId="{28F3EB71-91E5-44CF-9608-6DD4D23B01E9}" destId="{7B81A38C-E2F0-4CB7-B8D6-7AFBA1A21CD7}" srcOrd="0" destOrd="0" presId="urn:microsoft.com/office/officeart/2018/5/layout/IconCircleLabelList"/>
    <dgm:cxn modelId="{CE3BDB12-8E7A-45A3-9379-48D3FF1C637F}" type="presParOf" srcId="{28F3EB71-91E5-44CF-9608-6DD4D23B01E9}" destId="{772C14F6-2FC6-4CB3-8937-C1523F2ACBF2}" srcOrd="1" destOrd="0" presId="urn:microsoft.com/office/officeart/2018/5/layout/IconCircleLabelList"/>
    <dgm:cxn modelId="{22AACB6F-BC44-4E6D-BEFE-3400C37B82BE}" type="presParOf" srcId="{28F3EB71-91E5-44CF-9608-6DD4D23B01E9}" destId="{7BC477C2-38B6-4359-B40B-636EF03E62C2}" srcOrd="2" destOrd="0" presId="urn:microsoft.com/office/officeart/2018/5/layout/IconCircleLabelList"/>
    <dgm:cxn modelId="{AE1E0E89-6C7B-46BC-A910-F64BABE78166}" type="presParOf" srcId="{28F3EB71-91E5-44CF-9608-6DD4D23B01E9}" destId="{C751F7FE-D444-4808-AAB1-8106B587844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377B2-20D4-4A35-B1B6-0EECB4E45918}">
      <dsp:nvSpPr>
        <dsp:cNvPr id="0" name=""/>
        <dsp:cNvSpPr/>
      </dsp:nvSpPr>
      <dsp:spPr>
        <a:xfrm>
          <a:off x="526218" y="697579"/>
          <a:ext cx="1244571" cy="12445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7212F-A31C-4142-8FFB-4F58DB642671}">
      <dsp:nvSpPr>
        <dsp:cNvPr id="0" name=""/>
        <dsp:cNvSpPr/>
      </dsp:nvSpPr>
      <dsp:spPr>
        <a:xfrm>
          <a:off x="791455" y="962816"/>
          <a:ext cx="714098" cy="7140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9987C-6BD2-4902-9D16-52C083116C8B}">
      <dsp:nvSpPr>
        <dsp:cNvPr id="0" name=""/>
        <dsp:cNvSpPr/>
      </dsp:nvSpPr>
      <dsp:spPr>
        <a:xfrm>
          <a:off x="128363" y="2329804"/>
          <a:ext cx="20402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Average Customer Purchases</a:t>
          </a:r>
        </a:p>
      </dsp:txBody>
      <dsp:txXfrm>
        <a:off x="128363" y="2329804"/>
        <a:ext cx="2040281" cy="720000"/>
      </dsp:txXfrm>
    </dsp:sp>
    <dsp:sp modelId="{63328D5B-36B3-4756-972A-D83C99DB1DAA}">
      <dsp:nvSpPr>
        <dsp:cNvPr id="0" name=""/>
        <dsp:cNvSpPr/>
      </dsp:nvSpPr>
      <dsp:spPr>
        <a:xfrm>
          <a:off x="2923548" y="697579"/>
          <a:ext cx="1244571" cy="12445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E926E-673F-4F12-AEFB-71BC100B7187}">
      <dsp:nvSpPr>
        <dsp:cNvPr id="0" name=""/>
        <dsp:cNvSpPr/>
      </dsp:nvSpPr>
      <dsp:spPr>
        <a:xfrm>
          <a:off x="3188785" y="962816"/>
          <a:ext cx="714098" cy="7140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050B2-2EC3-470F-A6A9-8DB147542323}">
      <dsp:nvSpPr>
        <dsp:cNvPr id="0" name=""/>
        <dsp:cNvSpPr/>
      </dsp:nvSpPr>
      <dsp:spPr>
        <a:xfrm>
          <a:off x="2525694" y="2329804"/>
          <a:ext cx="20402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Top 10 Countries</a:t>
          </a:r>
        </a:p>
      </dsp:txBody>
      <dsp:txXfrm>
        <a:off x="2525694" y="2329804"/>
        <a:ext cx="2040281" cy="720000"/>
      </dsp:txXfrm>
    </dsp:sp>
    <dsp:sp modelId="{E2BCB924-1D68-4A39-9A92-7C7112C71243}">
      <dsp:nvSpPr>
        <dsp:cNvPr id="0" name=""/>
        <dsp:cNvSpPr/>
      </dsp:nvSpPr>
      <dsp:spPr>
        <a:xfrm>
          <a:off x="5320879" y="697579"/>
          <a:ext cx="1244571" cy="12445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2A61A-0448-465A-8BAE-30335F411F5F}">
      <dsp:nvSpPr>
        <dsp:cNvPr id="0" name=""/>
        <dsp:cNvSpPr/>
      </dsp:nvSpPr>
      <dsp:spPr>
        <a:xfrm>
          <a:off x="5586116" y="962816"/>
          <a:ext cx="714098" cy="7140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42B3F-29D0-408A-ABB4-3F0A7E586B3F}">
      <dsp:nvSpPr>
        <dsp:cNvPr id="0" name=""/>
        <dsp:cNvSpPr/>
      </dsp:nvSpPr>
      <dsp:spPr>
        <a:xfrm>
          <a:off x="4923024" y="2329804"/>
          <a:ext cx="20402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Top 10 Cities in Philippines</a:t>
          </a:r>
        </a:p>
      </dsp:txBody>
      <dsp:txXfrm>
        <a:off x="4923024" y="2329804"/>
        <a:ext cx="2040281" cy="720000"/>
      </dsp:txXfrm>
    </dsp:sp>
    <dsp:sp modelId="{7B81A38C-E2F0-4CB7-B8D6-7AFBA1A21CD7}">
      <dsp:nvSpPr>
        <dsp:cNvPr id="0" name=""/>
        <dsp:cNvSpPr/>
      </dsp:nvSpPr>
      <dsp:spPr>
        <a:xfrm>
          <a:off x="7718209" y="697579"/>
          <a:ext cx="1244571" cy="12445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C14F6-2FC6-4CB3-8937-C1523F2ACBF2}">
      <dsp:nvSpPr>
        <dsp:cNvPr id="0" name=""/>
        <dsp:cNvSpPr/>
      </dsp:nvSpPr>
      <dsp:spPr>
        <a:xfrm>
          <a:off x="7983446" y="962816"/>
          <a:ext cx="714098" cy="7140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1F7FE-D444-4808-AAB1-8106B5878445}">
      <dsp:nvSpPr>
        <dsp:cNvPr id="0" name=""/>
        <dsp:cNvSpPr/>
      </dsp:nvSpPr>
      <dsp:spPr>
        <a:xfrm>
          <a:off x="7320355" y="2329804"/>
          <a:ext cx="20402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Top 5 Customers</a:t>
          </a:r>
        </a:p>
      </dsp:txBody>
      <dsp:txXfrm>
        <a:off x="7320355" y="2329804"/>
        <a:ext cx="204028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05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6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4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8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69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59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69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3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5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4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2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web of dots connected">
            <a:extLst>
              <a:ext uri="{FF2B5EF4-FFF2-40B4-BE49-F238E27FC236}">
                <a16:creationId xmlns:a16="http://schemas.microsoft.com/office/drawing/2014/main" id="{E0E99A82-FD78-CA21-DE0E-BBB803F48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0464" r="1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A7FDB-4A3A-8F54-A79D-849A7B3A6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334216"/>
            <a:ext cx="9456049" cy="923854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Rockbusters</a:t>
            </a:r>
            <a:r>
              <a:rPr lang="en-US" dirty="0">
                <a:solidFill>
                  <a:srgbClr val="FFFFFF"/>
                </a:solidFill>
              </a:rPr>
              <a:t> Purchases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DA3A2-FFAF-A130-B8B4-205C6EE8B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837855"/>
            <a:ext cx="9456049" cy="1027113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4502926"/>
            <a:ext cx="10380954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756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9D2495-D682-4D53-B856-0A795B3B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F23F717-0397-B7AE-8FD1-588E467832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1248" y="2096199"/>
          <a:ext cx="9489000" cy="3747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37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932EB-DD5E-9700-1C3C-1E84C367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310924" cy="11547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Average Customer Purchases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DAB7E-A7D2-1FCD-C176-CF5EB32EED33}"/>
              </a:ext>
            </a:extLst>
          </p:cNvPr>
          <p:cNvSpPr txBox="1"/>
          <p:nvPr/>
        </p:nvSpPr>
        <p:spPr>
          <a:xfrm>
            <a:off x="841248" y="2391995"/>
            <a:ext cx="3480355" cy="3174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 err="1"/>
              <a:t>Rockbuster</a:t>
            </a:r>
            <a:r>
              <a:rPr lang="en-US" dirty="0"/>
              <a:t> wants to compete with the big dogs.  To expand and be competitive, we need to know what our strengths are and what to improve.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/>
              <a:t>Data shows each customer’s rental duration by days, for each movie.  </a:t>
            </a:r>
          </a:p>
        </p:txBody>
      </p:sp>
      <p:sp>
        <p:nvSpPr>
          <p:cNvPr id="12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11349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D08E46-4633-48DB-9AC2-D98F115E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905000"/>
            <a:ext cx="0" cy="4142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4D1349-19E9-F84D-D492-D5E9DD0D1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47344"/>
              </p:ext>
            </p:extLst>
          </p:nvPr>
        </p:nvGraphicFramePr>
        <p:xfrm>
          <a:off x="5051074" y="2263177"/>
          <a:ext cx="5331596" cy="34324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2521">
                  <a:extLst>
                    <a:ext uri="{9D8B030D-6E8A-4147-A177-3AD203B41FA5}">
                      <a16:colId xmlns:a16="http://schemas.microsoft.com/office/drawing/2014/main" val="2766801187"/>
                    </a:ext>
                  </a:extLst>
                </a:gridCol>
                <a:gridCol w="1639075">
                  <a:extLst>
                    <a:ext uri="{9D8B030D-6E8A-4147-A177-3AD203B41FA5}">
                      <a16:colId xmlns:a16="http://schemas.microsoft.com/office/drawing/2014/main" val="3925636573"/>
                    </a:ext>
                  </a:extLst>
                </a:gridCol>
              </a:tblGrid>
              <a:tr h="114414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Minimum </a:t>
                      </a:r>
                      <a:endParaRPr lang="en-US" sz="3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88" marR="282893" marT="282893" marB="28289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3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88" marR="282893" marT="282893" marB="282893" anchor="b"/>
                </a:tc>
                <a:extLst>
                  <a:ext uri="{0D108BD9-81ED-4DB2-BD59-A6C34878D82A}">
                    <a16:rowId xmlns:a16="http://schemas.microsoft.com/office/drawing/2014/main" val="596885282"/>
                  </a:ext>
                </a:extLst>
              </a:tr>
              <a:tr h="114414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Maximum</a:t>
                      </a:r>
                      <a:endParaRPr lang="en-US" sz="33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88" marR="282893" marT="282893" marB="28289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33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88" marR="282893" marT="282893" marB="282893" anchor="b"/>
                </a:tc>
                <a:extLst>
                  <a:ext uri="{0D108BD9-81ED-4DB2-BD59-A6C34878D82A}">
                    <a16:rowId xmlns:a16="http://schemas.microsoft.com/office/drawing/2014/main" val="757045910"/>
                  </a:ext>
                </a:extLst>
              </a:tr>
              <a:tr h="114414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Average</a:t>
                      </a:r>
                      <a:endParaRPr lang="en-US" sz="33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88" marR="282893" marT="282893" marB="28289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4.98</a:t>
                      </a:r>
                    </a:p>
                  </a:txBody>
                  <a:tcPr marL="471488" marR="282893" marT="282893" marB="282893" anchor="b"/>
                </a:tc>
                <a:extLst>
                  <a:ext uri="{0D108BD9-81ED-4DB2-BD59-A6C34878D82A}">
                    <a16:rowId xmlns:a16="http://schemas.microsoft.com/office/drawing/2014/main" val="3551071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56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8F20-EABE-9EB3-BA14-5B22E5D0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Top 10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0E5837-6CAD-4480-7485-04D3A55E7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81" r="4602"/>
          <a:stretch/>
        </p:blipFill>
        <p:spPr>
          <a:xfrm>
            <a:off x="841248" y="2296302"/>
            <a:ext cx="9403079" cy="3285188"/>
          </a:xfrm>
        </p:spPr>
      </p:pic>
    </p:spTree>
    <p:extLst>
      <p:ext uri="{BB962C8B-B14F-4D97-AF65-F5344CB8AC3E}">
        <p14:creationId xmlns:p14="http://schemas.microsoft.com/office/powerpoint/2010/main" val="25791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C68C0-3E8C-7A2D-83CF-AA89BF8A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663960"/>
            <a:ext cx="2656818" cy="331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Top 10 Cities in Philippines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094B-CDE2-B612-B26C-D4AA907B6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9" y="4837855"/>
            <a:ext cx="2656820" cy="8746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/>
              <a:t>Of the 39 customers in the Philippines, the chart shows the total number of purchases by city.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8CB6D-5183-2E28-ADBF-73255F0E5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5" r="-2" b="-2"/>
          <a:stretch/>
        </p:blipFill>
        <p:spPr>
          <a:xfrm>
            <a:off x="4198131" y="1069431"/>
            <a:ext cx="6208088" cy="4237606"/>
          </a:xfrm>
          <a:prstGeom prst="rect">
            <a:avLst/>
          </a:prstGeom>
        </p:spPr>
      </p:pic>
      <p:sp>
        <p:nvSpPr>
          <p:cNvPr id="36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A37E3E-52D3-44C9-B418-2D26B214C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8100" y="334928"/>
            <a:ext cx="0" cy="5712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74BE92-BA24-4F82-94AC-ED4A58B2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4502926"/>
            <a:ext cx="3480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59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8618A-12EC-E7B7-3C1F-660F4EC9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750" y="552782"/>
            <a:ext cx="5225498" cy="1160313"/>
          </a:xfrm>
        </p:spPr>
        <p:txBody>
          <a:bodyPr>
            <a:normAutofit/>
          </a:bodyPr>
          <a:lstStyle/>
          <a:p>
            <a:r>
              <a:rPr lang="en-US"/>
              <a:t>Top 5 Customers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4305D9-F88C-4A34-3730-9FCD17F72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63" y="1520476"/>
            <a:ext cx="3657303" cy="3338462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F761BA2-459F-256B-A7E7-004ED1DD96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663294"/>
              </p:ext>
            </p:extLst>
          </p:nvPr>
        </p:nvGraphicFramePr>
        <p:xfrm>
          <a:off x="5058280" y="2727960"/>
          <a:ext cx="530392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7975">
                  <a:extLst>
                    <a:ext uri="{9D8B030D-6E8A-4147-A177-3AD203B41FA5}">
                      <a16:colId xmlns:a16="http://schemas.microsoft.com/office/drawing/2014/main" val="2597968535"/>
                    </a:ext>
                  </a:extLst>
                </a:gridCol>
                <a:gridCol w="1767975">
                  <a:extLst>
                    <a:ext uri="{9D8B030D-6E8A-4147-A177-3AD203B41FA5}">
                      <a16:colId xmlns:a16="http://schemas.microsoft.com/office/drawing/2014/main" val="1250954373"/>
                    </a:ext>
                  </a:extLst>
                </a:gridCol>
                <a:gridCol w="1767975">
                  <a:extLst>
                    <a:ext uri="{9D8B030D-6E8A-4147-A177-3AD203B41FA5}">
                      <a16:colId xmlns:a16="http://schemas.microsoft.com/office/drawing/2014/main" val="559368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Purchases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26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211.55</a:t>
                      </a:r>
                    </a:p>
                  </a:txBody>
                  <a:tcPr>
                    <a:solidFill>
                      <a:srgbClr val="4E79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Hunt</a:t>
                      </a:r>
                    </a:p>
                  </a:txBody>
                  <a:tcPr>
                    <a:solidFill>
                      <a:srgbClr val="4E79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Runion</a:t>
                      </a:r>
                      <a:endParaRPr lang="en-US" dirty="0"/>
                    </a:p>
                  </a:txBody>
                  <a:tcPr>
                    <a:solidFill>
                      <a:srgbClr val="4E7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58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191.62</a:t>
                      </a:r>
                    </a:p>
                  </a:txBody>
                  <a:tcPr>
                    <a:solidFill>
                      <a:srgbClr val="F28E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Kennedy</a:t>
                      </a:r>
                    </a:p>
                  </a:txBody>
                  <a:tcPr>
                    <a:solidFill>
                      <a:srgbClr val="F28E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Netherlands</a:t>
                      </a:r>
                    </a:p>
                  </a:txBody>
                  <a:tcPr>
                    <a:solidFill>
                      <a:srgbClr val="F28E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64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208.58</a:t>
                      </a:r>
                    </a:p>
                  </a:txBody>
                  <a:tcPr>
                    <a:solidFill>
                      <a:srgbClr val="E157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Seal </a:t>
                      </a:r>
                    </a:p>
                  </a:txBody>
                  <a:tcPr>
                    <a:solidFill>
                      <a:srgbClr val="E157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United States</a:t>
                      </a:r>
                    </a:p>
                  </a:txBody>
                  <a:tcPr>
                    <a:solidFill>
                      <a:srgbClr val="E157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21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189.60</a:t>
                      </a:r>
                    </a:p>
                  </a:txBody>
                  <a:tcPr>
                    <a:solidFill>
                      <a:srgbClr val="76B7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Shaw</a:t>
                      </a:r>
                    </a:p>
                  </a:txBody>
                  <a:tcPr>
                    <a:solidFill>
                      <a:srgbClr val="76B7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Belarus</a:t>
                      </a:r>
                    </a:p>
                  </a:txBody>
                  <a:tcPr>
                    <a:solidFill>
                      <a:srgbClr val="76B7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28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194.61</a:t>
                      </a:r>
                    </a:p>
                  </a:txBody>
                  <a:tcPr>
                    <a:solidFill>
                      <a:srgbClr val="59A14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Snyder</a:t>
                      </a:r>
                    </a:p>
                  </a:txBody>
                  <a:tcPr>
                    <a:solidFill>
                      <a:srgbClr val="59A14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Brazil</a:t>
                      </a:r>
                    </a:p>
                  </a:txBody>
                  <a:tcPr>
                    <a:solidFill>
                      <a:srgbClr val="59A1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40056"/>
                  </a:ext>
                </a:extLst>
              </a:tr>
            </a:tbl>
          </a:graphicData>
        </a:graphic>
      </p:graphicFrame>
      <p:sp>
        <p:nvSpPr>
          <p:cNvPr id="16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C7970-104C-4B47-9697-0B0ECA961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40659"/>
            <a:ext cx="0" cy="5701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953601-1CC2-471E-A514-F1705E09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1600" y="1905000"/>
            <a:ext cx="60623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82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DF1D-774F-EE4F-3364-49990884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AA9D7-A0F5-A602-780B-8F384C5E4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6B3A-4D2D-6CAA-8F33-C155002C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E7D9E-2615-C01C-F33F-1E199470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to Tableau Public</a:t>
            </a:r>
          </a:p>
          <a:p>
            <a:pPr marL="0" indent="0">
              <a:buNone/>
            </a:pPr>
            <a:r>
              <a:rPr lang="en-US" dirty="0"/>
              <a:t>https://public.tableau.com/app/profile/ash.turner/viz/RockbusterTop5Customers_17022316841490/PieChartof5Customers?publish=yes</a:t>
            </a:r>
          </a:p>
        </p:txBody>
      </p:sp>
    </p:spTree>
    <p:extLst>
      <p:ext uri="{BB962C8B-B14F-4D97-AF65-F5344CB8AC3E}">
        <p14:creationId xmlns:p14="http://schemas.microsoft.com/office/powerpoint/2010/main" val="3389216536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79A7"/>
      </a:accent1>
      <a:accent2>
        <a:srgbClr val="F28E2B"/>
      </a:accent2>
      <a:accent3>
        <a:srgbClr val="59A14F"/>
      </a:accent3>
      <a:accent4>
        <a:srgbClr val="E15759"/>
      </a:accent4>
      <a:accent5>
        <a:srgbClr val="76B7B2"/>
      </a:accent5>
      <a:accent6>
        <a:srgbClr val="E1D713"/>
      </a:accent6>
      <a:hlink>
        <a:srgbClr val="0563C1"/>
      </a:hlink>
      <a:folHlink>
        <a:srgbClr val="954F72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Elephant</vt:lpstr>
      <vt:lpstr>Univers Condensed</vt:lpstr>
      <vt:lpstr>MimeoVTI</vt:lpstr>
      <vt:lpstr>Rockbusters Purchases</vt:lpstr>
      <vt:lpstr>Table of Contents </vt:lpstr>
      <vt:lpstr>Average Customer Purchases</vt:lpstr>
      <vt:lpstr>Top 10 Countries</vt:lpstr>
      <vt:lpstr>Top 10 Cities in Philippines</vt:lpstr>
      <vt:lpstr>Top 5 Customers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Rockbusters Purchasing Results</dc:title>
  <dc:creator>Ash Turner</dc:creator>
  <cp:lastModifiedBy>Ash Turner</cp:lastModifiedBy>
  <cp:revision>1</cp:revision>
  <dcterms:created xsi:type="dcterms:W3CDTF">2023-12-10T17:12:41Z</dcterms:created>
  <dcterms:modified xsi:type="dcterms:W3CDTF">2023-12-10T18:39:23Z</dcterms:modified>
</cp:coreProperties>
</file>