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728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FFCCF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D419-8618-4F8B-B217-B4CADFDAD448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16D4-1F59-42F6-83BA-E1EFFDE56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ru-RU" dirty="0" smtClean="0"/>
              <a:t>Япония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1844824"/>
            <a:ext cx="4712568" cy="694928"/>
          </a:xfrm>
        </p:spPr>
        <p:txBody>
          <a:bodyPr/>
          <a:lstStyle/>
          <a:p>
            <a:r>
              <a:rPr lang="ru-RU" dirty="0" smtClean="0"/>
              <a:t>Эля и Маша</a:t>
            </a:r>
            <a:endParaRPr lang="ru-RU" dirty="0"/>
          </a:p>
        </p:txBody>
      </p:sp>
      <p:pic>
        <p:nvPicPr>
          <p:cNvPr id="16386" name="Picture 2" descr="Рисунки сакуры для срисовки (100 фото) • Прикольные картинки и позити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6219826" cy="4005064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Вводная история Японии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000" dirty="0"/>
              <a:t>История Японии отсчитывается не с какой-то конкретной даты. Заселение территорий началось около 40 тыс. лет назад, хотя, разумеется, ни о каком государстве речи тогда не шло. Древние японцы жили небольшими общинами по 20-30 человек, занимаясь охотой, рыбалкой и собирательством. Примерно за три столетия до нашей эры из Кореи и Китая на острова были завезены технологии рисоводства и кузнечного дела. Ведение сельского хозяйства подразумевало оседлый образ жизни, а культивирование риса, требовавшего постоянного </a:t>
            </a:r>
            <a:r>
              <a:rPr lang="ru-RU" sz="2000" dirty="0" smtClean="0"/>
              <a:t>полива. Это привело </a:t>
            </a:r>
            <a:r>
              <a:rPr lang="ru-RU" sz="2000" dirty="0"/>
              <a:t>к тому, что общины стали переселяться в долины рек. Именно с появлением сельского хозяйства племенные союзы начали объединяться в подобия небольших государств</a:t>
            </a:r>
            <a:r>
              <a:rPr lang="ru-RU" sz="2000" dirty="0" smtClean="0"/>
              <a:t>.</a:t>
            </a:r>
            <a:r>
              <a:rPr lang="ru-RU" sz="2000" dirty="0"/>
              <a:t> Первые упоминания о государствах, расположенных на территории современной Японии появились в китайских хрониках I века нашей эры. Три десятка из ста, о которых упоминают исторические хроники тех лет, наладили контакты с Китаем, отправляя туда свои посольства и дань. Под властью племени </a:t>
            </a:r>
            <a:r>
              <a:rPr lang="ru-RU" sz="2000" dirty="0" err="1"/>
              <a:t>Ямато</a:t>
            </a:r>
            <a:r>
              <a:rPr lang="ru-RU" sz="2000" dirty="0"/>
              <a:t> страна начала постепенно объединяться. Именно </a:t>
            </a:r>
            <a:r>
              <a:rPr lang="ru-RU" sz="2000" dirty="0" err="1"/>
              <a:t>Ямато</a:t>
            </a:r>
            <a:r>
              <a:rPr lang="ru-RU" sz="2000" dirty="0"/>
              <a:t>  дали Японии императорскую династию, первым представителем которой был император </a:t>
            </a:r>
            <a:r>
              <a:rPr lang="ru-RU" sz="2000" dirty="0" err="1"/>
              <a:t>Дзимму</a:t>
            </a:r>
            <a:r>
              <a:rPr lang="ru-RU" sz="2000" dirty="0"/>
              <a:t>, взошедший на престол якобы в 660 году до нашей эры</a:t>
            </a:r>
            <a:r>
              <a:rPr lang="ru-RU" sz="2000" smtClean="0"/>
              <a:t>.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Популярные продукты Японии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000" dirty="0"/>
              <a:t>1</a:t>
            </a:r>
            <a:r>
              <a:rPr lang="ru-RU" sz="2000" dirty="0" smtClean="0"/>
              <a:t>)Косметика</a:t>
            </a:r>
            <a:r>
              <a:rPr lang="ru-RU" sz="2000" dirty="0"/>
              <a:t>. Японская косметика считается одной из самых </a:t>
            </a:r>
            <a:r>
              <a:rPr lang="ru-RU" sz="2000" dirty="0" smtClean="0"/>
              <a:t>лучших в мире    </a:t>
            </a:r>
          </a:p>
          <a:p>
            <a:pPr>
              <a:buNone/>
            </a:pPr>
            <a:r>
              <a:rPr lang="ru-RU" sz="2000" dirty="0" smtClean="0"/>
              <a:t>Японская </a:t>
            </a:r>
            <a:r>
              <a:rPr lang="ru-RU" sz="2000" dirty="0"/>
              <a:t>косметика дороже, чем корейская и, уже тем более, дороже, чем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Китайская</a:t>
            </a:r>
            <a:r>
              <a:rPr lang="ru-RU" sz="2000" dirty="0"/>
              <a:t>, но вы можете быть уверены: покупатель на нее точно </a:t>
            </a:r>
            <a:r>
              <a:rPr lang="ru-RU" sz="2000" dirty="0" smtClean="0"/>
              <a:t>найдется. </a:t>
            </a:r>
          </a:p>
          <a:p>
            <a:pPr>
              <a:buNone/>
            </a:pPr>
            <a:r>
              <a:rPr lang="ru-RU" sz="2000" dirty="0" smtClean="0"/>
              <a:t>2)</a:t>
            </a:r>
            <a:r>
              <a:rPr lang="ru-RU" sz="2000" dirty="0"/>
              <a:t> Электроника и </a:t>
            </a:r>
            <a:r>
              <a:rPr lang="ru-RU" sz="2000" dirty="0" err="1"/>
              <a:t>гаджеты</a:t>
            </a:r>
            <a:r>
              <a:rPr lang="ru-RU" sz="2000" dirty="0"/>
              <a:t>. Безусловно, Япония славится во всем мире своей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электронной </a:t>
            </a:r>
            <a:r>
              <a:rPr lang="ru-RU" sz="2000" dirty="0"/>
              <a:t>техникой. Эта высокотехнологическая страна выпускает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электронные </a:t>
            </a:r>
            <a:r>
              <a:rPr lang="ru-RU" sz="2000" dirty="0" err="1"/>
              <a:t>гаджеты</a:t>
            </a:r>
            <a:r>
              <a:rPr lang="ru-RU" sz="2000" dirty="0"/>
              <a:t>, поэтому они находятся в числе первых в списке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обязательных покупок.</a:t>
            </a:r>
          </a:p>
          <a:p>
            <a:pPr>
              <a:buNone/>
            </a:pPr>
            <a:r>
              <a:rPr lang="ru-RU" sz="2000" dirty="0" smtClean="0"/>
              <a:t>3)</a:t>
            </a:r>
            <a:r>
              <a:rPr lang="ru-RU" sz="2000" dirty="0"/>
              <a:t> Экзотическая сладости. Они могут быть от известных брендов – но с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лимитированными</a:t>
            </a:r>
            <a:r>
              <a:rPr lang="ru-RU" sz="2000" dirty="0"/>
              <a:t>, локальными вкусами. Либо же местные лакомства,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например </a:t>
            </a:r>
            <a:r>
              <a:rPr lang="ru-RU" sz="2000" dirty="0"/>
              <a:t>маленькие пирожные </a:t>
            </a:r>
            <a:r>
              <a:rPr lang="ru-RU" sz="2000" dirty="0" err="1"/>
              <a:t>моти</a:t>
            </a:r>
            <a:r>
              <a:rPr lang="ru-RU" sz="2000" dirty="0" smtClean="0"/>
              <a:t>.</a:t>
            </a:r>
          </a:p>
          <a:p>
            <a:pPr>
              <a:buNone/>
            </a:pPr>
            <a:r>
              <a:rPr lang="ru-RU" sz="2000" dirty="0" smtClean="0"/>
              <a:t>4)</a:t>
            </a:r>
            <a:r>
              <a:rPr lang="ru-RU" sz="2000" dirty="0"/>
              <a:t> Еда и алкоголь. Все, что можно для приготовления суши – рыба, </a:t>
            </a:r>
            <a:r>
              <a:rPr lang="ru-RU" sz="2000" dirty="0" err="1"/>
              <a:t>нори</a:t>
            </a:r>
            <a:r>
              <a:rPr lang="ru-RU" sz="2000" dirty="0"/>
              <a:t>,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различные </a:t>
            </a:r>
            <a:r>
              <a:rPr lang="ru-RU" sz="2000" dirty="0"/>
              <a:t>экзотические соусы. Все то, что крайне сложно найти в Украине, в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Японии </a:t>
            </a:r>
            <a:r>
              <a:rPr lang="ru-RU" sz="2000" dirty="0"/>
              <a:t>– проще простого. При этом – намного дешевле. Также рекомендуем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вам </a:t>
            </a:r>
            <a:r>
              <a:rPr lang="ru-RU" sz="2000" dirty="0"/>
              <a:t>саке и традиционное японское сливовое вино.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/>
          <a:lstStyle/>
          <a:p>
            <a:r>
              <a:rPr lang="ru-RU" dirty="0" smtClean="0"/>
              <a:t>В 80-е экономика  Японии развивалась так быстро что некоторые были уверенны что лет 10 и они догонят Америку </a:t>
            </a:r>
          </a:p>
          <a:p>
            <a:r>
              <a:rPr lang="ru-RU" dirty="0" smtClean="0"/>
              <a:t>Однако вместо чуда происходит экономический застой :</a:t>
            </a:r>
          </a:p>
          <a:p>
            <a:r>
              <a:rPr lang="ru-RU" dirty="0" smtClean="0"/>
              <a:t>Население уменьшается и стареет, те кто вкладывались в акции разных компаний до сих пор не </a:t>
            </a:r>
            <a:r>
              <a:rPr lang="ru-RU" dirty="0"/>
              <a:t>м</a:t>
            </a:r>
            <a:r>
              <a:rPr lang="ru-RU" dirty="0" smtClean="0"/>
              <a:t>огут отбить свои деньги</a:t>
            </a:r>
          </a:p>
          <a:p>
            <a:endParaRPr lang="ru-RU" dirty="0"/>
          </a:p>
        </p:txBody>
      </p:sp>
      <p:pic>
        <p:nvPicPr>
          <p:cNvPr id="13314" name="Picture 2" descr="⬇ Скачать картинки Сакура акварель, стоковые фото Сакура акварель в хорошем  качестве | Deposit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92960"/>
            <a:ext cx="3672408" cy="2265040"/>
          </a:xfrm>
          <a:prstGeom prst="rect">
            <a:avLst/>
          </a:prstGeom>
          <a:noFill/>
        </p:spPr>
      </p:pic>
      <p:pic>
        <p:nvPicPr>
          <p:cNvPr id="13316" name="Picture 4" descr="⬇ Скачать картинки Сакура акварель, стоковые фото Сакура акварель в хорошем  качестве | Deposit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743700" y="4953000"/>
            <a:ext cx="2400300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8640"/>
            <a:ext cx="8892480" cy="331236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Мое мнение в сфере японской экономики заключается в том что я</a:t>
            </a:r>
            <a:r>
              <a:rPr lang="ru-RU" sz="2400" dirty="0"/>
              <a:t> н</a:t>
            </a:r>
            <a:r>
              <a:rPr lang="ru-RU" sz="2400" dirty="0" smtClean="0"/>
              <a:t>е шарю в экономике однако я могу сказать что если бы </a:t>
            </a:r>
            <a:r>
              <a:rPr lang="ru-RU" sz="2400" dirty="0" err="1" smtClean="0"/>
              <a:t>Японци</a:t>
            </a:r>
            <a:r>
              <a:rPr lang="ru-RU" sz="2400" dirty="0" smtClean="0"/>
              <a:t> сделали что то свое и классное  и не покупали права на производство  большого  количество  Американских товаров  у них не было бы застоя в экономике , однако я не могу рассуждать что это правильно именно по этому это мое мнение </a:t>
            </a:r>
          </a:p>
        </p:txBody>
      </p:sp>
      <p:pic>
        <p:nvPicPr>
          <p:cNvPr id="4" name="Рисунок 3" descr="надо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64904"/>
            <a:ext cx="7272808" cy="4090955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147248" cy="77809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Вывод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075240" cy="3024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 Мне кажется что пример с </a:t>
            </a:r>
            <a:r>
              <a:rPr lang="ru-RU" sz="2400" dirty="0" err="1" smtClean="0"/>
              <a:t>японии</a:t>
            </a:r>
            <a:r>
              <a:rPr lang="ru-RU" sz="2400" dirty="0" smtClean="0"/>
              <a:t> такой </a:t>
            </a:r>
          </a:p>
          <a:p>
            <a:pPr>
              <a:buNone/>
            </a:pPr>
            <a:r>
              <a:rPr lang="ru-RU" sz="2400" dirty="0" smtClean="0"/>
              <a:t>себе и нужно стараться не получить духовный </a:t>
            </a:r>
          </a:p>
          <a:p>
            <a:pPr>
              <a:buNone/>
            </a:pPr>
            <a:r>
              <a:rPr lang="ru-RU" sz="2400" dirty="0" smtClean="0"/>
              <a:t>застой с Богом как с экономикой в </a:t>
            </a:r>
            <a:r>
              <a:rPr lang="ru-RU" sz="2400" dirty="0"/>
              <a:t>Я</a:t>
            </a:r>
            <a:r>
              <a:rPr lang="ru-RU" sz="2400" dirty="0" smtClean="0"/>
              <a:t>понии .</a:t>
            </a:r>
          </a:p>
          <a:p>
            <a:pPr>
              <a:buNone/>
            </a:pPr>
            <a:r>
              <a:rPr lang="ru-RU" sz="2400" dirty="0" smtClean="0"/>
              <a:t>Спасибо за внимание. </a:t>
            </a:r>
          </a:p>
          <a:p>
            <a:pPr>
              <a:buNone/>
            </a:pPr>
            <a:r>
              <a:rPr lang="ru-RU" sz="2400" dirty="0" smtClean="0"/>
              <a:t>(Данный доклад Эля делала ночь прошу не </a:t>
            </a:r>
          </a:p>
          <a:p>
            <a:pPr>
              <a:buNone/>
            </a:pPr>
            <a:r>
              <a:rPr lang="ru-RU" sz="2400" dirty="0" smtClean="0"/>
              <a:t>судить строго )</a:t>
            </a:r>
            <a:endParaRPr lang="ru-RU" sz="2400" dirty="0"/>
          </a:p>
        </p:txBody>
      </p:sp>
      <p:pic>
        <p:nvPicPr>
          <p:cNvPr id="11266" name="Picture 2" descr="Аниме Сакура Харуно - 60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3419872" cy="393305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FFFFFF"/>
      </a:accent1>
      <a:accent2>
        <a:srgbClr val="FCECDA"/>
      </a:accent2>
      <a:accent3>
        <a:srgbClr val="FFFFFF"/>
      </a:accent3>
      <a:accent4>
        <a:srgbClr val="FFFFFF"/>
      </a:accent4>
      <a:accent5>
        <a:srgbClr val="F5E9ED"/>
      </a:accent5>
      <a:accent6>
        <a:srgbClr val="FFFFFF"/>
      </a:accent6>
      <a:hlink>
        <a:srgbClr val="FFFFFF"/>
      </a:hlink>
      <a:folHlink>
        <a:srgbClr val="FFFF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482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Япония</vt:lpstr>
      <vt:lpstr>Вводная история Японии</vt:lpstr>
      <vt:lpstr>Популярные продукты Японии</vt:lpstr>
      <vt:lpstr>Слайд 4</vt:lpstr>
      <vt:lpstr>Слайд 5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Япония</dc:title>
  <dc:creator>Nout</dc:creator>
  <cp:lastModifiedBy>Nout</cp:lastModifiedBy>
  <cp:revision>11</cp:revision>
  <dcterms:created xsi:type="dcterms:W3CDTF">2023-05-19T19:48:19Z</dcterms:created>
  <dcterms:modified xsi:type="dcterms:W3CDTF">2023-05-19T21:18:14Z</dcterms:modified>
</cp:coreProperties>
</file>