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73"/>
  </p:normalViewPr>
  <p:slideViewPr>
    <p:cSldViewPr snapToGrid="0" snapToObjects="1">
      <p:cViewPr varScale="1">
        <p:scale>
          <a:sx n="98" d="100"/>
          <a:sy n="98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CCC6B-44F4-5D45-9984-31A125B2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ADD01-5E38-B94E-B1B2-89C50AB2F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D6111-599C-6543-AAD2-1BD145BB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24464-B4E3-FB4C-844D-6AD97F7B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47EE2-D57A-784A-A3FF-020A3C70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6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D3BEB-D221-ED4D-BCBB-270CF824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C48E26-109E-D140-8B60-4BA557F6A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8E708-8E5F-3440-898B-9F55FFD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4393C-37F8-5A4F-B0E5-5BDB9B52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666F4-3AEA-8C4C-971D-CD419EA8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4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CEE0A-947B-1D45-8C52-F9DB197C2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0A0407-DDA7-3F49-B37B-BC5E98F5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543CF-2A67-8349-AC12-79A00C5B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61D37-05B9-9A43-9DEA-8F9D649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FF8CF-8784-6F44-AAA6-A24850A5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9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916C1-8966-694E-A2FF-A7A2F32A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D6A0E-3C6A-8642-856F-301B12DC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A2006-12D1-924E-A936-27DF1E2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140FFF-E66C-534F-B8DC-BC9C7FDE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77363-B024-AA4A-A185-002DB3C4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6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D56CA-6D50-DA4F-9A02-BA3AC5D9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F059-F7E7-C048-829F-19B9595C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0BCDA-9D5F-2641-8389-5DC6FB92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434196-BD71-FE47-888F-6F07DF42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06A67-EA5C-F943-BD09-4522742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32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AF865-1BE8-C545-9381-3E34BAB1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733E6-012B-EE4F-9F0C-A5C22DC33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95029-4AAB-E34C-90DB-00F9E9A0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20AEA-A029-B648-918B-344C2BFA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BA719-09BF-2641-BFAD-50264C3E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3A979-A661-5A4E-BEB5-82D4AFCB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4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F49F8-EC05-274B-A5D4-C80C43E7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8317A-25FA-E34C-8BB6-5C271202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1E5E-D8C2-2C4F-AC1D-86E4DDCF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2ECFEB-9E06-9343-9122-B2AA6D9FA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B2C347-8139-5F41-9575-9E1C6504B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2204FB-AD9E-3C4D-A378-4F729069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10EEE9-AFA6-7840-9E74-60EDC9B1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720FA0-2B28-774C-8F28-985AC01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0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61E73-EE9B-CC4B-B525-A213FEC6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2E7B7A-2E40-A744-AB47-8C381CE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6DD32-EC6A-F040-B98C-FF48BDE6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684F2F-287C-154B-A8C6-E9BE592E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AD39EA-1E4B-C248-979E-0F5869A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68F32E-121F-AE45-946A-7E726596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4EFF0-8393-DF49-B84E-E9C29C73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78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BC2A6-B41A-2C4B-8DDA-1A3CE2E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1FF7A-3AE8-4E46-A5C6-014DD8B1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9DDDB-9692-B84C-BBC3-B05A31E0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A892AB-3A7B-8344-AF2B-49A077CB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51B03B-4417-104B-BFD8-12791F7E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EB1D34-4D7C-494F-B1B6-08D7B54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6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305E3-748C-4344-A1E7-B092A281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D0A67A-D98C-1540-BAAD-57B2DF72D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03C65C-1B3B-C24A-A687-E7B7C7BA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2D1C5D-24B6-8F45-BC67-654B1F50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B6FD6-A740-5440-B314-5027E42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588EC-3CC1-6B4D-B9C7-F8B3DEB6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4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D35752-028D-F44C-B5D3-CFCA798F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49855F-D2D1-A348-930E-A88DB8F92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8A791-813B-174F-B02F-C4523C665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7827-A5CD-E74D-9EEC-DAF3FF2562AD}" type="datetimeFigureOut">
              <a:rPr lang="de-DE" smtClean="0"/>
              <a:t>15.02.24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4D9A0-65B8-6F4C-AEE4-E3906428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68456-780E-6843-A48D-0D3A2CF6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63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6371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43648" y="508000"/>
            <a:ext cx="15047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YARDIM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Uzaktan Kumanda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236370" y="141732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DURDUR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026912" y="141732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ALTYAZI SEÇ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ALTYAZI ARAMA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91520" y="1417320"/>
            <a:ext cx="856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SES AKIŞLARI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16668" y="1417320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EKRAN DEĞİŞTİR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TAM EKRANA DEĞİŞTİR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229449" y="2136648"/>
            <a:ext cx="58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ÖNCEKI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BÖLÜM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54164" y="2136648"/>
            <a:ext cx="841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GERI ATLA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GERI SARMA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14174" y="213664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DURAKLAT /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OYNAT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16039" y="2136648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ILERI ATLAMAK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ILERI SAR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42534" y="213664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SONRAKI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BÖLÜM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85752" y="296570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ANA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SAYFA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70712" y="484530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GERI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BILGI KUTUSU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CODEC BILGILERI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2696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OYNATICI KONTROLLERI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IÇERIK  MENÜSÜ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1051" y="5757672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MÜZIK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322664" y="575767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348287" y="5757672"/>
            <a:ext cx="386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DIZI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55088" y="575767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RESIM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615614" y="3826764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SOLA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SAĞA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85321" y="3272558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YUKARI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340939" y="4571927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AŞAĞI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42819" y="436213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SEÇ /</a:t>
            </a:r>
          </a:p>
          <a:p>
            <a:r>
              <a:rPr lang="de-DE" sz="900" dirty="0">
                <a:solidFill>
                  <a:schemeClr val="bg1"/>
                </a:solidFill>
              </a:rPr>
              <a:t>TAMAM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487501" y="6143718"/>
            <a:ext cx="12170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DOKUN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BASILI TUT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78A71F-F43B-4742-836D-72FC47553977}"/>
              </a:ext>
            </a:extLst>
          </p:cNvPr>
          <p:cNvSpPr txBox="1"/>
          <p:nvPr/>
        </p:nvSpPr>
        <p:spPr>
          <a:xfrm>
            <a:off x="7551274" y="157286"/>
            <a:ext cx="562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Turkish</a:t>
            </a:r>
          </a:p>
        </p:txBody>
      </p:sp>
    </p:spTree>
    <p:extLst>
      <p:ext uri="{BB962C8B-B14F-4D97-AF65-F5344CB8AC3E}">
        <p14:creationId xmlns:p14="http://schemas.microsoft.com/office/powerpoint/2010/main" val="41630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244646" y="508000"/>
            <a:ext cx="17027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YLEISKATSAUS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Kauko-ohjaus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235568" y="141732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PYSÄYTÄ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TOISTO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56378" y="141732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VALITSE TEKSTITYS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HAE TEKSTITYSTÄ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53849" y="1417320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VALITSE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ÄÄNIVIIRRAAT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55138" y="1417320"/>
            <a:ext cx="131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VAIHTO NÄYTTÖ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KÄYTÄ KOKO NÄYTTÖ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22849" y="213664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SIIRRY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EDELLISEEN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55765" y="2136648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PIENI ASKEL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TAAKSEPÄIN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KELAA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TAAKSEPÄIN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05357" y="2136648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PYSÄYTÄ TAI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KESKEYTTÄ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TOISTO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401799" y="2136648"/>
            <a:ext cx="80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PIENI ASKEL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ETEENPÄIN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NOPEASTI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ETEENPÄIN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115896" y="2136648"/>
            <a:ext cx="907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SIIRRY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SEURAAVAAN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97754" y="2965704"/>
            <a:ext cx="6591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SIIRRY 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PÄÄVA-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LIKKOON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88136" y="4689856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SIIRRY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TAKAISIN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1891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NÄYTÄ TIEDOT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NÄYTÄ KOODEKKITIEDOT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18910" y="4689856"/>
            <a:ext cx="165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SOITTIMEN SÄÄTIMET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KONTEKSTIVALIKKO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35328" y="575767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MUSIIKKI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170381" y="575767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ELOKUVAT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59321" y="5757672"/>
            <a:ext cx="564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SARJAT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42265" y="5757672"/>
            <a:ext cx="542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KUVAT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447299" y="3826764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NAVIGOI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VASEN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NAVIGOI</a:t>
            </a:r>
          </a:p>
          <a:p>
            <a:r>
              <a:rPr lang="de-DE" sz="900" dirty="0">
                <a:solidFill>
                  <a:schemeClr val="bg1"/>
                </a:solidFill>
              </a:rPr>
              <a:t>OIKEALLE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52459" y="31336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NAVIGOI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YLÖS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52774" y="4537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NAVIGOI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ALASPÄIN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39808" y="433654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VAHVISTA</a:t>
            </a:r>
          </a:p>
          <a:p>
            <a:r>
              <a:rPr lang="de-DE" sz="900" dirty="0">
                <a:solidFill>
                  <a:schemeClr val="bg1"/>
                </a:solidFill>
              </a:rPr>
              <a:t>VALINTA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26774" y="6143718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vs. PITKÄ PAINA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839DB57-66BF-2446-A785-AEC4D22CE0CF}"/>
              </a:ext>
            </a:extLst>
          </p:cNvPr>
          <p:cNvSpPr txBox="1"/>
          <p:nvPr/>
        </p:nvSpPr>
        <p:spPr>
          <a:xfrm>
            <a:off x="7556081" y="15728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Finnish</a:t>
            </a:r>
          </a:p>
        </p:txBody>
      </p:sp>
    </p:spTree>
    <p:extLst>
      <p:ext uri="{BB962C8B-B14F-4D97-AF65-F5344CB8AC3E}">
        <p14:creationId xmlns:p14="http://schemas.microsoft.com/office/powerpoint/2010/main" val="361046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33613" y="508000"/>
            <a:ext cx="15247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2000" b="1" dirty="0">
                <a:solidFill>
                  <a:schemeClr val="bg1"/>
                </a:solidFill>
              </a:rPr>
              <a:t>빠른 도움말</a:t>
            </a:r>
          </a:p>
          <a:p>
            <a:pPr algn="ctr"/>
            <a:r>
              <a:rPr lang="ko-KR" altLang="de-DE" sz="1400" b="1" dirty="0">
                <a:solidFill>
                  <a:schemeClr val="bg1"/>
                </a:solidFill>
              </a:rPr>
              <a:t>원격 제어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94692" y="1417320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재생 중지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179196" y="141732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자막 선택</a:t>
            </a:r>
          </a:p>
          <a:p>
            <a:pPr algn="ctr"/>
            <a:r>
              <a:rPr lang="ko-KR" altLang="de-DE" sz="1000" dirty="0">
                <a:solidFill>
                  <a:schemeClr val="bg1">
                    <a:lumMod val="75000"/>
                  </a:schemeClr>
                </a:solidFill>
              </a:rPr>
              <a:t>자막 검색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13774" y="141732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오디오 스트림 </a:t>
            </a:r>
          </a:p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선택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7007425" y="141732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토글 화면</a:t>
            </a:r>
            <a:endParaRPr lang="de-DE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de-DE" sz="1000" dirty="0">
                <a:solidFill>
                  <a:schemeClr val="bg1">
                    <a:lumMod val="75000"/>
                  </a:schemeClr>
                </a:solidFill>
              </a:rPr>
              <a:t>전체 화면 전환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29876" y="2136648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이전으로 이동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926297" y="2136648"/>
            <a:ext cx="6976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작은 걸음 </a:t>
            </a:r>
          </a:p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뒤로</a:t>
            </a:r>
            <a:endParaRPr lang="de-DE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de-DE" sz="900" dirty="0">
                <a:solidFill>
                  <a:schemeClr val="bg1">
                    <a:lumMod val="75000"/>
                  </a:schemeClr>
                </a:solidFill>
              </a:rPr>
              <a:t>되감기</a:t>
            </a:r>
            <a:endParaRPr lang="de-DE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03755" y="213664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800" dirty="0">
                <a:solidFill>
                  <a:schemeClr val="bg1"/>
                </a:solidFill>
              </a:rPr>
              <a:t>재생 일시 중지</a:t>
            </a:r>
          </a:p>
          <a:p>
            <a:pPr algn="ctr"/>
            <a:r>
              <a:rPr lang="ko-KR" altLang="de-DE" sz="800" dirty="0">
                <a:solidFill>
                  <a:schemeClr val="bg1"/>
                </a:solidFill>
              </a:rPr>
              <a:t> 또는 </a:t>
            </a:r>
          </a:p>
          <a:p>
            <a:pPr algn="ctr"/>
            <a:r>
              <a:rPr lang="ko-KR" altLang="de-DE" sz="800" dirty="0">
                <a:solidFill>
                  <a:schemeClr val="bg1"/>
                </a:solidFill>
              </a:rPr>
              <a:t>일시 중지 해제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98593" y="2136648"/>
            <a:ext cx="8130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작은 발걸음 </a:t>
            </a:r>
          </a:p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전진 방향</a:t>
            </a:r>
            <a:endParaRPr lang="de-DE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de-DE" sz="900" dirty="0">
                <a:solidFill>
                  <a:schemeClr val="bg1">
                    <a:lumMod val="75000"/>
                  </a:schemeClr>
                </a:solidFill>
              </a:rPr>
              <a:t>빨리 감기</a:t>
            </a:r>
            <a:endParaRPr lang="de-DE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078225" y="2136648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다음으로 이동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47093" y="3058304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de-DE" sz="1000" dirty="0">
                <a:solidFill>
                  <a:schemeClr val="bg1"/>
                </a:solidFill>
              </a:rPr>
              <a:t>홈 메뉴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59281" y="4770881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de-DE" sz="1000" dirty="0">
                <a:solidFill>
                  <a:schemeClr val="bg1"/>
                </a:solidFill>
              </a:rPr>
              <a:t>돌아가기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30583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de-DE" sz="1000" dirty="0">
                <a:solidFill>
                  <a:schemeClr val="bg1"/>
                </a:solidFill>
              </a:rPr>
              <a:t>정보 표시</a:t>
            </a:r>
          </a:p>
          <a:p>
            <a:r>
              <a:rPr lang="ko-KR" altLang="de-DE" sz="1000" dirty="0">
                <a:solidFill>
                  <a:schemeClr val="bg1">
                    <a:lumMod val="75000"/>
                  </a:schemeClr>
                </a:solidFill>
              </a:rPr>
              <a:t>코덱 정보 표시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08831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de-DE" sz="1000" dirty="0">
                <a:solidFill>
                  <a:schemeClr val="bg1"/>
                </a:solidFill>
              </a:rPr>
              <a:t>플레이어 컨트롤</a:t>
            </a:r>
            <a:r>
              <a:rPr lang="de-DE" altLang="ko-KR" sz="1000" dirty="0">
                <a:solidFill>
                  <a:schemeClr val="bg1"/>
                </a:solidFill>
              </a:rPr>
              <a:t>(</a:t>
            </a:r>
            <a:r>
              <a:rPr lang="de-DE" sz="1000" dirty="0">
                <a:solidFill>
                  <a:schemeClr val="bg1"/>
                </a:solidFill>
              </a:rPr>
              <a:t>OSD)</a:t>
            </a:r>
          </a:p>
          <a:p>
            <a:r>
              <a:rPr lang="ko-KR" altLang="de-DE" sz="1000" dirty="0">
                <a:solidFill>
                  <a:schemeClr val="bg1">
                    <a:lumMod val="75000"/>
                  </a:schemeClr>
                </a:solidFill>
              </a:rPr>
              <a:t>컨텍스트 메뉴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22524" y="5769247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ko-KR" altLang="de-DE" sz="1100" dirty="0"/>
              <a:t>음악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329878" y="5769247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ko-KR" altLang="de-DE" sz="1100" dirty="0"/>
              <a:t>영화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77756" y="5769247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z="1100" dirty="0"/>
              <a:t>TV </a:t>
            </a:r>
            <a:r>
              <a:rPr lang="ko-KR" altLang="de-DE" sz="1100" dirty="0"/>
              <a:t>쇼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306197" y="5769247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ko-KR" altLang="de-DE" sz="1100" dirty="0"/>
              <a:t>사진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200604" y="3930939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de-DE" sz="900" dirty="0">
                <a:solidFill>
                  <a:schemeClr val="bg1"/>
                </a:solidFill>
              </a:rPr>
              <a:t>왼쪽으로 이동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37334" y="3928214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900" dirty="0">
                <a:solidFill>
                  <a:schemeClr val="bg1"/>
                </a:solidFill>
              </a:rPr>
              <a:t>오른쪽으로 이동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5590" y="3260984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위로 탐색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183844" y="4583502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아래로 이동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39808" y="4371274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900" dirty="0">
                <a:solidFill>
                  <a:schemeClr val="bg1"/>
                </a:solidFill>
              </a:rPr>
              <a:t>선택 확인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48414" y="6143718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탭 </a:t>
            </a:r>
            <a:r>
              <a:rPr lang="ko-KR" altLang="de-DE" sz="900" dirty="0">
                <a:solidFill>
                  <a:schemeClr val="bg1">
                    <a:lumMod val="75000"/>
                  </a:schemeClr>
                </a:solidFill>
              </a:rPr>
              <a:t>대 길 게 누르기</a:t>
            </a:r>
            <a:endParaRPr lang="de-DE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4103DCB-B2DA-1846-AD79-A34C57174A87}"/>
              </a:ext>
            </a:extLst>
          </p:cNvPr>
          <p:cNvSpPr txBox="1"/>
          <p:nvPr/>
        </p:nvSpPr>
        <p:spPr>
          <a:xfrm>
            <a:off x="7554479" y="157286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Korean</a:t>
            </a:r>
          </a:p>
        </p:txBody>
      </p:sp>
    </p:spTree>
    <p:extLst>
      <p:ext uri="{BB962C8B-B14F-4D97-AF65-F5344CB8AC3E}">
        <p14:creationId xmlns:p14="http://schemas.microsoft.com/office/powerpoint/2010/main" val="372943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23193" y="508000"/>
            <a:ext cx="15456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AIDE RAPIDE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Télécommande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53013" y="141732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ARRÊTER 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LECTURE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792634" y="1382595"/>
            <a:ext cx="154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SÉLECTIONNER LES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</a:rPr>
              <a:t>SOUS-TITRES</a:t>
            </a:r>
          </a:p>
          <a:p>
            <a:pPr algn="ctr"/>
            <a:r>
              <a:rPr lang="de-DE" sz="800" dirty="0">
                <a:solidFill>
                  <a:schemeClr val="bg1">
                    <a:lumMod val="75000"/>
                  </a:schemeClr>
                </a:solidFill>
              </a:rPr>
              <a:t>RECHERCHE DE</a:t>
            </a:r>
          </a:p>
          <a:p>
            <a:pPr algn="ctr"/>
            <a:r>
              <a:rPr lang="de-DE" sz="800" dirty="0">
                <a:solidFill>
                  <a:schemeClr val="bg1">
                    <a:lumMod val="75000"/>
                  </a:schemeClr>
                </a:solidFill>
              </a:rPr>
              <a:t>SOUS-TITRES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68276" y="14173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SÉLECTIONNER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LA FLUX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67350" y="1417320"/>
            <a:ext cx="10919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CHANGER D'ÉCRAN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PASSER EN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PLEIN ÉCRAN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21246" y="2136648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ALLER AU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PRÉCÉDENT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26108" y="2136648"/>
            <a:ext cx="89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PETIT PAS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EN ARRIÈRE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REMBOBINER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560472" y="2136648"/>
            <a:ext cx="931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PAUSE OU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REPRISE DE 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LECTURE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442675" y="2136648"/>
            <a:ext cx="724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PETIT PAS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EN AVANT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AVANCE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RAPIDE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28107" y="2136648"/>
            <a:ext cx="683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ALLER AU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SUIVANT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71753" y="2977279"/>
            <a:ext cx="6735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ALLER AU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MENU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88172" y="47282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RE-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TOURNER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18910" y="2977279"/>
            <a:ext cx="15859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MONTRER L'INFORMATION</a:t>
            </a:r>
          </a:p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AFFICHER LES INFORMATIONS SUR LE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07335" y="4724578"/>
            <a:ext cx="16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CONTRÔLES DU JOUEUR (OSD)</a:t>
            </a:r>
          </a:p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MENU CONTEXTUEL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19299" y="57576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MUSIQUE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3009" y="5757672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95200" y="575767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SÉRIES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12609" y="5757672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097845" y="38267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NAVIGUER VERS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LA GAUCHE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NAVIGUER VERS</a:t>
            </a:r>
          </a:p>
          <a:p>
            <a:r>
              <a:rPr lang="de-DE" sz="900" dirty="0">
                <a:solidFill>
                  <a:schemeClr val="bg1"/>
                </a:solidFill>
              </a:rPr>
              <a:t>LA DROIT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064908" y="313365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NAVIGUER VERS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LE HAUT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078609" y="455647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NAVIGUER VERS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LA BAS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28233" y="432497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CONFIRMER </a:t>
            </a:r>
          </a:p>
          <a:p>
            <a:r>
              <a:rPr lang="de-DE" sz="700" dirty="0">
                <a:solidFill>
                  <a:schemeClr val="bg1"/>
                </a:solidFill>
              </a:rPr>
              <a:t>LA SÉLECTION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30781" y="6143718"/>
            <a:ext cx="1130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vs. APPUI LONG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AD83818-F71D-4148-AA78-3B94FE320C26}"/>
              </a:ext>
            </a:extLst>
          </p:cNvPr>
          <p:cNvSpPr txBox="1"/>
          <p:nvPr/>
        </p:nvSpPr>
        <p:spPr>
          <a:xfrm>
            <a:off x="7578650" y="15339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French</a:t>
            </a:r>
          </a:p>
        </p:txBody>
      </p:sp>
    </p:spTree>
    <p:extLst>
      <p:ext uri="{BB962C8B-B14F-4D97-AF65-F5344CB8AC3E}">
        <p14:creationId xmlns:p14="http://schemas.microsoft.com/office/powerpoint/2010/main" val="14423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212810" y="508000"/>
            <a:ext cx="1766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AIUTO RAPIDO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Telecomando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52024" y="141732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INTERROMPI 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RIPRODUZIONE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76417" y="1417320"/>
            <a:ext cx="11320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SELEZIONA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SOTTOTITOLI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CERCA SOTTOTITOLI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12972" y="1417320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SELEZIONA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TRACCIA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74563" y="1417320"/>
            <a:ext cx="10775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CAMBIA SCHERMO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PASSA 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SCHERMO INTERO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89988" y="2136648"/>
            <a:ext cx="86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VAI AL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PRECEDENTE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66798" y="2136648"/>
            <a:ext cx="1016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PICCOLO PASSO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INDIETRO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RIAVVOLGERE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92721" y="2136648"/>
            <a:ext cx="6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GIOCA 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PAUSA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96802" y="2136648"/>
            <a:ext cx="1016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PICCOLO PASSO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AVANTI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AVANTI VELOCE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152765" y="2136648"/>
            <a:ext cx="833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VAI AL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SUCCESSIVO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86534" y="2977279"/>
            <a:ext cx="670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>
                <a:solidFill>
                  <a:schemeClr val="bg1"/>
                </a:solidFill>
              </a:rPr>
              <a:t>VAI AL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MENU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PRINCIPALE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75593" y="4840329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TORNA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MOSTRA INFORMAZIONI</a:t>
            </a:r>
          </a:p>
          <a:p>
            <a:r>
              <a:rPr lang="de-DE" sz="1000" dirty="0">
                <a:solidFill>
                  <a:schemeClr val="bg1"/>
                </a:solidFill>
              </a:rPr>
              <a:t>MOSTRA LE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INFORMAZIONI DEL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39382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COMANDI DEL GIOCATORE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MENÙ CONTESTUALE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63381" y="575767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MUSICA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322664" y="575767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24857" y="5757672"/>
            <a:ext cx="633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SERIE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45284" y="5757672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IMMAGINI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44707" y="382676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A SINISTRA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NAVIGA</a:t>
            </a:r>
          </a:p>
          <a:p>
            <a:r>
              <a:rPr lang="de-DE" sz="900" dirty="0">
                <a:solidFill>
                  <a:schemeClr val="bg1"/>
                </a:solidFill>
              </a:rPr>
              <a:t>A DESTRA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71695" y="313365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SU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97657" y="453720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GIÙ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16658" y="435969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SELEZIONA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206975" y="6143718"/>
            <a:ext cx="1778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TOCCO CORTO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LUNGU PRESSU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6E68A5D-DE53-494D-882D-CF29582B5B04}"/>
              </a:ext>
            </a:extLst>
          </p:cNvPr>
          <p:cNvSpPr txBox="1"/>
          <p:nvPr/>
        </p:nvSpPr>
        <p:spPr>
          <a:xfrm>
            <a:off x="7596282" y="153389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Italian</a:t>
            </a:r>
          </a:p>
        </p:txBody>
      </p:sp>
    </p:spTree>
    <p:extLst>
      <p:ext uri="{BB962C8B-B14F-4D97-AF65-F5344CB8AC3E}">
        <p14:creationId xmlns:p14="http://schemas.microsoft.com/office/powerpoint/2010/main" val="213614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08765" y="508000"/>
            <a:ext cx="1574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SNELLE HULP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Afstandsbediening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205112" y="1417320"/>
            <a:ext cx="705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AFSPELEN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STOPPEN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42753" y="1417320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KIES ONDERTITELS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ZOEK ONDERTITELS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58658" y="1417320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KIES GELUIDS-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TRACK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44719" y="1417320"/>
            <a:ext cx="13372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SCHERM OMSCHAKELEN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VOLLEDIG SCHERM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ACTIVEREN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87772" y="2136648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GA NAAR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 VORIGE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68401" y="2136648"/>
            <a:ext cx="1013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KLEINE STAP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TERUG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TERUGSPOELEN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80699" y="213664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SPEEL OF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PAUZE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24857" y="2136648"/>
            <a:ext cx="960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KLEINE STAP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VOORUIT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SNEL VOORUIT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188031" y="2136648"/>
            <a:ext cx="76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GA NAAR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VOLGENDE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66808" y="2965704"/>
            <a:ext cx="696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GA NAAR 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HOOFD-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79767" y="468985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TERUG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TOON INFORMATIE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TOON CODEC-INFORMATIE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SPELERBEDIENING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CONTEXTMENU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69792" y="5757672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MUZIEK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3008" y="5757672"/>
            <a:ext cx="498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95202" y="575767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TV SERIES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29440" y="575767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FOTO‘S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78371" y="3826764"/>
            <a:ext cx="6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NAVIGEER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NAVIGEER</a:t>
            </a:r>
          </a:p>
          <a:p>
            <a:r>
              <a:rPr lang="de-DE" sz="900" dirty="0">
                <a:solidFill>
                  <a:schemeClr val="bg1"/>
                </a:solidFill>
              </a:rPr>
              <a:t>RECHTS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181126" y="3133659"/>
            <a:ext cx="7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NAVIGEREN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OMHOOG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07087" y="453720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NAVIGEREN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OMLAAG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01986" y="4318109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SELECTI</a:t>
            </a:r>
          </a:p>
          <a:p>
            <a:r>
              <a:rPr lang="de-DE" sz="800" dirty="0">
                <a:solidFill>
                  <a:schemeClr val="bg1"/>
                </a:solidFill>
              </a:rPr>
              <a:t>BEVESTIGEN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66047" y="6143718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TIK vs.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LANG DRUK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BB1D93C-1496-0F4D-9868-2B66F48A2BEF}"/>
              </a:ext>
            </a:extLst>
          </p:cNvPr>
          <p:cNvSpPr txBox="1"/>
          <p:nvPr/>
        </p:nvSpPr>
        <p:spPr>
          <a:xfrm>
            <a:off x="7601893" y="15338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Dutch</a:t>
            </a:r>
          </a:p>
        </p:txBody>
      </p:sp>
    </p:spTree>
    <p:extLst>
      <p:ext uri="{BB962C8B-B14F-4D97-AF65-F5344CB8AC3E}">
        <p14:creationId xmlns:p14="http://schemas.microsoft.com/office/powerpoint/2010/main" val="17243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140611" y="508000"/>
            <a:ext cx="1910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RYCHLÁ POMOC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Dálkové ovládání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24961" y="1417320"/>
            <a:ext cx="8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ZASTAVTE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PŘEHRÁVÁNÍ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93247" y="141732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VYBERTE TITULKY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HLEDAT TITULKY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195716" y="1417320"/>
            <a:ext cx="6479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ZVOLTE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ZVUKOVÁ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STOPA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49528" y="1417320"/>
            <a:ext cx="13276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PŘEPNOUT OBRAZOVKU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PŘEPNOU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NACELOU OBRAZOVKU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28460" y="2136648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PŘEJÍT 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PŘEDCHOZÍ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74199" y="2136648"/>
            <a:ext cx="801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MALÝ KROK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ZPĚT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PŘETOČIT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756841" y="2136648"/>
            <a:ext cx="538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 NEBO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PAUZA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25657" y="2136648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MALÝ KROK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VPŘED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RYCHLE VPŘED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17687" y="213664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PŘEJÍT 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DALŠÍ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100887" y="2965704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HOME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06592" y="470143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JDĚTE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ZPĚT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ZOBRAZIT INFORMACE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ZOBRAZIT INFORMACE O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0957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OVLÁDÁNÍ PŘEHRÁVAČE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KONTEXTOVÁ 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83417" y="575767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HUDBA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1406" y="575767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42490" y="575767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SERIÁLY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7343" y="575767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OBRÁZKY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286999" y="382676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NAVIGOVAT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DOLEVA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NAVIGOVAT</a:t>
            </a:r>
          </a:p>
          <a:p>
            <a:r>
              <a:rPr lang="de-DE" sz="900" dirty="0">
                <a:solidFill>
                  <a:schemeClr val="bg1"/>
                </a:solidFill>
              </a:rPr>
              <a:t>DOPRAVA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172309" y="3133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NAVIGOVAT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NAHORU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198271" y="453720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NAVIGOVAT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DOLŮ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51383" y="433654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POTVRĎTE</a:t>
            </a:r>
          </a:p>
          <a:p>
            <a:r>
              <a:rPr lang="de-DE" sz="900" dirty="0">
                <a:solidFill>
                  <a:schemeClr val="bg1"/>
                </a:solidFill>
              </a:rPr>
              <a:t>VÝBĚR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486699" y="6143718"/>
            <a:ext cx="12186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vs.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DLOUHÝ STISK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3FF0291-11B1-D144-95BC-5BA2A9455892}"/>
              </a:ext>
            </a:extLst>
          </p:cNvPr>
          <p:cNvSpPr txBox="1"/>
          <p:nvPr/>
        </p:nvSpPr>
        <p:spPr>
          <a:xfrm>
            <a:off x="7604297" y="153389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Czech</a:t>
            </a:r>
          </a:p>
        </p:txBody>
      </p:sp>
    </p:spTree>
    <p:extLst>
      <p:ext uri="{BB962C8B-B14F-4D97-AF65-F5344CB8AC3E}">
        <p14:creationId xmlns:p14="http://schemas.microsoft.com/office/powerpoint/2010/main" val="313394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64070" y="508000"/>
            <a:ext cx="1463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QUICK HELP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Remote Control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97096" y="1417320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STOP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56378" y="1417320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SELECT SUBTITLES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SEARCH SUBTITLES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37819" y="141732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SELECT AUDIO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STREAMS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66360" y="1417320"/>
            <a:ext cx="1293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TOGGLE SCREEN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TOGGLE FULLSCREEN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65329" y="213664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PREVIOUS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75001" y="2136648"/>
            <a:ext cx="800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BACKWARD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REWIND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65470" y="2136648"/>
            <a:ext cx="721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PAUSE OR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UNPAUSE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96803" y="2136648"/>
            <a:ext cx="1016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FORWARD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FAST FORWARD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306653" y="213664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72928" y="29657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33842" y="468985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SHOW 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SHOW CODEC INFORMATON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PLAYER CONTROLS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CONTEXT 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0249" y="5757672"/>
            <a:ext cx="535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40110" y="575767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68751" y="575767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TV SHOWS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0129" y="5757672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PICTURES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73561" y="38267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r>
              <a:rPr lang="de-DE" sz="900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5590" y="31336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41552" y="45372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97683" y="4371274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156480" y="6143718"/>
            <a:ext cx="1879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ACTION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LONGPRESS ACTION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BDD7AE-D746-46D9-3823-D284B1F19A7E}"/>
              </a:ext>
            </a:extLst>
          </p:cNvPr>
          <p:cNvSpPr txBox="1"/>
          <p:nvPr/>
        </p:nvSpPr>
        <p:spPr>
          <a:xfrm>
            <a:off x="7515331" y="153389"/>
            <a:ext cx="668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6493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19575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406998" y="508000"/>
            <a:ext cx="13780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ÜBERSICHT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Fernbedienung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12940" y="141732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WIEDERGABE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STOPPEN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885049" y="1417320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UNTERTITEL WÄHLEN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UNTERTITEL SUCHEN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113963" y="141732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AUDIOSPUR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WÄHLEN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63159" y="1417320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ANZEIGE WECHSELN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VOLLBILD WECHSELN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30067" y="2136648"/>
            <a:ext cx="78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RÜCKWÄRTS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SPRINGEN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95653" y="21366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ETWAS ZURÜCK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RÜCKLAUF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35015" y="2136648"/>
            <a:ext cx="7825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PAUSIEREN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ODER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FORTSETZEN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59132" y="2136648"/>
            <a:ext cx="10919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ETWAS VORWÄRTS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SCHNELLER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VORLAUF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04063" y="213664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VORWÄRTS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SPRINGEN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23589" y="2988854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HAUPT-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09516" y="46898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de-DE" sz="1000" dirty="0">
              <a:solidFill>
                <a:schemeClr val="bg1"/>
              </a:solidFill>
            </a:endParaRP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ZURÜCK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INFORMATION ZEIGEN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CODEC-INFORMATON ZEIGEN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PLAYER-STEUERUNG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KONTEXTMENÜ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1052" y="5757672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1407" y="575767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64932" y="575767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SERIEN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37457" y="5757672"/>
            <a:ext cx="551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BILDER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586696" y="3826764"/>
            <a:ext cx="45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r>
              <a:rPr lang="de-DE" sz="900" dirty="0">
                <a:solidFill>
                  <a:schemeClr val="bg1"/>
                </a:solidFill>
              </a:rPr>
              <a:t>RECHTS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322192" y="3133659"/>
            <a:ext cx="4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OBEN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318497" y="45372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UNTEN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723947" y="4380418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348041" y="6143718"/>
            <a:ext cx="1495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TIPPEN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LANGE DRÜCKEN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522575-DDBA-D4BD-5724-B784DBE49ACB}"/>
              </a:ext>
            </a:extLst>
          </p:cNvPr>
          <p:cNvSpPr txBox="1"/>
          <p:nvPr/>
        </p:nvSpPr>
        <p:spPr>
          <a:xfrm>
            <a:off x="7547391" y="153389"/>
            <a:ext cx="604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German</a:t>
            </a:r>
          </a:p>
        </p:txBody>
      </p:sp>
    </p:spTree>
    <p:extLst>
      <p:ext uri="{BB962C8B-B14F-4D97-AF65-F5344CB8AC3E}">
        <p14:creationId xmlns:p14="http://schemas.microsoft.com/office/powerpoint/2010/main" val="182650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64070" y="508000"/>
            <a:ext cx="1463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QUICK HELP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Remote Control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97096" y="1417320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STOP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56378" y="141732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SELECT SUBTITLES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SEARCH SUBTITLES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37819" y="141732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SELECT AUDIO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STREAMS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66359" y="1417320"/>
            <a:ext cx="1293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TOGGLE SCREEN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TOGGLE FULLSCREEN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65329" y="213664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PREVIOUS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75001" y="2136648"/>
            <a:ext cx="800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BACKWARD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REWIND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65470" y="2136648"/>
            <a:ext cx="721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PAUSE OR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UNPAUSE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96803" y="2136648"/>
            <a:ext cx="1016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FORWARD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FAST FORWARD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306653" y="213664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72928" y="29657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33842" y="468985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SHOW 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SHOW CODEC INFORMATON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PLAYER CONTROLS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CONTEXT 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0249" y="5757672"/>
            <a:ext cx="535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40110" y="575767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68751" y="575767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TV SHOWS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0129" y="5757672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PICTURES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73561" y="38267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r>
              <a:rPr lang="de-DE" sz="900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5590" y="31336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41552" y="45372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97683" y="4371274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156480" y="6143718"/>
            <a:ext cx="1879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ACTION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LONGPRESS ACTION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ADE93C-E0CD-EABC-FE1E-E462C64BE38B}"/>
              </a:ext>
            </a:extLst>
          </p:cNvPr>
          <p:cNvSpPr txBox="1"/>
          <p:nvPr/>
        </p:nvSpPr>
        <p:spPr>
          <a:xfrm>
            <a:off x="7574644" y="153389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415557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424984" y="508000"/>
            <a:ext cx="13420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AYUDA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Control Remoto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67254" y="1417320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PARAR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REPRODUCTOR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04283" y="1417320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ELEGIR SUBTÍTULO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BUSCARSUBTÍTULOS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71487" y="141732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ELEGIR PISTA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DE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40099" y="1417320"/>
            <a:ext cx="11464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CAMBIAR PANTALLA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CAMBIAR PANTALLA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COMPLETA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50717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IR A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ANTERIOR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906260" y="213664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ATRÁS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REBOBINAR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98332" y="21366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PAUSA 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REANUDA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465118" y="2136648"/>
            <a:ext cx="6799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ADELANTE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AVANCE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RÁPIDO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099065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IR 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SIGUIENTE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00026" y="2965704"/>
            <a:ext cx="6447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ACTIVA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VENTANA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99126" y="4689856"/>
            <a:ext cx="59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VOLVER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ATRÁS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MUESTRA EL DIÁLOGO DE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MUESTRA EL DIÁLOGO DE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INFORMÁCIÓN DE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4971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CONTROLES REPRODUCTOR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MENÚ CONTEXTUAL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63383" y="575767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MÚSICA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173588" y="575767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PELÍCULAS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10244" y="5757672"/>
            <a:ext cx="862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SERIES DE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39675" y="5757672"/>
            <a:ext cx="747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IMÁGENES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41500" y="3826764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IZQUIERDA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r>
              <a:rPr lang="de-DE" sz="900" dirty="0">
                <a:solidFill>
                  <a:schemeClr val="bg1"/>
                </a:solidFill>
              </a:rPr>
              <a:t>DERECHA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26810" y="31336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ARRIBA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52774" y="4537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ABAJO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797099" y="435298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SELECCIONAR</a:t>
            </a:r>
          </a:p>
          <a:p>
            <a:r>
              <a:rPr lang="de-DE" sz="700" dirty="0">
                <a:solidFill>
                  <a:schemeClr val="bg1"/>
                </a:solidFill>
              </a:rPr>
              <a:t>ITEM ACTUAL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208582" y="6143718"/>
            <a:ext cx="1774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PULSO CORTO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PRESIÓN LARGA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E7C50B-C677-7E5C-FE81-949F4279F56A}"/>
              </a:ext>
            </a:extLst>
          </p:cNvPr>
          <p:cNvSpPr txBox="1"/>
          <p:nvPr/>
        </p:nvSpPr>
        <p:spPr>
          <a:xfrm>
            <a:off x="7557009" y="153389"/>
            <a:ext cx="585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bg1"/>
                </a:solidFill>
              </a:rPr>
              <a:t>Spanish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9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145260" y="508000"/>
            <a:ext cx="1901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SZYBKA POMOC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Zdalne Sterowanie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68858" y="1417320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ZATRZYMAJ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ODTWARZANIE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39432" y="141732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WYBIERZ PODTYTUŁ</a:t>
            </a:r>
            <a:endParaRPr lang="de-DE" sz="400" dirty="0">
              <a:solidFill>
                <a:schemeClr val="bg1"/>
              </a:solidFill>
            </a:endParaRP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SZUKAJ PODTYTUŁ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31409" y="1417320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WYBIERZ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ŚCIEŻKĘ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85785" y="1417320"/>
            <a:ext cx="10550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PRZEŁĄCZ EKRAN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PRZEŁĄCZ  TRYB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PEŁNOEKRANOWY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55524" y="2136648"/>
            <a:ext cx="9316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IDŹ DO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POPRZEDNIEGO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ROZDZIAŁU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28515" y="2136648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STUKNIĘCIE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LEKKO WSTECZ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PRZEWIJANIE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DO TYŁU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519599" y="213664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PAUZA / WZNÓW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ODTWARZANIE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17641" y="213664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STUKNIĘCIE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LEKKO NAPRZÓD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SZYBKO DO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PRZODU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155170" y="2136648"/>
            <a:ext cx="829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IDŹ DO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NASTĘPNEGO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ROZDZIAŁU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86728" y="296570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EKRAN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DOMOWY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260480" y="4845304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SIĘ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OKNO Z INFORMACJAMI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INFORMACJĘ O KODEKU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2696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STEROWANIE ODTWARZACZEM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MENU KONTEKSTOWE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48954" y="5757672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MUZYKA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1406" y="575767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060548" y="575767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PROGRAMY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12609" y="5757672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ZDJĘCIA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405558" y="3826764"/>
            <a:ext cx="6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NAWIGUJ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W LEWO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NAWIGUI</a:t>
            </a:r>
          </a:p>
          <a:p>
            <a:r>
              <a:rPr lang="de-DE" sz="900" dirty="0">
                <a:solidFill>
                  <a:schemeClr val="bg1"/>
                </a:solidFill>
              </a:rPr>
              <a:t>W PRAWO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31621" y="31336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NAWIGUJ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W GÓRĘ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57583" y="453720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NAWIGUJ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W DÓŁ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51963" y="437127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WYBIERZ</a:t>
            </a:r>
          </a:p>
          <a:p>
            <a:r>
              <a:rPr lang="de-DE" sz="900" dirty="0">
                <a:solidFill>
                  <a:schemeClr val="bg1"/>
                </a:solidFill>
              </a:rPr>
              <a:t>BIEŻACY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385713" y="6143718"/>
            <a:ext cx="1420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STUKNIL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PRZYTRZYMAJ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7254AA3-7A51-A24D-A997-A8E4B305F8A4}"/>
              </a:ext>
            </a:extLst>
          </p:cNvPr>
          <p:cNvSpPr txBox="1"/>
          <p:nvPr/>
        </p:nvSpPr>
        <p:spPr>
          <a:xfrm>
            <a:off x="5905928" y="91122"/>
            <a:ext cx="2902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Ł Ą Ś Ż Ź Ę Ć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8DC89-FA03-9938-EC7F-B5EF47A87CE4}"/>
              </a:ext>
            </a:extLst>
          </p:cNvPr>
          <p:cNvSpPr txBox="1"/>
          <p:nvPr/>
        </p:nvSpPr>
        <p:spPr>
          <a:xfrm>
            <a:off x="7677582" y="910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bg1"/>
                </a:solidFill>
              </a:rPr>
              <a:t>Polish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245225" y="508000"/>
            <a:ext cx="17015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AJUDA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CONTROLO REMOTO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96107" y="1417320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PÁRA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REPRODUÇÃO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23519" y="1417320"/>
            <a:ext cx="12378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SELECIONAR LEGENDA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PESQUISAR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LEGENDAS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5999350" y="141732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SELECIONAR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FAIXA DE ÁUDIO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12846" y="1417320"/>
            <a:ext cx="12009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ALTERNAR TELA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ALTERNAR PARA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O MODO TELA CHEIA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50715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VOLTA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ANTERIOR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72598" y="2136648"/>
            <a:ext cx="805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RECUA UM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POUCO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RETROCEDER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00548" y="2136648"/>
            <a:ext cx="8515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PAUSA OU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CONTINUA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REPRODUÇÃO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412218" y="2136648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AVANCA UM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POUCO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AVANÇO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RÁPIDO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099066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VAI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SEGUINTE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24774" y="2965704"/>
            <a:ext cx="574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ACTIVA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JANELA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66452" y="4543552"/>
            <a:ext cx="53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VOLTA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PARA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TRÁS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INFORMAÇÕES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INFORMAÇÕES DE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VISOR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MENU DE CONTEXTO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63381" y="575767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MÚSICA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61751" y="5757672"/>
            <a:ext cx="561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10241" y="5757672"/>
            <a:ext cx="862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SÉRIES DE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0931" y="575767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IMAGENS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176328" y="3826764"/>
            <a:ext cx="8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ESQUERDA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r>
              <a:rPr lang="de-DE" sz="900" dirty="0">
                <a:solidFill>
                  <a:schemeClr val="bg1"/>
                </a:solidFill>
              </a:rPr>
              <a:t>DIREITA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117005" y="313365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CIMA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142967" y="45372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BAIXO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79395" y="4270690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SELECCIONA</a:t>
            </a:r>
          </a:p>
          <a:p>
            <a:r>
              <a:rPr lang="de-DE" sz="800" dirty="0">
                <a:solidFill>
                  <a:schemeClr val="bg1"/>
                </a:solidFill>
              </a:rPr>
              <a:t>O ITEM </a:t>
            </a:r>
          </a:p>
          <a:p>
            <a:r>
              <a:rPr lang="de-DE" sz="800" dirty="0">
                <a:solidFill>
                  <a:schemeClr val="bg1"/>
                </a:solidFill>
              </a:rPr>
              <a:t>ACTUAL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29178" y="6143718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TOCAR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SEGURAR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2ACABFF-6FAF-3A4A-B767-C544F2C666D8}"/>
              </a:ext>
            </a:extLst>
          </p:cNvPr>
          <p:cNvSpPr txBox="1"/>
          <p:nvPr/>
        </p:nvSpPr>
        <p:spPr>
          <a:xfrm>
            <a:off x="5591349" y="61699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Ç Ã Õ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F6CDF4-D02E-C2C3-0B45-A3B438287D2C}"/>
              </a:ext>
            </a:extLst>
          </p:cNvPr>
          <p:cNvSpPr txBox="1"/>
          <p:nvPr/>
        </p:nvSpPr>
        <p:spPr>
          <a:xfrm>
            <a:off x="7493691" y="153389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bg1"/>
                </a:solidFill>
              </a:rPr>
              <a:t>Portugese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3F78A71F-F43B-4742-836D-72FC47553977}"/>
              </a:ext>
            </a:extLst>
          </p:cNvPr>
          <p:cNvSpPr txBox="1"/>
          <p:nvPr/>
        </p:nvSpPr>
        <p:spPr>
          <a:xfrm>
            <a:off x="7516005" y="157286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CHINESE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190856B-A2DD-AD4C-9DC4-FCC3B27C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2E93116-7550-134F-9D08-4129AE9EB5F4}"/>
              </a:ext>
            </a:extLst>
          </p:cNvPr>
          <p:cNvSpPr txBox="1"/>
          <p:nvPr/>
        </p:nvSpPr>
        <p:spPr>
          <a:xfrm>
            <a:off x="5747187" y="508000"/>
            <a:ext cx="6976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2000" b="1">
                <a:solidFill>
                  <a:schemeClr val="bg1"/>
                </a:solidFill>
              </a:rPr>
              <a:t>概述</a:t>
            </a:r>
          </a:p>
          <a:p>
            <a:pPr algn="ctr"/>
            <a:r>
              <a:rPr lang="ja-JP" altLang="de-DE" sz="1400" b="1">
                <a:solidFill>
                  <a:schemeClr val="bg1"/>
                </a:solidFill>
              </a:rPr>
              <a:t>遥控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7BCEB95-8807-7F4E-B242-80E523867537}"/>
              </a:ext>
            </a:extLst>
          </p:cNvPr>
          <p:cNvSpPr txBox="1"/>
          <p:nvPr/>
        </p:nvSpPr>
        <p:spPr>
          <a:xfrm>
            <a:off x="4324535" y="1417320"/>
            <a:ext cx="466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停止</a:t>
            </a:r>
          </a:p>
          <a:p>
            <a:pPr algn="ctr"/>
            <a:r>
              <a:rPr lang="ja-JP" altLang="de-DE" sz="1100">
                <a:solidFill>
                  <a:schemeClr val="bg1"/>
                </a:solidFill>
              </a:rPr>
              <a:t>回放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2FBF09A-195C-854B-A459-DDDE91B4BF3F}"/>
              </a:ext>
            </a:extLst>
          </p:cNvPr>
          <p:cNvSpPr txBox="1"/>
          <p:nvPr/>
        </p:nvSpPr>
        <p:spPr>
          <a:xfrm>
            <a:off x="5167975" y="141732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选择字幕</a:t>
            </a:r>
          </a:p>
          <a:p>
            <a:pPr algn="ctr"/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搜索字幕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F745683-7947-9948-8EF9-2422ADF4225A}"/>
              </a:ext>
            </a:extLst>
          </p:cNvPr>
          <p:cNvSpPr txBox="1"/>
          <p:nvPr/>
        </p:nvSpPr>
        <p:spPr>
          <a:xfrm>
            <a:off x="6074688" y="1417320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选择音频流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7F34856-EED3-A946-8F3F-4BB7567F3833}"/>
              </a:ext>
            </a:extLst>
          </p:cNvPr>
          <p:cNvSpPr txBox="1"/>
          <p:nvPr/>
        </p:nvSpPr>
        <p:spPr>
          <a:xfrm>
            <a:off x="7138871" y="141732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切换屏幕</a:t>
            </a:r>
          </a:p>
          <a:p>
            <a:pPr algn="ctr"/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切换全屏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5F43BAC-99BD-A547-AFD5-9D1931FEFA0B}"/>
              </a:ext>
            </a:extLst>
          </p:cNvPr>
          <p:cNvSpPr txBox="1"/>
          <p:nvPr/>
        </p:nvSpPr>
        <p:spPr>
          <a:xfrm>
            <a:off x="4076362" y="2136648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转到上一个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A83FB11-6C52-7B45-8B2A-580E8F2E4534}"/>
              </a:ext>
            </a:extLst>
          </p:cNvPr>
          <p:cNvSpPr txBox="1"/>
          <p:nvPr/>
        </p:nvSpPr>
        <p:spPr>
          <a:xfrm>
            <a:off x="4971180" y="2136648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小后退</a:t>
            </a:r>
            <a:endParaRPr lang="de-DE" altLang="ja-JP" sz="1100" dirty="0">
              <a:solidFill>
                <a:schemeClr val="bg1"/>
              </a:solidFill>
            </a:endParaRPr>
          </a:p>
          <a:p>
            <a:pPr algn="ctr"/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倒带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4467446-8DC7-8242-AD5B-D008359B24DE}"/>
              </a:ext>
            </a:extLst>
          </p:cNvPr>
          <p:cNvSpPr txBox="1"/>
          <p:nvPr/>
        </p:nvSpPr>
        <p:spPr>
          <a:xfrm>
            <a:off x="5651844" y="213664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暂停或者</a:t>
            </a:r>
          </a:p>
          <a:p>
            <a:pPr algn="ctr"/>
            <a:r>
              <a:rPr lang="ja-JP" altLang="de-DE" sz="1100">
                <a:solidFill>
                  <a:schemeClr val="bg1"/>
                </a:solidFill>
              </a:rPr>
              <a:t>继续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58F7FE1-8C7E-E444-A529-27DE17DD689E}"/>
              </a:ext>
            </a:extLst>
          </p:cNvPr>
          <p:cNvSpPr txBox="1"/>
          <p:nvPr/>
        </p:nvSpPr>
        <p:spPr>
          <a:xfrm>
            <a:off x="6501184" y="2136648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小前锋</a:t>
            </a:r>
            <a:endParaRPr lang="de-DE" altLang="ja-JP" sz="1100" dirty="0">
              <a:solidFill>
                <a:schemeClr val="bg1"/>
              </a:solidFill>
            </a:endParaRPr>
          </a:p>
          <a:p>
            <a:pPr algn="ctr"/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快进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37CD755-B8B9-6E47-ABBA-59D64EF5F276}"/>
              </a:ext>
            </a:extLst>
          </p:cNvPr>
          <p:cNvSpPr txBox="1"/>
          <p:nvPr/>
        </p:nvSpPr>
        <p:spPr>
          <a:xfrm>
            <a:off x="7124713" y="2136648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转到下一个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64363F8-8A38-584C-B2F7-DF0771061340}"/>
              </a:ext>
            </a:extLst>
          </p:cNvPr>
          <p:cNvSpPr txBox="1"/>
          <p:nvPr/>
        </p:nvSpPr>
        <p:spPr>
          <a:xfrm>
            <a:off x="3991174" y="2988854"/>
            <a:ext cx="607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de-DE" sz="1100">
                <a:solidFill>
                  <a:schemeClr val="bg1"/>
                </a:solidFill>
              </a:rPr>
              <a:t>转到</a:t>
            </a:r>
          </a:p>
          <a:p>
            <a:pPr algn="r"/>
            <a:r>
              <a:rPr lang="ja-JP" altLang="de-DE" sz="1100">
                <a:solidFill>
                  <a:schemeClr val="bg1"/>
                </a:solidFill>
              </a:rPr>
              <a:t>主菜单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0D3EBB4-E57C-2C44-802C-DD869F7685E2}"/>
              </a:ext>
            </a:extLst>
          </p:cNvPr>
          <p:cNvSpPr txBox="1"/>
          <p:nvPr/>
        </p:nvSpPr>
        <p:spPr>
          <a:xfrm>
            <a:off x="4132240" y="484033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de-DE" sz="1100">
                <a:solidFill>
                  <a:schemeClr val="bg1"/>
                </a:solidFill>
              </a:rPr>
              <a:t>回去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C98FE9D-8BC7-0B41-B64D-9BCF948CF5CE}"/>
              </a:ext>
            </a:extLst>
          </p:cNvPr>
          <p:cNvSpPr txBox="1"/>
          <p:nvPr/>
        </p:nvSpPr>
        <p:spPr>
          <a:xfrm>
            <a:off x="6542060" y="2965704"/>
            <a:ext cx="1585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100">
                <a:solidFill>
                  <a:schemeClr val="bg1"/>
                </a:solidFill>
              </a:rPr>
              <a:t>显示信息</a:t>
            </a:r>
          </a:p>
          <a:p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显示编解码器信息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8D6418D-3D92-1243-99D9-9BA6E8708E52}"/>
              </a:ext>
            </a:extLst>
          </p:cNvPr>
          <p:cNvSpPr txBox="1"/>
          <p:nvPr/>
        </p:nvSpPr>
        <p:spPr>
          <a:xfrm>
            <a:off x="6542060" y="4689856"/>
            <a:ext cx="1585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100">
                <a:solidFill>
                  <a:schemeClr val="bg1"/>
                </a:solidFill>
              </a:rPr>
              <a:t>播放器控制 </a:t>
            </a:r>
            <a:r>
              <a:rPr lang="de-DE" altLang="ja-JP" sz="1100" dirty="0">
                <a:solidFill>
                  <a:schemeClr val="bg1"/>
                </a:solidFill>
              </a:rPr>
              <a:t>(</a:t>
            </a:r>
            <a:r>
              <a:rPr lang="de-DE" sz="1100" dirty="0">
                <a:solidFill>
                  <a:schemeClr val="bg1"/>
                </a:solidFill>
              </a:rPr>
              <a:t>OSD)</a:t>
            </a:r>
          </a:p>
          <a:p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上下文菜单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C7F48AC-EE5F-5A48-8BB2-B6B8F37BF8CA}"/>
              </a:ext>
            </a:extLst>
          </p:cNvPr>
          <p:cNvSpPr txBox="1"/>
          <p:nvPr/>
        </p:nvSpPr>
        <p:spPr>
          <a:xfrm>
            <a:off x="4321557" y="57576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ja-JP" altLang="de-DE" sz="1100"/>
              <a:t>音乐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D6496DA-0CB3-B248-80EC-61207B7A8BF6}"/>
              </a:ext>
            </a:extLst>
          </p:cNvPr>
          <p:cNvSpPr txBox="1"/>
          <p:nvPr/>
        </p:nvSpPr>
        <p:spPr>
          <a:xfrm>
            <a:off x="5309041" y="57576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ja-JP" altLang="de-DE" sz="1100"/>
              <a:t>电影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E5AB3E8-A598-784C-9F0E-488D9FFE6003}"/>
              </a:ext>
            </a:extLst>
          </p:cNvPr>
          <p:cNvSpPr txBox="1"/>
          <p:nvPr/>
        </p:nvSpPr>
        <p:spPr>
          <a:xfrm>
            <a:off x="6308213" y="57576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ja-JP" altLang="de-DE" sz="1100"/>
              <a:t>剧集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1102E44-E7D3-544B-AF0E-D2103D34467F}"/>
              </a:ext>
            </a:extLst>
          </p:cNvPr>
          <p:cNvSpPr txBox="1"/>
          <p:nvPr/>
        </p:nvSpPr>
        <p:spPr>
          <a:xfrm>
            <a:off x="7279935" y="57576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ja-JP" altLang="de-DE" sz="1100"/>
              <a:t>图片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FDCCD68-4E84-3346-BFAF-B82967049DD0}"/>
              </a:ext>
            </a:extLst>
          </p:cNvPr>
          <p:cNvSpPr txBox="1"/>
          <p:nvPr/>
        </p:nvSpPr>
        <p:spPr>
          <a:xfrm>
            <a:off x="4296617" y="390778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de-DE" sz="1100">
                <a:solidFill>
                  <a:schemeClr val="bg1"/>
                </a:solidFill>
              </a:rPr>
              <a:t>向左导航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72D4DAA-62D4-1044-9664-C876A05DCFDA}"/>
              </a:ext>
            </a:extLst>
          </p:cNvPr>
          <p:cNvSpPr txBox="1"/>
          <p:nvPr/>
        </p:nvSpPr>
        <p:spPr>
          <a:xfrm>
            <a:off x="6042140" y="39031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1100">
                <a:solidFill>
                  <a:schemeClr val="bg1"/>
                </a:solidFill>
              </a:rPr>
              <a:t>向右导航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C2D729E-6535-2840-BBB8-22A5F79873CC}"/>
              </a:ext>
            </a:extLst>
          </p:cNvPr>
          <p:cNvSpPr txBox="1"/>
          <p:nvPr/>
        </p:nvSpPr>
        <p:spPr>
          <a:xfrm>
            <a:off x="5177118" y="32494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导航向上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D4B1533-C57F-6744-9B8A-BEEC1268CA93}"/>
              </a:ext>
            </a:extLst>
          </p:cNvPr>
          <p:cNvSpPr txBox="1"/>
          <p:nvPr/>
        </p:nvSpPr>
        <p:spPr>
          <a:xfrm>
            <a:off x="5203080" y="45719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向下导航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6B015D5-FB86-9642-A23E-02C758473F4E}"/>
              </a:ext>
            </a:extLst>
          </p:cNvPr>
          <p:cNvSpPr txBox="1"/>
          <p:nvPr/>
        </p:nvSpPr>
        <p:spPr>
          <a:xfrm>
            <a:off x="5793508" y="43596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1100">
                <a:solidFill>
                  <a:schemeClr val="bg1"/>
                </a:solidFill>
              </a:rPr>
              <a:t>确认选择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DB92CE6-8DA1-CA42-85C5-4F5500CD14F3}"/>
              </a:ext>
            </a:extLst>
          </p:cNvPr>
          <p:cNvSpPr txBox="1"/>
          <p:nvPr/>
        </p:nvSpPr>
        <p:spPr>
          <a:xfrm>
            <a:off x="5336818" y="6143718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点击动作 </a:t>
            </a:r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与 长按动作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7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15596" y="508000"/>
            <a:ext cx="15608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SNABBHJÄLP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FJÄRRKONTROL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98513" y="141732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STOPPAR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UPPSPELNING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99663" y="1417320"/>
            <a:ext cx="108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VÄLJ UNDERTEXT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SÖK UNDERTEXT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29809" y="141732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VÄLJ LJUDSPÅR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21664" y="141732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VÄXLA SKÄRM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VÄXLA FULLSKÄRM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06819" y="2136648"/>
            <a:ext cx="829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GÅ TILL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FÖREGÅENDE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OBJEKT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98865" y="2136648"/>
            <a:ext cx="9525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KORT HOPP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BAKÅT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SPOLA TILLBAKA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594140" y="2136648"/>
            <a:ext cx="8643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PAUSAR ELLER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AVPAUSAR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UPPSPELNING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400997" y="2136648"/>
            <a:ext cx="8082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KORT HOPP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FRAMÅT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SNABBSPOLA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304250" y="2136648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GÅ TILL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NÄSTA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OBJEKT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28881" y="2974848"/>
            <a:ext cx="615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>
                <a:solidFill>
                  <a:schemeClr val="bg1"/>
                </a:solidFill>
              </a:rPr>
              <a:t>AKTIVERA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HEM-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FÖNSTRET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66516" y="4689856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GÅ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BAKÅT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INFORMATIONS-DIALOGRUTAN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INFORMATON OM KODEKAR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2696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UPPSPELNINGS-KONTROLLER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KONTEXTMENYN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1051" y="5757672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56942" y="5757672"/>
            <a:ext cx="570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85583" y="5757672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TV-SERIER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37456" y="5757672"/>
            <a:ext cx="551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BILDER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67149" y="382676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VÄNSTER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r>
              <a:rPr lang="de-DE" sz="900" dirty="0">
                <a:solidFill>
                  <a:schemeClr val="bg1"/>
                </a:solidFill>
              </a:rPr>
              <a:t>HÖGER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2384" y="31336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UPPÅT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41552" y="45372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NERÅT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70251" y="4316410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VÄLJ</a:t>
            </a:r>
          </a:p>
          <a:p>
            <a:r>
              <a:rPr lang="de-DE" sz="800" dirty="0">
                <a:solidFill>
                  <a:schemeClr val="bg1"/>
                </a:solidFill>
              </a:rPr>
              <a:t>AKTUELLT</a:t>
            </a:r>
          </a:p>
          <a:p>
            <a:r>
              <a:rPr lang="de-DE" sz="800" dirty="0">
                <a:solidFill>
                  <a:schemeClr val="bg1"/>
                </a:solidFill>
              </a:rPr>
              <a:t>OBJEKT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448230" y="6143718"/>
            <a:ext cx="12955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TRYCK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LÄNGT TRYCK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78A71F-F43B-4742-836D-72FC47553977}"/>
              </a:ext>
            </a:extLst>
          </p:cNvPr>
          <p:cNvSpPr txBox="1"/>
          <p:nvPr/>
        </p:nvSpPr>
        <p:spPr>
          <a:xfrm>
            <a:off x="7526428" y="157286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Swedish</a:t>
            </a:r>
          </a:p>
        </p:txBody>
      </p:sp>
    </p:spTree>
    <p:extLst>
      <p:ext uri="{BB962C8B-B14F-4D97-AF65-F5344CB8AC3E}">
        <p14:creationId xmlns:p14="http://schemas.microsoft.com/office/powerpoint/2010/main" val="187048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Microsoft Macintosh PowerPoint</Application>
  <PresentationFormat>Breitbild</PresentationFormat>
  <Paragraphs>699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Andree Buschmann</dc:creator>
  <cp:lastModifiedBy>Andree Buschmann</cp:lastModifiedBy>
  <cp:revision>83</cp:revision>
  <dcterms:created xsi:type="dcterms:W3CDTF">2021-06-04T15:58:37Z</dcterms:created>
  <dcterms:modified xsi:type="dcterms:W3CDTF">2024-02-15T19:03:49Z</dcterms:modified>
</cp:coreProperties>
</file>