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" y="1514855"/>
            <a:ext cx="7318248" cy="403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7146" y="1403731"/>
            <a:ext cx="248970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976" y="1759585"/>
            <a:ext cx="5810250" cy="257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62.png"/><Relationship Id="rId7" Type="http://schemas.openxmlformats.org/officeDocument/2006/relationships/hyperlink" Target="http://www.belbin.com/espano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8.png"/><Relationship Id="rId4" Type="http://schemas.openxmlformats.org/officeDocument/2006/relationships/hyperlink" Target="http://www.youtube.com/watch?v=DL19PWslZs4" TargetMode="External"/><Relationship Id="rId9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slide" Target="slide2.xml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90.pn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webconsultas.com/mente-y-emociones/test/test-eres-un-lider-7677" TargetMode="External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://a-jobs.com/recursos/Tests_Psicot%C3%A9cnicos/Mini_Test_de_Trabajo_En_Equipo.3.xhtml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slide" Target="slide2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slide" Target="slide9.xml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slide" Target="slide4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slide" Target="slide2.xml"/><Relationship Id="rId2" Type="http://schemas.openxmlformats.org/officeDocument/2006/relationships/image" Target="../media/image6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slide" Target="slide9.xm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slide" Target="slide9.xml"/><Relationship Id="rId7" Type="http://schemas.openxmlformats.org/officeDocument/2006/relationships/image" Target="../media/image6.png"/><Relationship Id="rId12" Type="http://schemas.openxmlformats.org/officeDocument/2006/relationships/image" Target="../media/image44.png"/><Relationship Id="rId17" Type="http://schemas.openxmlformats.org/officeDocument/2006/relationships/hyperlink" Target="http://ec.europa.eu/ploteus/home.jsp?language=es" TargetMode="External"/><Relationship Id="rId2" Type="http://schemas.openxmlformats.org/officeDocument/2006/relationships/slide" Target="slide7.xml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c.europa.eu/ploteus/home.jsp?language=es" TargetMode="External"/><Relationship Id="rId13" Type="http://schemas.openxmlformats.org/officeDocument/2006/relationships/hyperlink" Target="http://www.helios3000.net/tests/eq.shtml" TargetMode="External"/><Relationship Id="rId18" Type="http://schemas.openxmlformats.org/officeDocument/2006/relationships/hyperlink" Target="http://www.psicoactiva.com/tests/asertividad.htm" TargetMode="External"/><Relationship Id="rId3" Type="http://schemas.openxmlformats.org/officeDocument/2006/relationships/image" Target="../media/image52.png"/><Relationship Id="rId21" Type="http://schemas.openxmlformats.org/officeDocument/2006/relationships/slide" Target="slide2.xml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60.png"/><Relationship Id="rId2" Type="http://schemas.openxmlformats.org/officeDocument/2006/relationships/image" Target="../media/image6.png"/><Relationship Id="rId16" Type="http://schemas.openxmlformats.org/officeDocument/2006/relationships/hyperlink" Target="http://www.psicologia-online.com/test/ie/" TargetMode="External"/><Relationship Id="rId20" Type="http://schemas.openxmlformats.org/officeDocument/2006/relationships/hyperlink" Target="http://www.helios3000.net/tests/asertividad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hyperlink" Target="http://ec.europa.eu/eures/home.jsp?lang=es" TargetMode="External"/><Relationship Id="rId5" Type="http://schemas.openxmlformats.org/officeDocument/2006/relationships/hyperlink" Target="http://europass.cedefop.europa.eu/es/documents" TargetMode="External"/><Relationship Id="rId15" Type="http://schemas.openxmlformats.org/officeDocument/2006/relationships/image" Target="../media/image59.png"/><Relationship Id="rId10" Type="http://schemas.openxmlformats.org/officeDocument/2006/relationships/image" Target="../media/image57.png"/><Relationship Id="rId19" Type="http://schemas.openxmlformats.org/officeDocument/2006/relationships/image" Target="../media/image61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8.png"/><Relationship Id="rId22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585179"/>
            <a:ext cx="52279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400" spc="-20" dirty="0" err="1">
                <a:solidFill>
                  <a:srgbClr val="C0504D"/>
                </a:solidFill>
              </a:rPr>
              <a:t>Equipos</a:t>
            </a:r>
            <a:r>
              <a:rPr sz="5400" spc="-15" dirty="0">
                <a:solidFill>
                  <a:srgbClr val="C0504D"/>
                </a:solidFill>
              </a:rPr>
              <a:t> </a:t>
            </a:r>
            <a:r>
              <a:rPr sz="5400" spc="-5" dirty="0">
                <a:solidFill>
                  <a:srgbClr val="C0504D"/>
                </a:solidFill>
              </a:rPr>
              <a:t>de</a:t>
            </a:r>
            <a:r>
              <a:rPr sz="5400" spc="-40" dirty="0">
                <a:solidFill>
                  <a:srgbClr val="C0504D"/>
                </a:solidFill>
              </a:rPr>
              <a:t> </a:t>
            </a:r>
            <a:r>
              <a:rPr sz="5400" spc="-15" dirty="0">
                <a:solidFill>
                  <a:srgbClr val="C0504D"/>
                </a:solidFill>
              </a:rPr>
              <a:t>trabajo</a:t>
            </a:r>
            <a:endParaRPr sz="5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95031" y="262127"/>
            <a:ext cx="1298575" cy="1644650"/>
            <a:chOff x="7495031" y="262127"/>
            <a:chExt cx="1298575" cy="1644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031" y="262127"/>
              <a:ext cx="1298448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4255" y="908304"/>
              <a:ext cx="649224" cy="998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84226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Funcionamiento</a:t>
            </a:r>
            <a:r>
              <a:rPr sz="3700" b="1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los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equipos: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los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roles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202" y="6294882"/>
            <a:ext cx="876300" cy="281940"/>
          </a:xfrm>
          <a:custGeom>
            <a:avLst/>
            <a:gdLst/>
            <a:ahLst/>
            <a:cxnLst/>
            <a:rect l="l" t="t" r="r" b="b"/>
            <a:pathLst>
              <a:path w="876300" h="281940">
                <a:moveTo>
                  <a:pt x="0" y="140970"/>
                </a:moveTo>
                <a:lnTo>
                  <a:pt x="140970" y="0"/>
                </a:lnTo>
                <a:lnTo>
                  <a:pt x="140970" y="70485"/>
                </a:lnTo>
                <a:lnTo>
                  <a:pt x="876300" y="70485"/>
                </a:lnTo>
                <a:lnTo>
                  <a:pt x="876300" y="211455"/>
                </a:lnTo>
                <a:lnTo>
                  <a:pt x="140970" y="211455"/>
                </a:lnTo>
                <a:lnTo>
                  <a:pt x="140970" y="281940"/>
                </a:lnTo>
                <a:lnTo>
                  <a:pt x="0" y="14097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008" y="5625084"/>
            <a:ext cx="1022604" cy="4008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5083" y="5660847"/>
            <a:ext cx="2130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4"/>
              </a:rPr>
              <a:t>Búsqueda:</a:t>
            </a:r>
            <a:r>
              <a:rPr sz="1400" b="1" spc="-65" dirty="0">
                <a:latin typeface="Calibri"/>
                <a:cs typeface="Calibri"/>
                <a:hlinkClick r:id="rId4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“Roles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de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4"/>
              </a:rPr>
              <a:t>Belbin”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415" y="5653303"/>
            <a:ext cx="533514" cy="5616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9820" y="5664708"/>
            <a:ext cx="1022603" cy="4008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80530" y="5698947"/>
            <a:ext cx="1468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7"/>
              </a:rPr>
              <a:t>Búsqued</a:t>
            </a:r>
            <a:r>
              <a:rPr sz="1400" b="1" spc="-10" dirty="0">
                <a:latin typeface="Calibri"/>
                <a:cs typeface="Calibri"/>
                <a:hlinkClick r:id="rId7"/>
              </a:rPr>
              <a:t>a</a:t>
            </a:r>
            <a:r>
              <a:rPr sz="1400" b="1" dirty="0">
                <a:latin typeface="Calibri"/>
                <a:cs typeface="Calibri"/>
                <a:hlinkClick r:id="rId7"/>
              </a:rPr>
              <a:t>:</a:t>
            </a:r>
            <a:r>
              <a:rPr sz="1400" b="1" spc="-45" dirty="0">
                <a:latin typeface="Calibri"/>
                <a:cs typeface="Calibri"/>
                <a:hlinkClick r:id="rId7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“B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e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lbi</a:t>
            </a:r>
            <a:r>
              <a:rPr sz="1400" b="1" spc="5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n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7"/>
              </a:rPr>
              <a:t>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33821" y="5665546"/>
            <a:ext cx="533514" cy="561606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5585" y="758316"/>
          <a:ext cx="8752840" cy="475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EQUIPO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45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CONTRIBUCIÓN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DEBILIDAD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PERMITIDA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Cerebro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Creativo,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resuelve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problemas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difíciles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66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Ignora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incidentes.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Comunicación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ineficaz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 marR="600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Investigador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b="1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Recursos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423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Entusiasta, comunicativo. Desarrolla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contactos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Optimista.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Pierde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interés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Coordinador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Maduro,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seguro.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Delega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Percibir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manipulador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Impulsor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Retador,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dinámico,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bien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bajo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presión.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Iniciativa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Propenso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provocar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Monitor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evaluador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Serio,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perspicaz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estratega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Carece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iniciativa.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Cohesionador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Cooperador,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perceptivo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diplomático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Indeciso.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Evita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confrontaciones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4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Implementador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Práctico,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confianza,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eficiente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Inflexible.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Lento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responder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Finalizador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Esmerado,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concienzudo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Reacio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delegar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Especialista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338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Resuelto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entregado,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aporta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cualidades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conocimientos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explaya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tecnicismos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8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726" y="6304584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1755"/>
            <a:ext cx="8007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4.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Funcionamiento</a:t>
            </a:r>
            <a:r>
              <a:rPr sz="3200"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los</a:t>
            </a: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equipos:</a:t>
            </a:r>
            <a:r>
              <a:rPr sz="32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disfunciones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08" y="694944"/>
            <a:ext cx="8461248" cy="54452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61330" y="2254453"/>
            <a:ext cx="2611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1-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Falta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confianza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7721" y="2620772"/>
            <a:ext cx="4055745" cy="188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8230" marR="5080" indent="393065" algn="r">
              <a:lnSpc>
                <a:spcPct val="127099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2- </a:t>
            </a:r>
            <a:r>
              <a:rPr sz="2400" b="1" spc="-45" dirty="0">
                <a:latin typeface="Calibri"/>
                <a:cs typeface="Calibri"/>
              </a:rPr>
              <a:t>Temor </a:t>
            </a:r>
            <a:r>
              <a:rPr sz="2400" b="1" dirty="0">
                <a:latin typeface="Calibri"/>
                <a:cs typeface="Calibri"/>
              </a:rPr>
              <a:t>al </a:t>
            </a:r>
            <a:r>
              <a:rPr sz="2400" b="1" spc="-10" dirty="0">
                <a:latin typeface="Calibri"/>
                <a:cs typeface="Calibri"/>
              </a:rPr>
              <a:t>conflicto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3-</a:t>
            </a:r>
            <a:r>
              <a:rPr sz="2400" b="1" spc="-20" dirty="0">
                <a:latin typeface="Calibri"/>
                <a:cs typeface="Calibri"/>
              </a:rPr>
              <a:t> Falta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compromiso</a:t>
            </a:r>
            <a:endParaRPr sz="24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790"/>
              </a:spcBef>
            </a:pPr>
            <a:r>
              <a:rPr sz="2400" b="1" spc="-5" dirty="0">
                <a:latin typeface="Calibri"/>
                <a:cs typeface="Calibri"/>
              </a:rPr>
              <a:t>4-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Evadir </a:t>
            </a:r>
            <a:r>
              <a:rPr sz="2400" b="1" dirty="0">
                <a:latin typeface="Calibri"/>
                <a:cs typeface="Calibri"/>
              </a:rPr>
              <a:t>la </a:t>
            </a:r>
            <a:r>
              <a:rPr sz="2400" b="1" spc="-10" dirty="0">
                <a:latin typeface="Calibri"/>
                <a:cs typeface="Calibri"/>
              </a:rPr>
              <a:t>responsabilidad</a:t>
            </a:r>
            <a:endParaRPr sz="2400">
              <a:latin typeface="Calibri"/>
              <a:cs typeface="Calibri"/>
            </a:endParaRPr>
          </a:p>
          <a:p>
            <a:pPr marR="7620" algn="r">
              <a:lnSpc>
                <a:spcPct val="100000"/>
              </a:lnSpc>
              <a:spcBef>
                <a:spcPts val="780"/>
              </a:spcBef>
            </a:pPr>
            <a:r>
              <a:rPr sz="2400" b="1" dirty="0">
                <a:latin typeface="Calibri"/>
                <a:cs typeface="Calibri"/>
              </a:rPr>
              <a:t>5.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Falta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atención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resultado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532" y="2799117"/>
            <a:ext cx="1922145" cy="9563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400" b="1" spc="-10" dirty="0">
                <a:latin typeface="Calibri"/>
                <a:cs typeface="Calibri"/>
              </a:rPr>
              <a:t>DISFUNCIONES</a:t>
            </a:r>
            <a:endParaRPr sz="2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780"/>
              </a:spcBef>
            </a:pPr>
            <a:r>
              <a:rPr sz="2400" b="1" spc="-5" dirty="0">
                <a:latin typeface="Calibri"/>
                <a:cs typeface="Calibri"/>
              </a:rPr>
              <a:t>en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equipos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99136"/>
            <a:ext cx="53149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sz="26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Los</a:t>
            </a:r>
            <a:r>
              <a:rPr sz="26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procesos</a:t>
            </a:r>
            <a:r>
              <a:rPr sz="26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de influencia</a:t>
            </a: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del grupo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384" y="848867"/>
            <a:ext cx="7638415" cy="1054735"/>
            <a:chOff x="917384" y="848867"/>
            <a:chExt cx="7638415" cy="1054735"/>
          </a:xfrm>
        </p:grpSpPr>
        <p:sp>
          <p:nvSpPr>
            <p:cNvPr id="4" name="object 4"/>
            <p:cNvSpPr/>
            <p:nvPr/>
          </p:nvSpPr>
          <p:spPr>
            <a:xfrm>
              <a:off x="930402" y="909151"/>
              <a:ext cx="7612380" cy="815340"/>
            </a:xfrm>
            <a:custGeom>
              <a:avLst/>
              <a:gdLst/>
              <a:ahLst/>
              <a:cxnLst/>
              <a:rect l="l" t="t" r="r" b="b"/>
              <a:pathLst>
                <a:path w="7612380" h="815339">
                  <a:moveTo>
                    <a:pt x="3884829" y="0"/>
                  </a:moveTo>
                  <a:lnTo>
                    <a:pt x="3727550" y="0"/>
                  </a:lnTo>
                  <a:lnTo>
                    <a:pt x="3571451" y="677"/>
                  </a:lnTo>
                  <a:lnTo>
                    <a:pt x="3417028" y="2019"/>
                  </a:lnTo>
                  <a:lnTo>
                    <a:pt x="3264404" y="4012"/>
                  </a:lnTo>
                  <a:lnTo>
                    <a:pt x="3113701" y="6644"/>
                  </a:lnTo>
                  <a:lnTo>
                    <a:pt x="2965042" y="9902"/>
                  </a:lnTo>
                  <a:lnTo>
                    <a:pt x="2818549" y="13772"/>
                  </a:lnTo>
                  <a:lnTo>
                    <a:pt x="2674344" y="18240"/>
                  </a:lnTo>
                  <a:lnTo>
                    <a:pt x="2532550" y="23295"/>
                  </a:lnTo>
                  <a:lnTo>
                    <a:pt x="2393289" y="28923"/>
                  </a:lnTo>
                  <a:lnTo>
                    <a:pt x="2256684" y="35111"/>
                  </a:lnTo>
                  <a:lnTo>
                    <a:pt x="2122858" y="41845"/>
                  </a:lnTo>
                  <a:lnTo>
                    <a:pt x="1991932" y="49114"/>
                  </a:lnTo>
                  <a:lnTo>
                    <a:pt x="1864029" y="56902"/>
                  </a:lnTo>
                  <a:lnTo>
                    <a:pt x="1739272" y="65198"/>
                  </a:lnTo>
                  <a:lnTo>
                    <a:pt x="1617783" y="73988"/>
                  </a:lnTo>
                  <a:lnTo>
                    <a:pt x="1499684" y="83260"/>
                  </a:lnTo>
                  <a:lnTo>
                    <a:pt x="1385098" y="92999"/>
                  </a:lnTo>
                  <a:lnTo>
                    <a:pt x="1274147" y="103194"/>
                  </a:lnTo>
                  <a:lnTo>
                    <a:pt x="1166954" y="113830"/>
                  </a:lnTo>
                  <a:lnTo>
                    <a:pt x="1063642" y="124895"/>
                  </a:lnTo>
                  <a:lnTo>
                    <a:pt x="964332" y="136376"/>
                  </a:lnTo>
                  <a:lnTo>
                    <a:pt x="869147" y="148259"/>
                  </a:lnTo>
                  <a:lnTo>
                    <a:pt x="778210" y="160532"/>
                  </a:lnTo>
                  <a:lnTo>
                    <a:pt x="691643" y="173181"/>
                  </a:lnTo>
                  <a:lnTo>
                    <a:pt x="650036" y="179643"/>
                  </a:lnTo>
                  <a:lnTo>
                    <a:pt x="609568" y="186193"/>
                  </a:lnTo>
                  <a:lnTo>
                    <a:pt x="570253" y="192832"/>
                  </a:lnTo>
                  <a:lnTo>
                    <a:pt x="532108" y="199556"/>
                  </a:lnTo>
                  <a:lnTo>
                    <a:pt x="459385" y="213255"/>
                  </a:lnTo>
                  <a:lnTo>
                    <a:pt x="391523" y="227278"/>
                  </a:lnTo>
                  <a:lnTo>
                    <a:pt x="328642" y="241612"/>
                  </a:lnTo>
                  <a:lnTo>
                    <a:pt x="270866" y="256244"/>
                  </a:lnTo>
                  <a:lnTo>
                    <a:pt x="218317" y="271160"/>
                  </a:lnTo>
                  <a:lnTo>
                    <a:pt x="171118" y="286348"/>
                  </a:lnTo>
                  <a:lnTo>
                    <a:pt x="129391" y="301794"/>
                  </a:lnTo>
                  <a:lnTo>
                    <a:pt x="93258" y="317485"/>
                  </a:lnTo>
                  <a:lnTo>
                    <a:pt x="49816" y="341453"/>
                  </a:lnTo>
                  <a:lnTo>
                    <a:pt x="19650" y="365899"/>
                  </a:lnTo>
                  <a:lnTo>
                    <a:pt x="796" y="399161"/>
                  </a:lnTo>
                  <a:lnTo>
                    <a:pt x="0" y="407584"/>
                  </a:lnTo>
                  <a:lnTo>
                    <a:pt x="796" y="416008"/>
                  </a:lnTo>
                  <a:lnTo>
                    <a:pt x="19650" y="449270"/>
                  </a:lnTo>
                  <a:lnTo>
                    <a:pt x="49816" y="473716"/>
                  </a:lnTo>
                  <a:lnTo>
                    <a:pt x="93258" y="497683"/>
                  </a:lnTo>
                  <a:lnTo>
                    <a:pt x="129391" y="513375"/>
                  </a:lnTo>
                  <a:lnTo>
                    <a:pt x="171118" y="528821"/>
                  </a:lnTo>
                  <a:lnTo>
                    <a:pt x="218317" y="544008"/>
                  </a:lnTo>
                  <a:lnTo>
                    <a:pt x="270866" y="558924"/>
                  </a:lnTo>
                  <a:lnTo>
                    <a:pt x="328642" y="573556"/>
                  </a:lnTo>
                  <a:lnTo>
                    <a:pt x="391523" y="587890"/>
                  </a:lnTo>
                  <a:lnTo>
                    <a:pt x="459385" y="601913"/>
                  </a:lnTo>
                  <a:lnTo>
                    <a:pt x="532108" y="615613"/>
                  </a:lnTo>
                  <a:lnTo>
                    <a:pt x="570253" y="622337"/>
                  </a:lnTo>
                  <a:lnTo>
                    <a:pt x="609568" y="628975"/>
                  </a:lnTo>
                  <a:lnTo>
                    <a:pt x="650036" y="635526"/>
                  </a:lnTo>
                  <a:lnTo>
                    <a:pt x="691643" y="641987"/>
                  </a:lnTo>
                  <a:lnTo>
                    <a:pt x="778210" y="654636"/>
                  </a:lnTo>
                  <a:lnTo>
                    <a:pt x="869147" y="666909"/>
                  </a:lnTo>
                  <a:lnTo>
                    <a:pt x="964332" y="678792"/>
                  </a:lnTo>
                  <a:lnTo>
                    <a:pt x="1063642" y="690273"/>
                  </a:lnTo>
                  <a:lnTo>
                    <a:pt x="1166954" y="701338"/>
                  </a:lnTo>
                  <a:lnTo>
                    <a:pt x="1274147" y="711975"/>
                  </a:lnTo>
                  <a:lnTo>
                    <a:pt x="1385098" y="722169"/>
                  </a:lnTo>
                  <a:lnTo>
                    <a:pt x="1499684" y="731909"/>
                  </a:lnTo>
                  <a:lnTo>
                    <a:pt x="1617783" y="741180"/>
                  </a:lnTo>
                  <a:lnTo>
                    <a:pt x="1739272" y="749970"/>
                  </a:lnTo>
                  <a:lnTo>
                    <a:pt x="1864029" y="758266"/>
                  </a:lnTo>
                  <a:lnTo>
                    <a:pt x="1991932" y="766055"/>
                  </a:lnTo>
                  <a:lnTo>
                    <a:pt x="2122858" y="773323"/>
                  </a:lnTo>
                  <a:lnTo>
                    <a:pt x="2256684" y="780057"/>
                  </a:lnTo>
                  <a:lnTo>
                    <a:pt x="2393289" y="786245"/>
                  </a:lnTo>
                  <a:lnTo>
                    <a:pt x="2532550" y="791873"/>
                  </a:lnTo>
                  <a:lnTo>
                    <a:pt x="2674344" y="796928"/>
                  </a:lnTo>
                  <a:lnTo>
                    <a:pt x="2818549" y="801397"/>
                  </a:lnTo>
                  <a:lnTo>
                    <a:pt x="2965042" y="805267"/>
                  </a:lnTo>
                  <a:lnTo>
                    <a:pt x="3113701" y="808524"/>
                  </a:lnTo>
                  <a:lnTo>
                    <a:pt x="3264404" y="811156"/>
                  </a:lnTo>
                  <a:lnTo>
                    <a:pt x="3417028" y="813150"/>
                  </a:lnTo>
                  <a:lnTo>
                    <a:pt x="3571451" y="814492"/>
                  </a:lnTo>
                  <a:lnTo>
                    <a:pt x="3727550" y="815169"/>
                  </a:lnTo>
                  <a:lnTo>
                    <a:pt x="3884829" y="815169"/>
                  </a:lnTo>
                  <a:lnTo>
                    <a:pt x="4040928" y="814492"/>
                  </a:lnTo>
                  <a:lnTo>
                    <a:pt x="4195351" y="813150"/>
                  </a:lnTo>
                  <a:lnTo>
                    <a:pt x="4347975" y="811156"/>
                  </a:lnTo>
                  <a:lnTo>
                    <a:pt x="4498678" y="808524"/>
                  </a:lnTo>
                  <a:lnTo>
                    <a:pt x="4647337" y="805267"/>
                  </a:lnTo>
                  <a:lnTo>
                    <a:pt x="4793830" y="801397"/>
                  </a:lnTo>
                  <a:lnTo>
                    <a:pt x="4938035" y="796928"/>
                  </a:lnTo>
                  <a:lnTo>
                    <a:pt x="5079829" y="791873"/>
                  </a:lnTo>
                  <a:lnTo>
                    <a:pt x="5219090" y="786245"/>
                  </a:lnTo>
                  <a:lnTo>
                    <a:pt x="5355695" y="780057"/>
                  </a:lnTo>
                  <a:lnTo>
                    <a:pt x="5489521" y="773323"/>
                  </a:lnTo>
                  <a:lnTo>
                    <a:pt x="5620447" y="766055"/>
                  </a:lnTo>
                  <a:lnTo>
                    <a:pt x="5748350" y="758266"/>
                  </a:lnTo>
                  <a:lnTo>
                    <a:pt x="5873107" y="749970"/>
                  </a:lnTo>
                  <a:lnTo>
                    <a:pt x="5994596" y="741180"/>
                  </a:lnTo>
                  <a:lnTo>
                    <a:pt x="6112695" y="731909"/>
                  </a:lnTo>
                  <a:lnTo>
                    <a:pt x="6227281" y="722169"/>
                  </a:lnTo>
                  <a:lnTo>
                    <a:pt x="6338232" y="711975"/>
                  </a:lnTo>
                  <a:lnTo>
                    <a:pt x="6445425" y="701338"/>
                  </a:lnTo>
                  <a:lnTo>
                    <a:pt x="6548737" y="690273"/>
                  </a:lnTo>
                  <a:lnTo>
                    <a:pt x="6648047" y="678792"/>
                  </a:lnTo>
                  <a:lnTo>
                    <a:pt x="6743232" y="666909"/>
                  </a:lnTo>
                  <a:lnTo>
                    <a:pt x="6834169" y="654636"/>
                  </a:lnTo>
                  <a:lnTo>
                    <a:pt x="6920736" y="641987"/>
                  </a:lnTo>
                  <a:lnTo>
                    <a:pt x="6962343" y="635526"/>
                  </a:lnTo>
                  <a:lnTo>
                    <a:pt x="7002811" y="628975"/>
                  </a:lnTo>
                  <a:lnTo>
                    <a:pt x="7042126" y="622337"/>
                  </a:lnTo>
                  <a:lnTo>
                    <a:pt x="7080271" y="615613"/>
                  </a:lnTo>
                  <a:lnTo>
                    <a:pt x="7152994" y="601913"/>
                  </a:lnTo>
                  <a:lnTo>
                    <a:pt x="7220856" y="587890"/>
                  </a:lnTo>
                  <a:lnTo>
                    <a:pt x="7283737" y="573556"/>
                  </a:lnTo>
                  <a:lnTo>
                    <a:pt x="7341513" y="558924"/>
                  </a:lnTo>
                  <a:lnTo>
                    <a:pt x="7394062" y="544008"/>
                  </a:lnTo>
                  <a:lnTo>
                    <a:pt x="7441261" y="528821"/>
                  </a:lnTo>
                  <a:lnTo>
                    <a:pt x="7482988" y="513375"/>
                  </a:lnTo>
                  <a:lnTo>
                    <a:pt x="7519121" y="497683"/>
                  </a:lnTo>
                  <a:lnTo>
                    <a:pt x="7562563" y="473716"/>
                  </a:lnTo>
                  <a:lnTo>
                    <a:pt x="7592729" y="449270"/>
                  </a:lnTo>
                  <a:lnTo>
                    <a:pt x="7611583" y="416008"/>
                  </a:lnTo>
                  <a:lnTo>
                    <a:pt x="7612380" y="407584"/>
                  </a:lnTo>
                  <a:lnTo>
                    <a:pt x="7611583" y="399161"/>
                  </a:lnTo>
                  <a:lnTo>
                    <a:pt x="7592729" y="365899"/>
                  </a:lnTo>
                  <a:lnTo>
                    <a:pt x="7562563" y="341453"/>
                  </a:lnTo>
                  <a:lnTo>
                    <a:pt x="7519121" y="317485"/>
                  </a:lnTo>
                  <a:lnTo>
                    <a:pt x="7482988" y="301794"/>
                  </a:lnTo>
                  <a:lnTo>
                    <a:pt x="7441261" y="286348"/>
                  </a:lnTo>
                  <a:lnTo>
                    <a:pt x="7394062" y="271160"/>
                  </a:lnTo>
                  <a:lnTo>
                    <a:pt x="7341513" y="256244"/>
                  </a:lnTo>
                  <a:lnTo>
                    <a:pt x="7283737" y="241612"/>
                  </a:lnTo>
                  <a:lnTo>
                    <a:pt x="7220856" y="227278"/>
                  </a:lnTo>
                  <a:lnTo>
                    <a:pt x="7152994" y="213255"/>
                  </a:lnTo>
                  <a:lnTo>
                    <a:pt x="7080271" y="199556"/>
                  </a:lnTo>
                  <a:lnTo>
                    <a:pt x="7042126" y="192832"/>
                  </a:lnTo>
                  <a:lnTo>
                    <a:pt x="7002811" y="186193"/>
                  </a:lnTo>
                  <a:lnTo>
                    <a:pt x="6962343" y="179643"/>
                  </a:lnTo>
                  <a:lnTo>
                    <a:pt x="6920736" y="173181"/>
                  </a:lnTo>
                  <a:lnTo>
                    <a:pt x="6834169" y="160532"/>
                  </a:lnTo>
                  <a:lnTo>
                    <a:pt x="6743232" y="148259"/>
                  </a:lnTo>
                  <a:lnTo>
                    <a:pt x="6648047" y="136376"/>
                  </a:lnTo>
                  <a:lnTo>
                    <a:pt x="6548737" y="124895"/>
                  </a:lnTo>
                  <a:lnTo>
                    <a:pt x="6445425" y="113830"/>
                  </a:lnTo>
                  <a:lnTo>
                    <a:pt x="6338232" y="103194"/>
                  </a:lnTo>
                  <a:lnTo>
                    <a:pt x="6227281" y="92999"/>
                  </a:lnTo>
                  <a:lnTo>
                    <a:pt x="6112695" y="83260"/>
                  </a:lnTo>
                  <a:lnTo>
                    <a:pt x="5994596" y="73988"/>
                  </a:lnTo>
                  <a:lnTo>
                    <a:pt x="5873107" y="65198"/>
                  </a:lnTo>
                  <a:lnTo>
                    <a:pt x="5748350" y="56902"/>
                  </a:lnTo>
                  <a:lnTo>
                    <a:pt x="5620447" y="49114"/>
                  </a:lnTo>
                  <a:lnTo>
                    <a:pt x="5489521" y="41845"/>
                  </a:lnTo>
                  <a:lnTo>
                    <a:pt x="5355695" y="35111"/>
                  </a:lnTo>
                  <a:lnTo>
                    <a:pt x="5219090" y="28923"/>
                  </a:lnTo>
                  <a:lnTo>
                    <a:pt x="5079829" y="23295"/>
                  </a:lnTo>
                  <a:lnTo>
                    <a:pt x="4938035" y="18240"/>
                  </a:lnTo>
                  <a:lnTo>
                    <a:pt x="4793830" y="13772"/>
                  </a:lnTo>
                  <a:lnTo>
                    <a:pt x="4647337" y="9902"/>
                  </a:lnTo>
                  <a:lnTo>
                    <a:pt x="4498678" y="6644"/>
                  </a:lnTo>
                  <a:lnTo>
                    <a:pt x="4347975" y="4012"/>
                  </a:lnTo>
                  <a:lnTo>
                    <a:pt x="4195351" y="2019"/>
                  </a:lnTo>
                  <a:lnTo>
                    <a:pt x="4040928" y="677"/>
                  </a:lnTo>
                  <a:lnTo>
                    <a:pt x="388482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0402" y="909065"/>
              <a:ext cx="7612380" cy="815340"/>
            </a:xfrm>
            <a:custGeom>
              <a:avLst/>
              <a:gdLst/>
              <a:ahLst/>
              <a:cxnLst/>
              <a:rect l="l" t="t" r="r" b="b"/>
              <a:pathLst>
                <a:path w="7612380" h="815339">
                  <a:moveTo>
                    <a:pt x="0" y="407670"/>
                  </a:moveTo>
                  <a:lnTo>
                    <a:pt x="19650" y="365984"/>
                  </a:lnTo>
                  <a:lnTo>
                    <a:pt x="49816" y="341538"/>
                  </a:lnTo>
                  <a:lnTo>
                    <a:pt x="93258" y="317570"/>
                  </a:lnTo>
                  <a:lnTo>
                    <a:pt x="129391" y="301879"/>
                  </a:lnTo>
                  <a:lnTo>
                    <a:pt x="171118" y="286433"/>
                  </a:lnTo>
                  <a:lnTo>
                    <a:pt x="218317" y="271245"/>
                  </a:lnTo>
                  <a:lnTo>
                    <a:pt x="270866" y="256329"/>
                  </a:lnTo>
                  <a:lnTo>
                    <a:pt x="328642" y="241698"/>
                  </a:lnTo>
                  <a:lnTo>
                    <a:pt x="391523" y="227364"/>
                  </a:lnTo>
                  <a:lnTo>
                    <a:pt x="459385" y="213340"/>
                  </a:lnTo>
                  <a:lnTo>
                    <a:pt x="532108" y="199641"/>
                  </a:lnTo>
                  <a:lnTo>
                    <a:pt x="570253" y="192917"/>
                  </a:lnTo>
                  <a:lnTo>
                    <a:pt x="609568" y="186279"/>
                  </a:lnTo>
                  <a:lnTo>
                    <a:pt x="650036" y="179728"/>
                  </a:lnTo>
                  <a:lnTo>
                    <a:pt x="691643" y="173267"/>
                  </a:lnTo>
                  <a:lnTo>
                    <a:pt x="734372" y="166896"/>
                  </a:lnTo>
                  <a:lnTo>
                    <a:pt x="778210" y="160617"/>
                  </a:lnTo>
                  <a:lnTo>
                    <a:pt x="823140" y="154433"/>
                  </a:lnTo>
                  <a:lnTo>
                    <a:pt x="869147" y="148345"/>
                  </a:lnTo>
                  <a:lnTo>
                    <a:pt x="916216" y="142354"/>
                  </a:lnTo>
                  <a:lnTo>
                    <a:pt x="964332" y="136461"/>
                  </a:lnTo>
                  <a:lnTo>
                    <a:pt x="1013479" y="130670"/>
                  </a:lnTo>
                  <a:lnTo>
                    <a:pt x="1063642" y="124981"/>
                  </a:lnTo>
                  <a:lnTo>
                    <a:pt x="1114805" y="119395"/>
                  </a:lnTo>
                  <a:lnTo>
                    <a:pt x="1166954" y="113916"/>
                  </a:lnTo>
                  <a:lnTo>
                    <a:pt x="1220073" y="108543"/>
                  </a:lnTo>
                  <a:lnTo>
                    <a:pt x="1274147" y="103279"/>
                  </a:lnTo>
                  <a:lnTo>
                    <a:pt x="1329160" y="98126"/>
                  </a:lnTo>
                  <a:lnTo>
                    <a:pt x="1385098" y="93085"/>
                  </a:lnTo>
                  <a:lnTo>
                    <a:pt x="1441944" y="88157"/>
                  </a:lnTo>
                  <a:lnTo>
                    <a:pt x="1499684" y="83345"/>
                  </a:lnTo>
                  <a:lnTo>
                    <a:pt x="1558302" y="78650"/>
                  </a:lnTo>
                  <a:lnTo>
                    <a:pt x="1617783" y="74074"/>
                  </a:lnTo>
                  <a:lnTo>
                    <a:pt x="1678111" y="69618"/>
                  </a:lnTo>
                  <a:lnTo>
                    <a:pt x="1739272" y="65283"/>
                  </a:lnTo>
                  <a:lnTo>
                    <a:pt x="1801250" y="61073"/>
                  </a:lnTo>
                  <a:lnTo>
                    <a:pt x="1864029" y="56987"/>
                  </a:lnTo>
                  <a:lnTo>
                    <a:pt x="1927595" y="53029"/>
                  </a:lnTo>
                  <a:lnTo>
                    <a:pt x="1991932" y="49199"/>
                  </a:lnTo>
                  <a:lnTo>
                    <a:pt x="2057025" y="45499"/>
                  </a:lnTo>
                  <a:lnTo>
                    <a:pt x="2122858" y="41931"/>
                  </a:lnTo>
                  <a:lnTo>
                    <a:pt x="2189416" y="38496"/>
                  </a:lnTo>
                  <a:lnTo>
                    <a:pt x="2256684" y="35196"/>
                  </a:lnTo>
                  <a:lnTo>
                    <a:pt x="2324647" y="32033"/>
                  </a:lnTo>
                  <a:lnTo>
                    <a:pt x="2393289" y="29009"/>
                  </a:lnTo>
                  <a:lnTo>
                    <a:pt x="2462595" y="26124"/>
                  </a:lnTo>
                  <a:lnTo>
                    <a:pt x="2532550" y="23381"/>
                  </a:lnTo>
                  <a:lnTo>
                    <a:pt x="2603138" y="20781"/>
                  </a:lnTo>
                  <a:lnTo>
                    <a:pt x="2674344" y="18326"/>
                  </a:lnTo>
                  <a:lnTo>
                    <a:pt x="2746153" y="16017"/>
                  </a:lnTo>
                  <a:lnTo>
                    <a:pt x="2818549" y="13857"/>
                  </a:lnTo>
                  <a:lnTo>
                    <a:pt x="2891517" y="11846"/>
                  </a:lnTo>
                  <a:lnTo>
                    <a:pt x="2965042" y="9987"/>
                  </a:lnTo>
                  <a:lnTo>
                    <a:pt x="3039109" y="8281"/>
                  </a:lnTo>
                  <a:lnTo>
                    <a:pt x="3113701" y="6730"/>
                  </a:lnTo>
                  <a:lnTo>
                    <a:pt x="3188805" y="5335"/>
                  </a:lnTo>
                  <a:lnTo>
                    <a:pt x="3264404" y="4098"/>
                  </a:lnTo>
                  <a:lnTo>
                    <a:pt x="3340484" y="3020"/>
                  </a:lnTo>
                  <a:lnTo>
                    <a:pt x="3417028" y="2104"/>
                  </a:lnTo>
                  <a:lnTo>
                    <a:pt x="3494022" y="1351"/>
                  </a:lnTo>
                  <a:lnTo>
                    <a:pt x="3571451" y="762"/>
                  </a:lnTo>
                  <a:lnTo>
                    <a:pt x="3649298" y="340"/>
                  </a:lnTo>
                  <a:lnTo>
                    <a:pt x="3727550" y="85"/>
                  </a:lnTo>
                  <a:lnTo>
                    <a:pt x="3806190" y="0"/>
                  </a:lnTo>
                  <a:lnTo>
                    <a:pt x="3884829" y="85"/>
                  </a:lnTo>
                  <a:lnTo>
                    <a:pt x="3963081" y="340"/>
                  </a:lnTo>
                  <a:lnTo>
                    <a:pt x="4040928" y="762"/>
                  </a:lnTo>
                  <a:lnTo>
                    <a:pt x="4118357" y="1351"/>
                  </a:lnTo>
                  <a:lnTo>
                    <a:pt x="4195351" y="2104"/>
                  </a:lnTo>
                  <a:lnTo>
                    <a:pt x="4271895" y="3020"/>
                  </a:lnTo>
                  <a:lnTo>
                    <a:pt x="4347975" y="4098"/>
                  </a:lnTo>
                  <a:lnTo>
                    <a:pt x="4423574" y="5335"/>
                  </a:lnTo>
                  <a:lnTo>
                    <a:pt x="4498678" y="6730"/>
                  </a:lnTo>
                  <a:lnTo>
                    <a:pt x="4573270" y="8281"/>
                  </a:lnTo>
                  <a:lnTo>
                    <a:pt x="4647337" y="9987"/>
                  </a:lnTo>
                  <a:lnTo>
                    <a:pt x="4720862" y="11846"/>
                  </a:lnTo>
                  <a:lnTo>
                    <a:pt x="4793830" y="13857"/>
                  </a:lnTo>
                  <a:lnTo>
                    <a:pt x="4866226" y="16017"/>
                  </a:lnTo>
                  <a:lnTo>
                    <a:pt x="4938035" y="18326"/>
                  </a:lnTo>
                  <a:lnTo>
                    <a:pt x="5009241" y="20781"/>
                  </a:lnTo>
                  <a:lnTo>
                    <a:pt x="5079829" y="23381"/>
                  </a:lnTo>
                  <a:lnTo>
                    <a:pt x="5149784" y="26124"/>
                  </a:lnTo>
                  <a:lnTo>
                    <a:pt x="5219090" y="29009"/>
                  </a:lnTo>
                  <a:lnTo>
                    <a:pt x="5287732" y="32033"/>
                  </a:lnTo>
                  <a:lnTo>
                    <a:pt x="5355695" y="35196"/>
                  </a:lnTo>
                  <a:lnTo>
                    <a:pt x="5422963" y="38496"/>
                  </a:lnTo>
                  <a:lnTo>
                    <a:pt x="5489521" y="41931"/>
                  </a:lnTo>
                  <a:lnTo>
                    <a:pt x="5555354" y="45499"/>
                  </a:lnTo>
                  <a:lnTo>
                    <a:pt x="5620447" y="49199"/>
                  </a:lnTo>
                  <a:lnTo>
                    <a:pt x="5684784" y="53029"/>
                  </a:lnTo>
                  <a:lnTo>
                    <a:pt x="5748350" y="56987"/>
                  </a:lnTo>
                  <a:lnTo>
                    <a:pt x="5811129" y="61073"/>
                  </a:lnTo>
                  <a:lnTo>
                    <a:pt x="5873107" y="65283"/>
                  </a:lnTo>
                  <a:lnTo>
                    <a:pt x="5934268" y="69618"/>
                  </a:lnTo>
                  <a:lnTo>
                    <a:pt x="5994596" y="74074"/>
                  </a:lnTo>
                  <a:lnTo>
                    <a:pt x="6054077" y="78650"/>
                  </a:lnTo>
                  <a:lnTo>
                    <a:pt x="6112695" y="83345"/>
                  </a:lnTo>
                  <a:lnTo>
                    <a:pt x="6170435" y="88157"/>
                  </a:lnTo>
                  <a:lnTo>
                    <a:pt x="6227281" y="93085"/>
                  </a:lnTo>
                  <a:lnTo>
                    <a:pt x="6283219" y="98126"/>
                  </a:lnTo>
                  <a:lnTo>
                    <a:pt x="6338232" y="103279"/>
                  </a:lnTo>
                  <a:lnTo>
                    <a:pt x="6392306" y="108543"/>
                  </a:lnTo>
                  <a:lnTo>
                    <a:pt x="6445425" y="113916"/>
                  </a:lnTo>
                  <a:lnTo>
                    <a:pt x="6497574" y="119395"/>
                  </a:lnTo>
                  <a:lnTo>
                    <a:pt x="6548737" y="124981"/>
                  </a:lnTo>
                  <a:lnTo>
                    <a:pt x="6598900" y="130670"/>
                  </a:lnTo>
                  <a:lnTo>
                    <a:pt x="6648047" y="136461"/>
                  </a:lnTo>
                  <a:lnTo>
                    <a:pt x="6696163" y="142354"/>
                  </a:lnTo>
                  <a:lnTo>
                    <a:pt x="6743232" y="148345"/>
                  </a:lnTo>
                  <a:lnTo>
                    <a:pt x="6789239" y="154433"/>
                  </a:lnTo>
                  <a:lnTo>
                    <a:pt x="6834169" y="160617"/>
                  </a:lnTo>
                  <a:lnTo>
                    <a:pt x="6878007" y="166896"/>
                  </a:lnTo>
                  <a:lnTo>
                    <a:pt x="6920736" y="173267"/>
                  </a:lnTo>
                  <a:lnTo>
                    <a:pt x="6962343" y="179728"/>
                  </a:lnTo>
                  <a:lnTo>
                    <a:pt x="7002811" y="186279"/>
                  </a:lnTo>
                  <a:lnTo>
                    <a:pt x="7042126" y="192917"/>
                  </a:lnTo>
                  <a:lnTo>
                    <a:pt x="7080271" y="199641"/>
                  </a:lnTo>
                  <a:lnTo>
                    <a:pt x="7152994" y="213340"/>
                  </a:lnTo>
                  <a:lnTo>
                    <a:pt x="7220856" y="227364"/>
                  </a:lnTo>
                  <a:lnTo>
                    <a:pt x="7283737" y="241698"/>
                  </a:lnTo>
                  <a:lnTo>
                    <a:pt x="7341513" y="256329"/>
                  </a:lnTo>
                  <a:lnTo>
                    <a:pt x="7394062" y="271245"/>
                  </a:lnTo>
                  <a:lnTo>
                    <a:pt x="7441261" y="286433"/>
                  </a:lnTo>
                  <a:lnTo>
                    <a:pt x="7482988" y="301879"/>
                  </a:lnTo>
                  <a:lnTo>
                    <a:pt x="7519121" y="317570"/>
                  </a:lnTo>
                  <a:lnTo>
                    <a:pt x="7562563" y="341538"/>
                  </a:lnTo>
                  <a:lnTo>
                    <a:pt x="7592729" y="365984"/>
                  </a:lnTo>
                  <a:lnTo>
                    <a:pt x="7611583" y="399246"/>
                  </a:lnTo>
                  <a:lnTo>
                    <a:pt x="7612380" y="407670"/>
                  </a:lnTo>
                  <a:lnTo>
                    <a:pt x="7611583" y="416093"/>
                  </a:lnTo>
                  <a:lnTo>
                    <a:pt x="7592729" y="449355"/>
                  </a:lnTo>
                  <a:lnTo>
                    <a:pt x="7562563" y="473801"/>
                  </a:lnTo>
                  <a:lnTo>
                    <a:pt x="7519121" y="497769"/>
                  </a:lnTo>
                  <a:lnTo>
                    <a:pt x="7482988" y="513460"/>
                  </a:lnTo>
                  <a:lnTo>
                    <a:pt x="7441261" y="528906"/>
                  </a:lnTo>
                  <a:lnTo>
                    <a:pt x="7394062" y="544094"/>
                  </a:lnTo>
                  <a:lnTo>
                    <a:pt x="7341513" y="559010"/>
                  </a:lnTo>
                  <a:lnTo>
                    <a:pt x="7283737" y="573641"/>
                  </a:lnTo>
                  <a:lnTo>
                    <a:pt x="7220856" y="587975"/>
                  </a:lnTo>
                  <a:lnTo>
                    <a:pt x="7152994" y="601999"/>
                  </a:lnTo>
                  <a:lnTo>
                    <a:pt x="7080271" y="615698"/>
                  </a:lnTo>
                  <a:lnTo>
                    <a:pt x="7042126" y="622422"/>
                  </a:lnTo>
                  <a:lnTo>
                    <a:pt x="7002811" y="629060"/>
                  </a:lnTo>
                  <a:lnTo>
                    <a:pt x="6962343" y="635611"/>
                  </a:lnTo>
                  <a:lnTo>
                    <a:pt x="6920736" y="642072"/>
                  </a:lnTo>
                  <a:lnTo>
                    <a:pt x="6878007" y="648443"/>
                  </a:lnTo>
                  <a:lnTo>
                    <a:pt x="6834169" y="654722"/>
                  </a:lnTo>
                  <a:lnTo>
                    <a:pt x="6789239" y="660906"/>
                  </a:lnTo>
                  <a:lnTo>
                    <a:pt x="6743232" y="666994"/>
                  </a:lnTo>
                  <a:lnTo>
                    <a:pt x="6696163" y="672985"/>
                  </a:lnTo>
                  <a:lnTo>
                    <a:pt x="6648047" y="678878"/>
                  </a:lnTo>
                  <a:lnTo>
                    <a:pt x="6598900" y="684669"/>
                  </a:lnTo>
                  <a:lnTo>
                    <a:pt x="6548737" y="690358"/>
                  </a:lnTo>
                  <a:lnTo>
                    <a:pt x="6497574" y="695944"/>
                  </a:lnTo>
                  <a:lnTo>
                    <a:pt x="6445425" y="701423"/>
                  </a:lnTo>
                  <a:lnTo>
                    <a:pt x="6392306" y="706796"/>
                  </a:lnTo>
                  <a:lnTo>
                    <a:pt x="6338232" y="712060"/>
                  </a:lnTo>
                  <a:lnTo>
                    <a:pt x="6283219" y="717213"/>
                  </a:lnTo>
                  <a:lnTo>
                    <a:pt x="6227281" y="722254"/>
                  </a:lnTo>
                  <a:lnTo>
                    <a:pt x="6170435" y="727182"/>
                  </a:lnTo>
                  <a:lnTo>
                    <a:pt x="6112695" y="731994"/>
                  </a:lnTo>
                  <a:lnTo>
                    <a:pt x="6054077" y="736689"/>
                  </a:lnTo>
                  <a:lnTo>
                    <a:pt x="5994596" y="741265"/>
                  </a:lnTo>
                  <a:lnTo>
                    <a:pt x="5934268" y="745721"/>
                  </a:lnTo>
                  <a:lnTo>
                    <a:pt x="5873107" y="750056"/>
                  </a:lnTo>
                  <a:lnTo>
                    <a:pt x="5811129" y="754266"/>
                  </a:lnTo>
                  <a:lnTo>
                    <a:pt x="5748350" y="758352"/>
                  </a:lnTo>
                  <a:lnTo>
                    <a:pt x="5684784" y="762310"/>
                  </a:lnTo>
                  <a:lnTo>
                    <a:pt x="5620447" y="766140"/>
                  </a:lnTo>
                  <a:lnTo>
                    <a:pt x="5555354" y="769840"/>
                  </a:lnTo>
                  <a:lnTo>
                    <a:pt x="5489521" y="773408"/>
                  </a:lnTo>
                  <a:lnTo>
                    <a:pt x="5422963" y="776843"/>
                  </a:lnTo>
                  <a:lnTo>
                    <a:pt x="5355695" y="780143"/>
                  </a:lnTo>
                  <a:lnTo>
                    <a:pt x="5287732" y="783306"/>
                  </a:lnTo>
                  <a:lnTo>
                    <a:pt x="5219090" y="786330"/>
                  </a:lnTo>
                  <a:lnTo>
                    <a:pt x="5149784" y="789215"/>
                  </a:lnTo>
                  <a:lnTo>
                    <a:pt x="5079829" y="791958"/>
                  </a:lnTo>
                  <a:lnTo>
                    <a:pt x="5009241" y="794558"/>
                  </a:lnTo>
                  <a:lnTo>
                    <a:pt x="4938035" y="797013"/>
                  </a:lnTo>
                  <a:lnTo>
                    <a:pt x="4866226" y="799322"/>
                  </a:lnTo>
                  <a:lnTo>
                    <a:pt x="4793830" y="801482"/>
                  </a:lnTo>
                  <a:lnTo>
                    <a:pt x="4720862" y="803493"/>
                  </a:lnTo>
                  <a:lnTo>
                    <a:pt x="4647337" y="805352"/>
                  </a:lnTo>
                  <a:lnTo>
                    <a:pt x="4573270" y="807058"/>
                  </a:lnTo>
                  <a:lnTo>
                    <a:pt x="4498678" y="808609"/>
                  </a:lnTo>
                  <a:lnTo>
                    <a:pt x="4423574" y="810004"/>
                  </a:lnTo>
                  <a:lnTo>
                    <a:pt x="4347975" y="811241"/>
                  </a:lnTo>
                  <a:lnTo>
                    <a:pt x="4271895" y="812319"/>
                  </a:lnTo>
                  <a:lnTo>
                    <a:pt x="4195351" y="813235"/>
                  </a:lnTo>
                  <a:lnTo>
                    <a:pt x="4118357" y="813988"/>
                  </a:lnTo>
                  <a:lnTo>
                    <a:pt x="4040928" y="814577"/>
                  </a:lnTo>
                  <a:lnTo>
                    <a:pt x="3963081" y="814999"/>
                  </a:lnTo>
                  <a:lnTo>
                    <a:pt x="3884829" y="815254"/>
                  </a:lnTo>
                  <a:lnTo>
                    <a:pt x="3806190" y="815339"/>
                  </a:lnTo>
                  <a:lnTo>
                    <a:pt x="3727550" y="815254"/>
                  </a:lnTo>
                  <a:lnTo>
                    <a:pt x="3649298" y="814999"/>
                  </a:lnTo>
                  <a:lnTo>
                    <a:pt x="3571451" y="814577"/>
                  </a:lnTo>
                  <a:lnTo>
                    <a:pt x="3494022" y="813988"/>
                  </a:lnTo>
                  <a:lnTo>
                    <a:pt x="3417028" y="813235"/>
                  </a:lnTo>
                  <a:lnTo>
                    <a:pt x="3340484" y="812319"/>
                  </a:lnTo>
                  <a:lnTo>
                    <a:pt x="3264404" y="811241"/>
                  </a:lnTo>
                  <a:lnTo>
                    <a:pt x="3188805" y="810004"/>
                  </a:lnTo>
                  <a:lnTo>
                    <a:pt x="3113701" y="808609"/>
                  </a:lnTo>
                  <a:lnTo>
                    <a:pt x="3039109" y="807058"/>
                  </a:lnTo>
                  <a:lnTo>
                    <a:pt x="2965042" y="805352"/>
                  </a:lnTo>
                  <a:lnTo>
                    <a:pt x="2891517" y="803493"/>
                  </a:lnTo>
                  <a:lnTo>
                    <a:pt x="2818549" y="801482"/>
                  </a:lnTo>
                  <a:lnTo>
                    <a:pt x="2746153" y="799322"/>
                  </a:lnTo>
                  <a:lnTo>
                    <a:pt x="2674344" y="797013"/>
                  </a:lnTo>
                  <a:lnTo>
                    <a:pt x="2603138" y="794558"/>
                  </a:lnTo>
                  <a:lnTo>
                    <a:pt x="2532550" y="791958"/>
                  </a:lnTo>
                  <a:lnTo>
                    <a:pt x="2462595" y="789215"/>
                  </a:lnTo>
                  <a:lnTo>
                    <a:pt x="2393289" y="786330"/>
                  </a:lnTo>
                  <a:lnTo>
                    <a:pt x="2324647" y="783306"/>
                  </a:lnTo>
                  <a:lnTo>
                    <a:pt x="2256684" y="780143"/>
                  </a:lnTo>
                  <a:lnTo>
                    <a:pt x="2189416" y="776843"/>
                  </a:lnTo>
                  <a:lnTo>
                    <a:pt x="2122858" y="773408"/>
                  </a:lnTo>
                  <a:lnTo>
                    <a:pt x="2057025" y="769840"/>
                  </a:lnTo>
                  <a:lnTo>
                    <a:pt x="1991932" y="766140"/>
                  </a:lnTo>
                  <a:lnTo>
                    <a:pt x="1927595" y="762310"/>
                  </a:lnTo>
                  <a:lnTo>
                    <a:pt x="1864029" y="758352"/>
                  </a:lnTo>
                  <a:lnTo>
                    <a:pt x="1801250" y="754266"/>
                  </a:lnTo>
                  <a:lnTo>
                    <a:pt x="1739272" y="750056"/>
                  </a:lnTo>
                  <a:lnTo>
                    <a:pt x="1678111" y="745721"/>
                  </a:lnTo>
                  <a:lnTo>
                    <a:pt x="1617783" y="741265"/>
                  </a:lnTo>
                  <a:lnTo>
                    <a:pt x="1558302" y="736689"/>
                  </a:lnTo>
                  <a:lnTo>
                    <a:pt x="1499684" y="731994"/>
                  </a:lnTo>
                  <a:lnTo>
                    <a:pt x="1441944" y="727182"/>
                  </a:lnTo>
                  <a:lnTo>
                    <a:pt x="1385098" y="722254"/>
                  </a:lnTo>
                  <a:lnTo>
                    <a:pt x="1329160" y="717213"/>
                  </a:lnTo>
                  <a:lnTo>
                    <a:pt x="1274147" y="712060"/>
                  </a:lnTo>
                  <a:lnTo>
                    <a:pt x="1220073" y="706796"/>
                  </a:lnTo>
                  <a:lnTo>
                    <a:pt x="1166954" y="701423"/>
                  </a:lnTo>
                  <a:lnTo>
                    <a:pt x="1114805" y="695944"/>
                  </a:lnTo>
                  <a:lnTo>
                    <a:pt x="1063642" y="690358"/>
                  </a:lnTo>
                  <a:lnTo>
                    <a:pt x="1013479" y="684669"/>
                  </a:lnTo>
                  <a:lnTo>
                    <a:pt x="964332" y="678878"/>
                  </a:lnTo>
                  <a:lnTo>
                    <a:pt x="916216" y="672985"/>
                  </a:lnTo>
                  <a:lnTo>
                    <a:pt x="869147" y="666994"/>
                  </a:lnTo>
                  <a:lnTo>
                    <a:pt x="823140" y="660906"/>
                  </a:lnTo>
                  <a:lnTo>
                    <a:pt x="778210" y="654722"/>
                  </a:lnTo>
                  <a:lnTo>
                    <a:pt x="734372" y="648443"/>
                  </a:lnTo>
                  <a:lnTo>
                    <a:pt x="691643" y="642072"/>
                  </a:lnTo>
                  <a:lnTo>
                    <a:pt x="650036" y="635611"/>
                  </a:lnTo>
                  <a:lnTo>
                    <a:pt x="609568" y="629060"/>
                  </a:lnTo>
                  <a:lnTo>
                    <a:pt x="570253" y="622422"/>
                  </a:lnTo>
                  <a:lnTo>
                    <a:pt x="532108" y="615698"/>
                  </a:lnTo>
                  <a:lnTo>
                    <a:pt x="459385" y="601999"/>
                  </a:lnTo>
                  <a:lnTo>
                    <a:pt x="391523" y="587975"/>
                  </a:lnTo>
                  <a:lnTo>
                    <a:pt x="328642" y="573641"/>
                  </a:lnTo>
                  <a:lnTo>
                    <a:pt x="270866" y="559010"/>
                  </a:lnTo>
                  <a:lnTo>
                    <a:pt x="218317" y="544094"/>
                  </a:lnTo>
                  <a:lnTo>
                    <a:pt x="171118" y="528906"/>
                  </a:lnTo>
                  <a:lnTo>
                    <a:pt x="129391" y="513460"/>
                  </a:lnTo>
                  <a:lnTo>
                    <a:pt x="93258" y="497769"/>
                  </a:lnTo>
                  <a:lnTo>
                    <a:pt x="49816" y="473801"/>
                  </a:lnTo>
                  <a:lnTo>
                    <a:pt x="19650" y="449355"/>
                  </a:lnTo>
                  <a:lnTo>
                    <a:pt x="796" y="416093"/>
                  </a:lnTo>
                  <a:lnTo>
                    <a:pt x="0" y="40767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8351" y="848867"/>
              <a:ext cx="2348483" cy="10546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61561" y="966038"/>
            <a:ext cx="175006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700" b="1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700" b="1" spc="-5" dirty="0">
                <a:solidFill>
                  <a:srgbClr val="FFFFFF"/>
                </a:solidFill>
                <a:latin typeface="Calibri"/>
                <a:cs typeface="Calibri"/>
              </a:rPr>
              <a:t>ocesos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760" y="1709547"/>
            <a:ext cx="3941445" cy="4281805"/>
            <a:chOff x="496760" y="1709547"/>
            <a:chExt cx="3941445" cy="4281805"/>
          </a:xfrm>
        </p:grpSpPr>
        <p:sp>
          <p:nvSpPr>
            <p:cNvPr id="9" name="object 9"/>
            <p:cNvSpPr/>
            <p:nvPr/>
          </p:nvSpPr>
          <p:spPr>
            <a:xfrm>
              <a:off x="2538476" y="1722247"/>
              <a:ext cx="1886585" cy="2463800"/>
            </a:xfrm>
            <a:custGeom>
              <a:avLst/>
              <a:gdLst/>
              <a:ahLst/>
              <a:cxnLst/>
              <a:rect l="l" t="t" r="r" b="b"/>
              <a:pathLst>
                <a:path w="1886585" h="2463800">
                  <a:moveTo>
                    <a:pt x="1886458" y="0"/>
                  </a:moveTo>
                  <a:lnTo>
                    <a:pt x="0" y="2463672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778" y="4077461"/>
              <a:ext cx="2771140" cy="1900555"/>
            </a:xfrm>
            <a:custGeom>
              <a:avLst/>
              <a:gdLst/>
              <a:ahLst/>
              <a:cxnLst/>
              <a:rect l="l" t="t" r="r" b="b"/>
              <a:pathLst>
                <a:path w="2771140" h="1900554">
                  <a:moveTo>
                    <a:pt x="1385316" y="0"/>
                  </a:moveTo>
                  <a:lnTo>
                    <a:pt x="1328213" y="792"/>
                  </a:lnTo>
                  <a:lnTo>
                    <a:pt x="1271698" y="3150"/>
                  </a:lnTo>
                  <a:lnTo>
                    <a:pt x="1215816" y="7041"/>
                  </a:lnTo>
                  <a:lnTo>
                    <a:pt x="1160611" y="12437"/>
                  </a:lnTo>
                  <a:lnTo>
                    <a:pt x="1106127" y="19305"/>
                  </a:lnTo>
                  <a:lnTo>
                    <a:pt x="1052409" y="27617"/>
                  </a:lnTo>
                  <a:lnTo>
                    <a:pt x="999502" y="37340"/>
                  </a:lnTo>
                  <a:lnTo>
                    <a:pt x="947450" y="48444"/>
                  </a:lnTo>
                  <a:lnTo>
                    <a:pt x="896297" y="60900"/>
                  </a:lnTo>
                  <a:lnTo>
                    <a:pt x="846089" y="74675"/>
                  </a:lnTo>
                  <a:lnTo>
                    <a:pt x="796870" y="89741"/>
                  </a:lnTo>
                  <a:lnTo>
                    <a:pt x="748684" y="106065"/>
                  </a:lnTo>
                  <a:lnTo>
                    <a:pt x="701577" y="123618"/>
                  </a:lnTo>
                  <a:lnTo>
                    <a:pt x="655591" y="142369"/>
                  </a:lnTo>
                  <a:lnTo>
                    <a:pt x="610773" y="162288"/>
                  </a:lnTo>
                  <a:lnTo>
                    <a:pt x="567167" y="183343"/>
                  </a:lnTo>
                  <a:lnTo>
                    <a:pt x="524817" y="205504"/>
                  </a:lnTo>
                  <a:lnTo>
                    <a:pt x="483768" y="228741"/>
                  </a:lnTo>
                  <a:lnTo>
                    <a:pt x="444064" y="253023"/>
                  </a:lnTo>
                  <a:lnTo>
                    <a:pt x="405750" y="278320"/>
                  </a:lnTo>
                  <a:lnTo>
                    <a:pt x="368871" y="304601"/>
                  </a:lnTo>
                  <a:lnTo>
                    <a:pt x="333471" y="331834"/>
                  </a:lnTo>
                  <a:lnTo>
                    <a:pt x="299594" y="359991"/>
                  </a:lnTo>
                  <a:lnTo>
                    <a:pt x="267286" y="389040"/>
                  </a:lnTo>
                  <a:lnTo>
                    <a:pt x="236590" y="418951"/>
                  </a:lnTo>
                  <a:lnTo>
                    <a:pt x="207552" y="449692"/>
                  </a:lnTo>
                  <a:lnTo>
                    <a:pt x="180216" y="481234"/>
                  </a:lnTo>
                  <a:lnTo>
                    <a:pt x="154626" y="513546"/>
                  </a:lnTo>
                  <a:lnTo>
                    <a:pt x="130828" y="546598"/>
                  </a:lnTo>
                  <a:lnTo>
                    <a:pt x="108865" y="580358"/>
                  </a:lnTo>
                  <a:lnTo>
                    <a:pt x="88782" y="614796"/>
                  </a:lnTo>
                  <a:lnTo>
                    <a:pt x="70624" y="649882"/>
                  </a:lnTo>
                  <a:lnTo>
                    <a:pt x="54435" y="685585"/>
                  </a:lnTo>
                  <a:lnTo>
                    <a:pt x="40261" y="721874"/>
                  </a:lnTo>
                  <a:lnTo>
                    <a:pt x="28144" y="758719"/>
                  </a:lnTo>
                  <a:lnTo>
                    <a:pt x="18131" y="796090"/>
                  </a:lnTo>
                  <a:lnTo>
                    <a:pt x="10265" y="833955"/>
                  </a:lnTo>
                  <a:lnTo>
                    <a:pt x="4592" y="872285"/>
                  </a:lnTo>
                  <a:lnTo>
                    <a:pt x="1155" y="911048"/>
                  </a:lnTo>
                  <a:lnTo>
                    <a:pt x="0" y="950213"/>
                  </a:lnTo>
                  <a:lnTo>
                    <a:pt x="1155" y="989379"/>
                  </a:lnTo>
                  <a:lnTo>
                    <a:pt x="4592" y="1028142"/>
                  </a:lnTo>
                  <a:lnTo>
                    <a:pt x="10265" y="1066472"/>
                  </a:lnTo>
                  <a:lnTo>
                    <a:pt x="18131" y="1104337"/>
                  </a:lnTo>
                  <a:lnTo>
                    <a:pt x="28144" y="1141708"/>
                  </a:lnTo>
                  <a:lnTo>
                    <a:pt x="40261" y="1178553"/>
                  </a:lnTo>
                  <a:lnTo>
                    <a:pt x="54435" y="1214842"/>
                  </a:lnTo>
                  <a:lnTo>
                    <a:pt x="70624" y="1250545"/>
                  </a:lnTo>
                  <a:lnTo>
                    <a:pt x="88782" y="1285631"/>
                  </a:lnTo>
                  <a:lnTo>
                    <a:pt x="108865" y="1320069"/>
                  </a:lnTo>
                  <a:lnTo>
                    <a:pt x="130828" y="1353829"/>
                  </a:lnTo>
                  <a:lnTo>
                    <a:pt x="154626" y="1386881"/>
                  </a:lnTo>
                  <a:lnTo>
                    <a:pt x="180216" y="1419193"/>
                  </a:lnTo>
                  <a:lnTo>
                    <a:pt x="207552" y="1450735"/>
                  </a:lnTo>
                  <a:lnTo>
                    <a:pt x="236590" y="1481476"/>
                  </a:lnTo>
                  <a:lnTo>
                    <a:pt x="267286" y="1511387"/>
                  </a:lnTo>
                  <a:lnTo>
                    <a:pt x="299594" y="1540436"/>
                  </a:lnTo>
                  <a:lnTo>
                    <a:pt x="333471" y="1568593"/>
                  </a:lnTo>
                  <a:lnTo>
                    <a:pt x="368871" y="1595826"/>
                  </a:lnTo>
                  <a:lnTo>
                    <a:pt x="405750" y="1622107"/>
                  </a:lnTo>
                  <a:lnTo>
                    <a:pt x="444064" y="1647404"/>
                  </a:lnTo>
                  <a:lnTo>
                    <a:pt x="483768" y="1671686"/>
                  </a:lnTo>
                  <a:lnTo>
                    <a:pt x="524817" y="1694923"/>
                  </a:lnTo>
                  <a:lnTo>
                    <a:pt x="567167" y="1717084"/>
                  </a:lnTo>
                  <a:lnTo>
                    <a:pt x="610773" y="1738139"/>
                  </a:lnTo>
                  <a:lnTo>
                    <a:pt x="655591" y="1758058"/>
                  </a:lnTo>
                  <a:lnTo>
                    <a:pt x="701577" y="1776809"/>
                  </a:lnTo>
                  <a:lnTo>
                    <a:pt x="748684" y="1794362"/>
                  </a:lnTo>
                  <a:lnTo>
                    <a:pt x="796870" y="1810686"/>
                  </a:lnTo>
                  <a:lnTo>
                    <a:pt x="846089" y="1825752"/>
                  </a:lnTo>
                  <a:lnTo>
                    <a:pt x="896297" y="1839527"/>
                  </a:lnTo>
                  <a:lnTo>
                    <a:pt x="947450" y="1851983"/>
                  </a:lnTo>
                  <a:lnTo>
                    <a:pt x="999502" y="1863087"/>
                  </a:lnTo>
                  <a:lnTo>
                    <a:pt x="1052409" y="1872810"/>
                  </a:lnTo>
                  <a:lnTo>
                    <a:pt x="1106127" y="1881122"/>
                  </a:lnTo>
                  <a:lnTo>
                    <a:pt x="1160611" y="1887990"/>
                  </a:lnTo>
                  <a:lnTo>
                    <a:pt x="1215816" y="1893386"/>
                  </a:lnTo>
                  <a:lnTo>
                    <a:pt x="1271698" y="1897277"/>
                  </a:lnTo>
                  <a:lnTo>
                    <a:pt x="1328213" y="1899635"/>
                  </a:lnTo>
                  <a:lnTo>
                    <a:pt x="1385316" y="1900427"/>
                  </a:lnTo>
                  <a:lnTo>
                    <a:pt x="1442415" y="1899635"/>
                  </a:lnTo>
                  <a:lnTo>
                    <a:pt x="1498927" y="1897277"/>
                  </a:lnTo>
                  <a:lnTo>
                    <a:pt x="1554808" y="1893386"/>
                  </a:lnTo>
                  <a:lnTo>
                    <a:pt x="1610011" y="1887990"/>
                  </a:lnTo>
                  <a:lnTo>
                    <a:pt x="1664493" y="1881122"/>
                  </a:lnTo>
                  <a:lnTo>
                    <a:pt x="1718210" y="1872810"/>
                  </a:lnTo>
                  <a:lnTo>
                    <a:pt x="1771116" y="1863087"/>
                  </a:lnTo>
                  <a:lnTo>
                    <a:pt x="1823167" y="1851983"/>
                  </a:lnTo>
                  <a:lnTo>
                    <a:pt x="1874318" y="1839527"/>
                  </a:lnTo>
                  <a:lnTo>
                    <a:pt x="1924526" y="1825752"/>
                  </a:lnTo>
                  <a:lnTo>
                    <a:pt x="1973744" y="1810686"/>
                  </a:lnTo>
                  <a:lnTo>
                    <a:pt x="2021930" y="1794362"/>
                  </a:lnTo>
                  <a:lnTo>
                    <a:pt x="2069038" y="1776809"/>
                  </a:lnTo>
                  <a:lnTo>
                    <a:pt x="2115023" y="1758058"/>
                  </a:lnTo>
                  <a:lnTo>
                    <a:pt x="2159841" y="1738139"/>
                  </a:lnTo>
                  <a:lnTo>
                    <a:pt x="2203447" y="1717084"/>
                  </a:lnTo>
                  <a:lnTo>
                    <a:pt x="2245798" y="1694923"/>
                  </a:lnTo>
                  <a:lnTo>
                    <a:pt x="2286848" y="1671686"/>
                  </a:lnTo>
                  <a:lnTo>
                    <a:pt x="2326552" y="1647404"/>
                  </a:lnTo>
                  <a:lnTo>
                    <a:pt x="2364867" y="1622107"/>
                  </a:lnTo>
                  <a:lnTo>
                    <a:pt x="2401747" y="1595826"/>
                  </a:lnTo>
                  <a:lnTo>
                    <a:pt x="2437148" y="1568593"/>
                  </a:lnTo>
                  <a:lnTo>
                    <a:pt x="2471025" y="1540436"/>
                  </a:lnTo>
                  <a:lnTo>
                    <a:pt x="2503334" y="1511387"/>
                  </a:lnTo>
                  <a:lnTo>
                    <a:pt x="2534031" y="1481476"/>
                  </a:lnTo>
                  <a:lnTo>
                    <a:pt x="2563070" y="1450735"/>
                  </a:lnTo>
                  <a:lnTo>
                    <a:pt x="2590407" y="1419193"/>
                  </a:lnTo>
                  <a:lnTo>
                    <a:pt x="2615997" y="1386881"/>
                  </a:lnTo>
                  <a:lnTo>
                    <a:pt x="2639797" y="1353829"/>
                  </a:lnTo>
                  <a:lnTo>
                    <a:pt x="2661761" y="1320069"/>
                  </a:lnTo>
                  <a:lnTo>
                    <a:pt x="2681844" y="1285631"/>
                  </a:lnTo>
                  <a:lnTo>
                    <a:pt x="2700003" y="1250545"/>
                  </a:lnTo>
                  <a:lnTo>
                    <a:pt x="2716193" y="1214842"/>
                  </a:lnTo>
                  <a:lnTo>
                    <a:pt x="2730368" y="1178553"/>
                  </a:lnTo>
                  <a:lnTo>
                    <a:pt x="2742485" y="1141708"/>
                  </a:lnTo>
                  <a:lnTo>
                    <a:pt x="2752499" y="1104337"/>
                  </a:lnTo>
                  <a:lnTo>
                    <a:pt x="2760365" y="1066472"/>
                  </a:lnTo>
                  <a:lnTo>
                    <a:pt x="2766039" y="1028142"/>
                  </a:lnTo>
                  <a:lnTo>
                    <a:pt x="2769476" y="989379"/>
                  </a:lnTo>
                  <a:lnTo>
                    <a:pt x="2770632" y="950213"/>
                  </a:lnTo>
                  <a:lnTo>
                    <a:pt x="2769476" y="911048"/>
                  </a:lnTo>
                  <a:lnTo>
                    <a:pt x="2766039" y="872285"/>
                  </a:lnTo>
                  <a:lnTo>
                    <a:pt x="2760365" y="833955"/>
                  </a:lnTo>
                  <a:lnTo>
                    <a:pt x="2752499" y="796090"/>
                  </a:lnTo>
                  <a:lnTo>
                    <a:pt x="2742485" y="758719"/>
                  </a:lnTo>
                  <a:lnTo>
                    <a:pt x="2730368" y="721874"/>
                  </a:lnTo>
                  <a:lnTo>
                    <a:pt x="2716193" y="685585"/>
                  </a:lnTo>
                  <a:lnTo>
                    <a:pt x="2700003" y="649882"/>
                  </a:lnTo>
                  <a:lnTo>
                    <a:pt x="2681844" y="614796"/>
                  </a:lnTo>
                  <a:lnTo>
                    <a:pt x="2661761" y="580358"/>
                  </a:lnTo>
                  <a:lnTo>
                    <a:pt x="2639797" y="546598"/>
                  </a:lnTo>
                  <a:lnTo>
                    <a:pt x="2615997" y="513546"/>
                  </a:lnTo>
                  <a:lnTo>
                    <a:pt x="2590407" y="481234"/>
                  </a:lnTo>
                  <a:lnTo>
                    <a:pt x="2563070" y="449692"/>
                  </a:lnTo>
                  <a:lnTo>
                    <a:pt x="2534030" y="418951"/>
                  </a:lnTo>
                  <a:lnTo>
                    <a:pt x="2503334" y="389040"/>
                  </a:lnTo>
                  <a:lnTo>
                    <a:pt x="2471025" y="359991"/>
                  </a:lnTo>
                  <a:lnTo>
                    <a:pt x="2437148" y="331834"/>
                  </a:lnTo>
                  <a:lnTo>
                    <a:pt x="2401747" y="304601"/>
                  </a:lnTo>
                  <a:lnTo>
                    <a:pt x="2364866" y="278320"/>
                  </a:lnTo>
                  <a:lnTo>
                    <a:pt x="2326552" y="253023"/>
                  </a:lnTo>
                  <a:lnTo>
                    <a:pt x="2286848" y="228741"/>
                  </a:lnTo>
                  <a:lnTo>
                    <a:pt x="2245798" y="205504"/>
                  </a:lnTo>
                  <a:lnTo>
                    <a:pt x="2203447" y="183343"/>
                  </a:lnTo>
                  <a:lnTo>
                    <a:pt x="2159841" y="162288"/>
                  </a:lnTo>
                  <a:lnTo>
                    <a:pt x="2115023" y="142369"/>
                  </a:lnTo>
                  <a:lnTo>
                    <a:pt x="2069038" y="123618"/>
                  </a:lnTo>
                  <a:lnTo>
                    <a:pt x="2021930" y="106065"/>
                  </a:lnTo>
                  <a:lnTo>
                    <a:pt x="1973744" y="89741"/>
                  </a:lnTo>
                  <a:lnTo>
                    <a:pt x="1924526" y="74676"/>
                  </a:lnTo>
                  <a:lnTo>
                    <a:pt x="1874318" y="60900"/>
                  </a:lnTo>
                  <a:lnTo>
                    <a:pt x="1823167" y="48444"/>
                  </a:lnTo>
                  <a:lnTo>
                    <a:pt x="1771116" y="37340"/>
                  </a:lnTo>
                  <a:lnTo>
                    <a:pt x="1718210" y="27617"/>
                  </a:lnTo>
                  <a:lnTo>
                    <a:pt x="1664493" y="19305"/>
                  </a:lnTo>
                  <a:lnTo>
                    <a:pt x="1610011" y="12437"/>
                  </a:lnTo>
                  <a:lnTo>
                    <a:pt x="1554808" y="7041"/>
                  </a:lnTo>
                  <a:lnTo>
                    <a:pt x="1498927" y="3150"/>
                  </a:lnTo>
                  <a:lnTo>
                    <a:pt x="1442415" y="792"/>
                  </a:lnTo>
                  <a:lnTo>
                    <a:pt x="13853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778" y="4077461"/>
              <a:ext cx="2771140" cy="1900555"/>
            </a:xfrm>
            <a:custGeom>
              <a:avLst/>
              <a:gdLst/>
              <a:ahLst/>
              <a:cxnLst/>
              <a:rect l="l" t="t" r="r" b="b"/>
              <a:pathLst>
                <a:path w="2771140" h="1900554">
                  <a:moveTo>
                    <a:pt x="0" y="950213"/>
                  </a:moveTo>
                  <a:lnTo>
                    <a:pt x="1155" y="911048"/>
                  </a:lnTo>
                  <a:lnTo>
                    <a:pt x="4592" y="872285"/>
                  </a:lnTo>
                  <a:lnTo>
                    <a:pt x="10265" y="833955"/>
                  </a:lnTo>
                  <a:lnTo>
                    <a:pt x="18131" y="796090"/>
                  </a:lnTo>
                  <a:lnTo>
                    <a:pt x="28144" y="758719"/>
                  </a:lnTo>
                  <a:lnTo>
                    <a:pt x="40261" y="721874"/>
                  </a:lnTo>
                  <a:lnTo>
                    <a:pt x="54435" y="685585"/>
                  </a:lnTo>
                  <a:lnTo>
                    <a:pt x="70624" y="649882"/>
                  </a:lnTo>
                  <a:lnTo>
                    <a:pt x="88782" y="614796"/>
                  </a:lnTo>
                  <a:lnTo>
                    <a:pt x="108865" y="580358"/>
                  </a:lnTo>
                  <a:lnTo>
                    <a:pt x="130828" y="546598"/>
                  </a:lnTo>
                  <a:lnTo>
                    <a:pt x="154626" y="513546"/>
                  </a:lnTo>
                  <a:lnTo>
                    <a:pt x="180216" y="481234"/>
                  </a:lnTo>
                  <a:lnTo>
                    <a:pt x="207552" y="449692"/>
                  </a:lnTo>
                  <a:lnTo>
                    <a:pt x="236590" y="418951"/>
                  </a:lnTo>
                  <a:lnTo>
                    <a:pt x="267286" y="389040"/>
                  </a:lnTo>
                  <a:lnTo>
                    <a:pt x="299594" y="359991"/>
                  </a:lnTo>
                  <a:lnTo>
                    <a:pt x="333471" y="331834"/>
                  </a:lnTo>
                  <a:lnTo>
                    <a:pt x="368871" y="304601"/>
                  </a:lnTo>
                  <a:lnTo>
                    <a:pt x="405750" y="278320"/>
                  </a:lnTo>
                  <a:lnTo>
                    <a:pt x="444064" y="253023"/>
                  </a:lnTo>
                  <a:lnTo>
                    <a:pt x="483768" y="228741"/>
                  </a:lnTo>
                  <a:lnTo>
                    <a:pt x="524817" y="205504"/>
                  </a:lnTo>
                  <a:lnTo>
                    <a:pt x="567167" y="183343"/>
                  </a:lnTo>
                  <a:lnTo>
                    <a:pt x="610773" y="162288"/>
                  </a:lnTo>
                  <a:lnTo>
                    <a:pt x="655591" y="142369"/>
                  </a:lnTo>
                  <a:lnTo>
                    <a:pt x="701577" y="123618"/>
                  </a:lnTo>
                  <a:lnTo>
                    <a:pt x="748684" y="106065"/>
                  </a:lnTo>
                  <a:lnTo>
                    <a:pt x="796870" y="89741"/>
                  </a:lnTo>
                  <a:lnTo>
                    <a:pt x="846089" y="74675"/>
                  </a:lnTo>
                  <a:lnTo>
                    <a:pt x="896297" y="60900"/>
                  </a:lnTo>
                  <a:lnTo>
                    <a:pt x="947450" y="48444"/>
                  </a:lnTo>
                  <a:lnTo>
                    <a:pt x="999502" y="37340"/>
                  </a:lnTo>
                  <a:lnTo>
                    <a:pt x="1052409" y="27617"/>
                  </a:lnTo>
                  <a:lnTo>
                    <a:pt x="1106127" y="19305"/>
                  </a:lnTo>
                  <a:lnTo>
                    <a:pt x="1160611" y="12437"/>
                  </a:lnTo>
                  <a:lnTo>
                    <a:pt x="1215816" y="7041"/>
                  </a:lnTo>
                  <a:lnTo>
                    <a:pt x="1271698" y="3150"/>
                  </a:lnTo>
                  <a:lnTo>
                    <a:pt x="1328213" y="792"/>
                  </a:lnTo>
                  <a:lnTo>
                    <a:pt x="1385316" y="0"/>
                  </a:lnTo>
                  <a:lnTo>
                    <a:pt x="1442415" y="792"/>
                  </a:lnTo>
                  <a:lnTo>
                    <a:pt x="1498927" y="3150"/>
                  </a:lnTo>
                  <a:lnTo>
                    <a:pt x="1554808" y="7041"/>
                  </a:lnTo>
                  <a:lnTo>
                    <a:pt x="1610011" y="12437"/>
                  </a:lnTo>
                  <a:lnTo>
                    <a:pt x="1664493" y="19305"/>
                  </a:lnTo>
                  <a:lnTo>
                    <a:pt x="1718210" y="27617"/>
                  </a:lnTo>
                  <a:lnTo>
                    <a:pt x="1771116" y="37340"/>
                  </a:lnTo>
                  <a:lnTo>
                    <a:pt x="1823167" y="48444"/>
                  </a:lnTo>
                  <a:lnTo>
                    <a:pt x="1874318" y="60900"/>
                  </a:lnTo>
                  <a:lnTo>
                    <a:pt x="1924526" y="74676"/>
                  </a:lnTo>
                  <a:lnTo>
                    <a:pt x="1973744" y="89741"/>
                  </a:lnTo>
                  <a:lnTo>
                    <a:pt x="2021930" y="106065"/>
                  </a:lnTo>
                  <a:lnTo>
                    <a:pt x="2069038" y="123618"/>
                  </a:lnTo>
                  <a:lnTo>
                    <a:pt x="2115023" y="142369"/>
                  </a:lnTo>
                  <a:lnTo>
                    <a:pt x="2159841" y="162288"/>
                  </a:lnTo>
                  <a:lnTo>
                    <a:pt x="2203447" y="183343"/>
                  </a:lnTo>
                  <a:lnTo>
                    <a:pt x="2245798" y="205504"/>
                  </a:lnTo>
                  <a:lnTo>
                    <a:pt x="2286848" y="228741"/>
                  </a:lnTo>
                  <a:lnTo>
                    <a:pt x="2326552" y="253023"/>
                  </a:lnTo>
                  <a:lnTo>
                    <a:pt x="2364866" y="278320"/>
                  </a:lnTo>
                  <a:lnTo>
                    <a:pt x="2401747" y="304601"/>
                  </a:lnTo>
                  <a:lnTo>
                    <a:pt x="2437148" y="331834"/>
                  </a:lnTo>
                  <a:lnTo>
                    <a:pt x="2471025" y="359991"/>
                  </a:lnTo>
                  <a:lnTo>
                    <a:pt x="2503334" y="389040"/>
                  </a:lnTo>
                  <a:lnTo>
                    <a:pt x="2534030" y="418951"/>
                  </a:lnTo>
                  <a:lnTo>
                    <a:pt x="2563070" y="449692"/>
                  </a:lnTo>
                  <a:lnTo>
                    <a:pt x="2590407" y="481234"/>
                  </a:lnTo>
                  <a:lnTo>
                    <a:pt x="2615997" y="513546"/>
                  </a:lnTo>
                  <a:lnTo>
                    <a:pt x="2639797" y="546598"/>
                  </a:lnTo>
                  <a:lnTo>
                    <a:pt x="2661761" y="580358"/>
                  </a:lnTo>
                  <a:lnTo>
                    <a:pt x="2681844" y="614796"/>
                  </a:lnTo>
                  <a:lnTo>
                    <a:pt x="2700003" y="649882"/>
                  </a:lnTo>
                  <a:lnTo>
                    <a:pt x="2716193" y="685585"/>
                  </a:lnTo>
                  <a:lnTo>
                    <a:pt x="2730368" y="721874"/>
                  </a:lnTo>
                  <a:lnTo>
                    <a:pt x="2742485" y="758719"/>
                  </a:lnTo>
                  <a:lnTo>
                    <a:pt x="2752499" y="796090"/>
                  </a:lnTo>
                  <a:lnTo>
                    <a:pt x="2760365" y="833955"/>
                  </a:lnTo>
                  <a:lnTo>
                    <a:pt x="2766039" y="872285"/>
                  </a:lnTo>
                  <a:lnTo>
                    <a:pt x="2769476" y="911048"/>
                  </a:lnTo>
                  <a:lnTo>
                    <a:pt x="2770632" y="950213"/>
                  </a:lnTo>
                  <a:lnTo>
                    <a:pt x="2769476" y="989379"/>
                  </a:lnTo>
                  <a:lnTo>
                    <a:pt x="2766039" y="1028142"/>
                  </a:lnTo>
                  <a:lnTo>
                    <a:pt x="2760365" y="1066472"/>
                  </a:lnTo>
                  <a:lnTo>
                    <a:pt x="2752499" y="1104337"/>
                  </a:lnTo>
                  <a:lnTo>
                    <a:pt x="2742485" y="1141708"/>
                  </a:lnTo>
                  <a:lnTo>
                    <a:pt x="2730368" y="1178553"/>
                  </a:lnTo>
                  <a:lnTo>
                    <a:pt x="2716193" y="1214842"/>
                  </a:lnTo>
                  <a:lnTo>
                    <a:pt x="2700003" y="1250545"/>
                  </a:lnTo>
                  <a:lnTo>
                    <a:pt x="2681844" y="1285631"/>
                  </a:lnTo>
                  <a:lnTo>
                    <a:pt x="2661761" y="1320069"/>
                  </a:lnTo>
                  <a:lnTo>
                    <a:pt x="2639797" y="1353829"/>
                  </a:lnTo>
                  <a:lnTo>
                    <a:pt x="2615997" y="1386881"/>
                  </a:lnTo>
                  <a:lnTo>
                    <a:pt x="2590407" y="1419193"/>
                  </a:lnTo>
                  <a:lnTo>
                    <a:pt x="2563070" y="1450735"/>
                  </a:lnTo>
                  <a:lnTo>
                    <a:pt x="2534031" y="1481476"/>
                  </a:lnTo>
                  <a:lnTo>
                    <a:pt x="2503334" y="1511387"/>
                  </a:lnTo>
                  <a:lnTo>
                    <a:pt x="2471025" y="1540436"/>
                  </a:lnTo>
                  <a:lnTo>
                    <a:pt x="2437148" y="1568593"/>
                  </a:lnTo>
                  <a:lnTo>
                    <a:pt x="2401747" y="1595826"/>
                  </a:lnTo>
                  <a:lnTo>
                    <a:pt x="2364867" y="1622107"/>
                  </a:lnTo>
                  <a:lnTo>
                    <a:pt x="2326552" y="1647404"/>
                  </a:lnTo>
                  <a:lnTo>
                    <a:pt x="2286848" y="1671686"/>
                  </a:lnTo>
                  <a:lnTo>
                    <a:pt x="2245798" y="1694923"/>
                  </a:lnTo>
                  <a:lnTo>
                    <a:pt x="2203447" y="1717084"/>
                  </a:lnTo>
                  <a:lnTo>
                    <a:pt x="2159841" y="1738139"/>
                  </a:lnTo>
                  <a:lnTo>
                    <a:pt x="2115023" y="1758058"/>
                  </a:lnTo>
                  <a:lnTo>
                    <a:pt x="2069038" y="1776809"/>
                  </a:lnTo>
                  <a:lnTo>
                    <a:pt x="2021930" y="1794362"/>
                  </a:lnTo>
                  <a:lnTo>
                    <a:pt x="1973744" y="1810686"/>
                  </a:lnTo>
                  <a:lnTo>
                    <a:pt x="1924526" y="1825752"/>
                  </a:lnTo>
                  <a:lnTo>
                    <a:pt x="1874318" y="1839527"/>
                  </a:lnTo>
                  <a:lnTo>
                    <a:pt x="1823167" y="1851983"/>
                  </a:lnTo>
                  <a:lnTo>
                    <a:pt x="1771116" y="1863087"/>
                  </a:lnTo>
                  <a:lnTo>
                    <a:pt x="1718210" y="1872810"/>
                  </a:lnTo>
                  <a:lnTo>
                    <a:pt x="1664493" y="1881122"/>
                  </a:lnTo>
                  <a:lnTo>
                    <a:pt x="1610011" y="1887990"/>
                  </a:lnTo>
                  <a:lnTo>
                    <a:pt x="1554808" y="1893386"/>
                  </a:lnTo>
                  <a:lnTo>
                    <a:pt x="1498927" y="1897277"/>
                  </a:lnTo>
                  <a:lnTo>
                    <a:pt x="1442415" y="1899635"/>
                  </a:lnTo>
                  <a:lnTo>
                    <a:pt x="1385316" y="1900427"/>
                  </a:lnTo>
                  <a:lnTo>
                    <a:pt x="1328213" y="1899635"/>
                  </a:lnTo>
                  <a:lnTo>
                    <a:pt x="1271698" y="1897277"/>
                  </a:lnTo>
                  <a:lnTo>
                    <a:pt x="1215816" y="1893386"/>
                  </a:lnTo>
                  <a:lnTo>
                    <a:pt x="1160611" y="1887990"/>
                  </a:lnTo>
                  <a:lnTo>
                    <a:pt x="1106127" y="1881122"/>
                  </a:lnTo>
                  <a:lnTo>
                    <a:pt x="1052409" y="1872810"/>
                  </a:lnTo>
                  <a:lnTo>
                    <a:pt x="999502" y="1863087"/>
                  </a:lnTo>
                  <a:lnTo>
                    <a:pt x="947450" y="1851983"/>
                  </a:lnTo>
                  <a:lnTo>
                    <a:pt x="896297" y="1839527"/>
                  </a:lnTo>
                  <a:lnTo>
                    <a:pt x="846089" y="1825752"/>
                  </a:lnTo>
                  <a:lnTo>
                    <a:pt x="796870" y="1810686"/>
                  </a:lnTo>
                  <a:lnTo>
                    <a:pt x="748684" y="1794362"/>
                  </a:lnTo>
                  <a:lnTo>
                    <a:pt x="701577" y="1776809"/>
                  </a:lnTo>
                  <a:lnTo>
                    <a:pt x="655591" y="1758058"/>
                  </a:lnTo>
                  <a:lnTo>
                    <a:pt x="610773" y="1738139"/>
                  </a:lnTo>
                  <a:lnTo>
                    <a:pt x="567167" y="1717084"/>
                  </a:lnTo>
                  <a:lnTo>
                    <a:pt x="524817" y="1694923"/>
                  </a:lnTo>
                  <a:lnTo>
                    <a:pt x="483768" y="1671686"/>
                  </a:lnTo>
                  <a:lnTo>
                    <a:pt x="444064" y="1647404"/>
                  </a:lnTo>
                  <a:lnTo>
                    <a:pt x="405750" y="1622107"/>
                  </a:lnTo>
                  <a:lnTo>
                    <a:pt x="368871" y="1595826"/>
                  </a:lnTo>
                  <a:lnTo>
                    <a:pt x="333471" y="1568593"/>
                  </a:lnTo>
                  <a:lnTo>
                    <a:pt x="299594" y="1540436"/>
                  </a:lnTo>
                  <a:lnTo>
                    <a:pt x="267286" y="1511387"/>
                  </a:lnTo>
                  <a:lnTo>
                    <a:pt x="236590" y="1481476"/>
                  </a:lnTo>
                  <a:lnTo>
                    <a:pt x="207552" y="1450735"/>
                  </a:lnTo>
                  <a:lnTo>
                    <a:pt x="180216" y="1419193"/>
                  </a:lnTo>
                  <a:lnTo>
                    <a:pt x="154626" y="1386881"/>
                  </a:lnTo>
                  <a:lnTo>
                    <a:pt x="130828" y="1353829"/>
                  </a:lnTo>
                  <a:lnTo>
                    <a:pt x="108865" y="1320069"/>
                  </a:lnTo>
                  <a:lnTo>
                    <a:pt x="88782" y="1285631"/>
                  </a:lnTo>
                  <a:lnTo>
                    <a:pt x="70624" y="1250545"/>
                  </a:lnTo>
                  <a:lnTo>
                    <a:pt x="54435" y="1214842"/>
                  </a:lnTo>
                  <a:lnTo>
                    <a:pt x="40261" y="1178553"/>
                  </a:lnTo>
                  <a:lnTo>
                    <a:pt x="28144" y="1141708"/>
                  </a:lnTo>
                  <a:lnTo>
                    <a:pt x="18131" y="1104337"/>
                  </a:lnTo>
                  <a:lnTo>
                    <a:pt x="10265" y="1066472"/>
                  </a:lnTo>
                  <a:lnTo>
                    <a:pt x="4592" y="1028142"/>
                  </a:lnTo>
                  <a:lnTo>
                    <a:pt x="1155" y="989379"/>
                  </a:lnTo>
                  <a:lnTo>
                    <a:pt x="0" y="9502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2" y="4419600"/>
              <a:ext cx="1344168" cy="441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948" y="4140707"/>
              <a:ext cx="1638300" cy="4648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008" y="4642104"/>
              <a:ext cx="1391412" cy="441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564" y="4363211"/>
              <a:ext cx="1687068" cy="4648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7508" y="4587239"/>
              <a:ext cx="1013460" cy="4648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0951" y="4866132"/>
              <a:ext cx="765047" cy="441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12672" y="4187774"/>
            <a:ext cx="1783714" cy="163385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00355" marR="113664" indent="1905" algn="ctr">
              <a:lnSpc>
                <a:spcPct val="91600"/>
              </a:lnSpc>
              <a:spcBef>
                <a:spcPts val="259"/>
              </a:spcBef>
            </a:pP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 innovación o </a:t>
            </a:r>
            <a:r>
              <a:rPr sz="1600" b="1" i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influencia</a:t>
            </a:r>
            <a:r>
              <a:rPr sz="1600" b="1" i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</a:t>
            </a:r>
            <a:r>
              <a:rPr sz="1600" b="1" i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las </a:t>
            </a:r>
            <a:r>
              <a:rPr sz="1600" b="1" i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minorías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670"/>
              </a:spcBef>
              <a:buChar char="-"/>
              <a:tabLst>
                <a:tab pos="12128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Individuo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introduce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nuevas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ideas</a:t>
            </a:r>
            <a:endParaRPr sz="1600">
              <a:latin typeface="Calibri"/>
              <a:cs typeface="Calibri"/>
            </a:endParaRPr>
          </a:p>
          <a:p>
            <a:pPr marL="120650" indent="-108585">
              <a:lnSpc>
                <a:spcPct val="100000"/>
              </a:lnSpc>
              <a:spcBef>
                <a:spcPts val="720"/>
              </a:spcBef>
              <a:buChar char="-"/>
              <a:tabLst>
                <a:tab pos="121285" algn="l"/>
              </a:tabLst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Persistencia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20" y="1710944"/>
            <a:ext cx="2749550" cy="4324350"/>
            <a:chOff x="3377120" y="1710944"/>
            <a:chExt cx="2749550" cy="4324350"/>
          </a:xfrm>
        </p:grpSpPr>
        <p:sp>
          <p:nvSpPr>
            <p:cNvPr id="20" name="object 20"/>
            <p:cNvSpPr/>
            <p:nvPr/>
          </p:nvSpPr>
          <p:spPr>
            <a:xfrm>
              <a:off x="4737735" y="1723644"/>
              <a:ext cx="7620" cy="1681480"/>
            </a:xfrm>
            <a:custGeom>
              <a:avLst/>
              <a:gdLst/>
              <a:ahLst/>
              <a:cxnLst/>
              <a:rect l="l" t="t" r="r" b="b"/>
              <a:pathLst>
                <a:path w="7620" h="1681479">
                  <a:moveTo>
                    <a:pt x="0" y="0"/>
                  </a:moveTo>
                  <a:lnTo>
                    <a:pt x="7619" y="1680971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0138" y="3405377"/>
              <a:ext cx="2723515" cy="2616835"/>
            </a:xfrm>
            <a:custGeom>
              <a:avLst/>
              <a:gdLst/>
              <a:ahLst/>
              <a:cxnLst/>
              <a:rect l="l" t="t" r="r" b="b"/>
              <a:pathLst>
                <a:path w="2723515" h="2616835">
                  <a:moveTo>
                    <a:pt x="1361694" y="0"/>
                  </a:moveTo>
                  <a:lnTo>
                    <a:pt x="1312851" y="825"/>
                  </a:lnTo>
                  <a:lnTo>
                    <a:pt x="1264441" y="3284"/>
                  </a:lnTo>
                  <a:lnTo>
                    <a:pt x="1216492" y="7349"/>
                  </a:lnTo>
                  <a:lnTo>
                    <a:pt x="1169035" y="12991"/>
                  </a:lnTo>
                  <a:lnTo>
                    <a:pt x="1122096" y="20184"/>
                  </a:lnTo>
                  <a:lnTo>
                    <a:pt x="1075705" y="28899"/>
                  </a:lnTo>
                  <a:lnTo>
                    <a:pt x="1029891" y="39109"/>
                  </a:lnTo>
                  <a:lnTo>
                    <a:pt x="984683" y="50786"/>
                  </a:lnTo>
                  <a:lnTo>
                    <a:pt x="940109" y="63902"/>
                  </a:lnTo>
                  <a:lnTo>
                    <a:pt x="896199" y="78431"/>
                  </a:lnTo>
                  <a:lnTo>
                    <a:pt x="852980" y="94343"/>
                  </a:lnTo>
                  <a:lnTo>
                    <a:pt x="810482" y="111612"/>
                  </a:lnTo>
                  <a:lnTo>
                    <a:pt x="768734" y="130210"/>
                  </a:lnTo>
                  <a:lnTo>
                    <a:pt x="727764" y="150109"/>
                  </a:lnTo>
                  <a:lnTo>
                    <a:pt x="687601" y="171282"/>
                  </a:lnTo>
                  <a:lnTo>
                    <a:pt x="648274" y="193701"/>
                  </a:lnTo>
                  <a:lnTo>
                    <a:pt x="609812" y="217337"/>
                  </a:lnTo>
                  <a:lnTo>
                    <a:pt x="572243" y="242165"/>
                  </a:lnTo>
                  <a:lnTo>
                    <a:pt x="535597" y="268155"/>
                  </a:lnTo>
                  <a:lnTo>
                    <a:pt x="499902" y="295280"/>
                  </a:lnTo>
                  <a:lnTo>
                    <a:pt x="465187" y="323513"/>
                  </a:lnTo>
                  <a:lnTo>
                    <a:pt x="431480" y="352825"/>
                  </a:lnTo>
                  <a:lnTo>
                    <a:pt x="398811" y="383190"/>
                  </a:lnTo>
                  <a:lnTo>
                    <a:pt x="367209" y="414580"/>
                  </a:lnTo>
                  <a:lnTo>
                    <a:pt x="336701" y="446966"/>
                  </a:lnTo>
                  <a:lnTo>
                    <a:pt x="307317" y="480321"/>
                  </a:lnTo>
                  <a:lnTo>
                    <a:pt x="279086" y="514618"/>
                  </a:lnTo>
                  <a:lnTo>
                    <a:pt x="252036" y="549829"/>
                  </a:lnTo>
                  <a:lnTo>
                    <a:pt x="226197" y="585926"/>
                  </a:lnTo>
                  <a:lnTo>
                    <a:pt x="201597" y="622881"/>
                  </a:lnTo>
                  <a:lnTo>
                    <a:pt x="178264" y="660668"/>
                  </a:lnTo>
                  <a:lnTo>
                    <a:pt x="156229" y="699257"/>
                  </a:lnTo>
                  <a:lnTo>
                    <a:pt x="135518" y="738622"/>
                  </a:lnTo>
                  <a:lnTo>
                    <a:pt x="116162" y="778735"/>
                  </a:lnTo>
                  <a:lnTo>
                    <a:pt x="98189" y="819569"/>
                  </a:lnTo>
                  <a:lnTo>
                    <a:pt x="81628" y="861094"/>
                  </a:lnTo>
                  <a:lnTo>
                    <a:pt x="66507" y="903285"/>
                  </a:lnTo>
                  <a:lnTo>
                    <a:pt x="52856" y="946112"/>
                  </a:lnTo>
                  <a:lnTo>
                    <a:pt x="40703" y="989550"/>
                  </a:lnTo>
                  <a:lnTo>
                    <a:pt x="30077" y="1033569"/>
                  </a:lnTo>
                  <a:lnTo>
                    <a:pt x="21006" y="1078142"/>
                  </a:lnTo>
                  <a:lnTo>
                    <a:pt x="13521" y="1123242"/>
                  </a:lnTo>
                  <a:lnTo>
                    <a:pt x="7648" y="1168841"/>
                  </a:lnTo>
                  <a:lnTo>
                    <a:pt x="3418" y="1214911"/>
                  </a:lnTo>
                  <a:lnTo>
                    <a:pt x="859" y="1261424"/>
                  </a:lnTo>
                  <a:lnTo>
                    <a:pt x="0" y="1308354"/>
                  </a:lnTo>
                  <a:lnTo>
                    <a:pt x="859" y="1355283"/>
                  </a:lnTo>
                  <a:lnTo>
                    <a:pt x="3418" y="1401796"/>
                  </a:lnTo>
                  <a:lnTo>
                    <a:pt x="7648" y="1447866"/>
                  </a:lnTo>
                  <a:lnTo>
                    <a:pt x="13521" y="1493465"/>
                  </a:lnTo>
                  <a:lnTo>
                    <a:pt x="21006" y="1538565"/>
                  </a:lnTo>
                  <a:lnTo>
                    <a:pt x="30077" y="1583138"/>
                  </a:lnTo>
                  <a:lnTo>
                    <a:pt x="40703" y="1627157"/>
                  </a:lnTo>
                  <a:lnTo>
                    <a:pt x="52856" y="1670595"/>
                  </a:lnTo>
                  <a:lnTo>
                    <a:pt x="66507" y="1713422"/>
                  </a:lnTo>
                  <a:lnTo>
                    <a:pt x="81628" y="1755613"/>
                  </a:lnTo>
                  <a:lnTo>
                    <a:pt x="98189" y="1797138"/>
                  </a:lnTo>
                  <a:lnTo>
                    <a:pt x="116162" y="1837972"/>
                  </a:lnTo>
                  <a:lnTo>
                    <a:pt x="135518" y="1878085"/>
                  </a:lnTo>
                  <a:lnTo>
                    <a:pt x="156229" y="1917450"/>
                  </a:lnTo>
                  <a:lnTo>
                    <a:pt x="178264" y="1956039"/>
                  </a:lnTo>
                  <a:lnTo>
                    <a:pt x="201597" y="1993826"/>
                  </a:lnTo>
                  <a:lnTo>
                    <a:pt x="226197" y="2030781"/>
                  </a:lnTo>
                  <a:lnTo>
                    <a:pt x="252036" y="2066878"/>
                  </a:lnTo>
                  <a:lnTo>
                    <a:pt x="279086" y="2102089"/>
                  </a:lnTo>
                  <a:lnTo>
                    <a:pt x="307317" y="2136386"/>
                  </a:lnTo>
                  <a:lnTo>
                    <a:pt x="336701" y="2169741"/>
                  </a:lnTo>
                  <a:lnTo>
                    <a:pt x="367209" y="2202127"/>
                  </a:lnTo>
                  <a:lnTo>
                    <a:pt x="398811" y="2233517"/>
                  </a:lnTo>
                  <a:lnTo>
                    <a:pt x="431480" y="2263882"/>
                  </a:lnTo>
                  <a:lnTo>
                    <a:pt x="465187" y="2293194"/>
                  </a:lnTo>
                  <a:lnTo>
                    <a:pt x="499902" y="2321427"/>
                  </a:lnTo>
                  <a:lnTo>
                    <a:pt x="535597" y="2348552"/>
                  </a:lnTo>
                  <a:lnTo>
                    <a:pt x="572243" y="2374542"/>
                  </a:lnTo>
                  <a:lnTo>
                    <a:pt x="609812" y="2399370"/>
                  </a:lnTo>
                  <a:lnTo>
                    <a:pt x="648274" y="2423006"/>
                  </a:lnTo>
                  <a:lnTo>
                    <a:pt x="687601" y="2445425"/>
                  </a:lnTo>
                  <a:lnTo>
                    <a:pt x="727764" y="2466598"/>
                  </a:lnTo>
                  <a:lnTo>
                    <a:pt x="768734" y="2486497"/>
                  </a:lnTo>
                  <a:lnTo>
                    <a:pt x="810482" y="2505095"/>
                  </a:lnTo>
                  <a:lnTo>
                    <a:pt x="852980" y="2522364"/>
                  </a:lnTo>
                  <a:lnTo>
                    <a:pt x="896199" y="2538276"/>
                  </a:lnTo>
                  <a:lnTo>
                    <a:pt x="940109" y="2552805"/>
                  </a:lnTo>
                  <a:lnTo>
                    <a:pt x="984683" y="2565921"/>
                  </a:lnTo>
                  <a:lnTo>
                    <a:pt x="1029891" y="2577598"/>
                  </a:lnTo>
                  <a:lnTo>
                    <a:pt x="1075705" y="2587808"/>
                  </a:lnTo>
                  <a:lnTo>
                    <a:pt x="1122096" y="2596523"/>
                  </a:lnTo>
                  <a:lnTo>
                    <a:pt x="1169035" y="2603716"/>
                  </a:lnTo>
                  <a:lnTo>
                    <a:pt x="1216492" y="2609358"/>
                  </a:lnTo>
                  <a:lnTo>
                    <a:pt x="1264441" y="2613423"/>
                  </a:lnTo>
                  <a:lnTo>
                    <a:pt x="1312851" y="2615882"/>
                  </a:lnTo>
                  <a:lnTo>
                    <a:pt x="1361694" y="2616708"/>
                  </a:lnTo>
                  <a:lnTo>
                    <a:pt x="1410536" y="2615882"/>
                  </a:lnTo>
                  <a:lnTo>
                    <a:pt x="1458946" y="2613423"/>
                  </a:lnTo>
                  <a:lnTo>
                    <a:pt x="1506895" y="2609358"/>
                  </a:lnTo>
                  <a:lnTo>
                    <a:pt x="1554352" y="2603716"/>
                  </a:lnTo>
                  <a:lnTo>
                    <a:pt x="1601291" y="2596523"/>
                  </a:lnTo>
                  <a:lnTo>
                    <a:pt x="1647682" y="2587808"/>
                  </a:lnTo>
                  <a:lnTo>
                    <a:pt x="1693496" y="2577598"/>
                  </a:lnTo>
                  <a:lnTo>
                    <a:pt x="1738704" y="2565921"/>
                  </a:lnTo>
                  <a:lnTo>
                    <a:pt x="1783278" y="2552805"/>
                  </a:lnTo>
                  <a:lnTo>
                    <a:pt x="1827188" y="2538276"/>
                  </a:lnTo>
                  <a:lnTo>
                    <a:pt x="1870407" y="2522364"/>
                  </a:lnTo>
                  <a:lnTo>
                    <a:pt x="1912905" y="2505095"/>
                  </a:lnTo>
                  <a:lnTo>
                    <a:pt x="1954653" y="2486497"/>
                  </a:lnTo>
                  <a:lnTo>
                    <a:pt x="1995623" y="2466598"/>
                  </a:lnTo>
                  <a:lnTo>
                    <a:pt x="2035786" y="2445425"/>
                  </a:lnTo>
                  <a:lnTo>
                    <a:pt x="2075113" y="2423006"/>
                  </a:lnTo>
                  <a:lnTo>
                    <a:pt x="2113575" y="2399370"/>
                  </a:lnTo>
                  <a:lnTo>
                    <a:pt x="2151144" y="2374542"/>
                  </a:lnTo>
                  <a:lnTo>
                    <a:pt x="2187790" y="2348552"/>
                  </a:lnTo>
                  <a:lnTo>
                    <a:pt x="2223485" y="2321427"/>
                  </a:lnTo>
                  <a:lnTo>
                    <a:pt x="2258200" y="2293194"/>
                  </a:lnTo>
                  <a:lnTo>
                    <a:pt x="2291907" y="2263882"/>
                  </a:lnTo>
                  <a:lnTo>
                    <a:pt x="2324576" y="2233517"/>
                  </a:lnTo>
                  <a:lnTo>
                    <a:pt x="2356178" y="2202127"/>
                  </a:lnTo>
                  <a:lnTo>
                    <a:pt x="2386686" y="2169741"/>
                  </a:lnTo>
                  <a:lnTo>
                    <a:pt x="2416070" y="2136386"/>
                  </a:lnTo>
                  <a:lnTo>
                    <a:pt x="2444301" y="2102089"/>
                  </a:lnTo>
                  <a:lnTo>
                    <a:pt x="2471351" y="2066878"/>
                  </a:lnTo>
                  <a:lnTo>
                    <a:pt x="2497190" y="2030781"/>
                  </a:lnTo>
                  <a:lnTo>
                    <a:pt x="2521790" y="1993826"/>
                  </a:lnTo>
                  <a:lnTo>
                    <a:pt x="2545123" y="1956039"/>
                  </a:lnTo>
                  <a:lnTo>
                    <a:pt x="2567158" y="1917450"/>
                  </a:lnTo>
                  <a:lnTo>
                    <a:pt x="2587869" y="1878085"/>
                  </a:lnTo>
                  <a:lnTo>
                    <a:pt x="2607225" y="1837972"/>
                  </a:lnTo>
                  <a:lnTo>
                    <a:pt x="2625198" y="1797138"/>
                  </a:lnTo>
                  <a:lnTo>
                    <a:pt x="2641759" y="1755613"/>
                  </a:lnTo>
                  <a:lnTo>
                    <a:pt x="2656880" y="1713422"/>
                  </a:lnTo>
                  <a:lnTo>
                    <a:pt x="2670531" y="1670595"/>
                  </a:lnTo>
                  <a:lnTo>
                    <a:pt x="2682684" y="1627157"/>
                  </a:lnTo>
                  <a:lnTo>
                    <a:pt x="2693310" y="1583138"/>
                  </a:lnTo>
                  <a:lnTo>
                    <a:pt x="2702381" y="1538565"/>
                  </a:lnTo>
                  <a:lnTo>
                    <a:pt x="2709866" y="1493465"/>
                  </a:lnTo>
                  <a:lnTo>
                    <a:pt x="2715739" y="1447866"/>
                  </a:lnTo>
                  <a:lnTo>
                    <a:pt x="2719969" y="1401796"/>
                  </a:lnTo>
                  <a:lnTo>
                    <a:pt x="2722528" y="1355283"/>
                  </a:lnTo>
                  <a:lnTo>
                    <a:pt x="2723388" y="1308354"/>
                  </a:lnTo>
                  <a:lnTo>
                    <a:pt x="2722528" y="1261424"/>
                  </a:lnTo>
                  <a:lnTo>
                    <a:pt x="2719969" y="1214911"/>
                  </a:lnTo>
                  <a:lnTo>
                    <a:pt x="2715739" y="1168841"/>
                  </a:lnTo>
                  <a:lnTo>
                    <a:pt x="2709866" y="1123242"/>
                  </a:lnTo>
                  <a:lnTo>
                    <a:pt x="2702381" y="1078142"/>
                  </a:lnTo>
                  <a:lnTo>
                    <a:pt x="2693310" y="1033569"/>
                  </a:lnTo>
                  <a:lnTo>
                    <a:pt x="2682684" y="989550"/>
                  </a:lnTo>
                  <a:lnTo>
                    <a:pt x="2670531" y="946112"/>
                  </a:lnTo>
                  <a:lnTo>
                    <a:pt x="2656880" y="903285"/>
                  </a:lnTo>
                  <a:lnTo>
                    <a:pt x="2641759" y="861094"/>
                  </a:lnTo>
                  <a:lnTo>
                    <a:pt x="2625198" y="819569"/>
                  </a:lnTo>
                  <a:lnTo>
                    <a:pt x="2607225" y="778735"/>
                  </a:lnTo>
                  <a:lnTo>
                    <a:pt x="2587869" y="738622"/>
                  </a:lnTo>
                  <a:lnTo>
                    <a:pt x="2567158" y="699257"/>
                  </a:lnTo>
                  <a:lnTo>
                    <a:pt x="2545123" y="660668"/>
                  </a:lnTo>
                  <a:lnTo>
                    <a:pt x="2521790" y="622881"/>
                  </a:lnTo>
                  <a:lnTo>
                    <a:pt x="2497190" y="585926"/>
                  </a:lnTo>
                  <a:lnTo>
                    <a:pt x="2471351" y="549829"/>
                  </a:lnTo>
                  <a:lnTo>
                    <a:pt x="2444301" y="514618"/>
                  </a:lnTo>
                  <a:lnTo>
                    <a:pt x="2416070" y="480321"/>
                  </a:lnTo>
                  <a:lnTo>
                    <a:pt x="2386686" y="446966"/>
                  </a:lnTo>
                  <a:lnTo>
                    <a:pt x="2356178" y="414580"/>
                  </a:lnTo>
                  <a:lnTo>
                    <a:pt x="2324576" y="383190"/>
                  </a:lnTo>
                  <a:lnTo>
                    <a:pt x="2291907" y="352825"/>
                  </a:lnTo>
                  <a:lnTo>
                    <a:pt x="2258200" y="323513"/>
                  </a:lnTo>
                  <a:lnTo>
                    <a:pt x="2223485" y="295280"/>
                  </a:lnTo>
                  <a:lnTo>
                    <a:pt x="2187790" y="268155"/>
                  </a:lnTo>
                  <a:lnTo>
                    <a:pt x="2151144" y="242165"/>
                  </a:lnTo>
                  <a:lnTo>
                    <a:pt x="2113575" y="217337"/>
                  </a:lnTo>
                  <a:lnTo>
                    <a:pt x="2075113" y="193701"/>
                  </a:lnTo>
                  <a:lnTo>
                    <a:pt x="2035786" y="171282"/>
                  </a:lnTo>
                  <a:lnTo>
                    <a:pt x="1995623" y="150109"/>
                  </a:lnTo>
                  <a:lnTo>
                    <a:pt x="1954653" y="130210"/>
                  </a:lnTo>
                  <a:lnTo>
                    <a:pt x="1912905" y="111612"/>
                  </a:lnTo>
                  <a:lnTo>
                    <a:pt x="1870407" y="94343"/>
                  </a:lnTo>
                  <a:lnTo>
                    <a:pt x="1827188" y="78431"/>
                  </a:lnTo>
                  <a:lnTo>
                    <a:pt x="1783278" y="63902"/>
                  </a:lnTo>
                  <a:lnTo>
                    <a:pt x="1738704" y="50786"/>
                  </a:lnTo>
                  <a:lnTo>
                    <a:pt x="1693496" y="39109"/>
                  </a:lnTo>
                  <a:lnTo>
                    <a:pt x="1647682" y="28899"/>
                  </a:lnTo>
                  <a:lnTo>
                    <a:pt x="1601291" y="20184"/>
                  </a:lnTo>
                  <a:lnTo>
                    <a:pt x="1554352" y="12991"/>
                  </a:lnTo>
                  <a:lnTo>
                    <a:pt x="1506895" y="7349"/>
                  </a:lnTo>
                  <a:lnTo>
                    <a:pt x="1458946" y="3284"/>
                  </a:lnTo>
                  <a:lnTo>
                    <a:pt x="1410536" y="825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0138" y="3405377"/>
              <a:ext cx="2723515" cy="2616835"/>
            </a:xfrm>
            <a:custGeom>
              <a:avLst/>
              <a:gdLst/>
              <a:ahLst/>
              <a:cxnLst/>
              <a:rect l="l" t="t" r="r" b="b"/>
              <a:pathLst>
                <a:path w="2723515" h="2616835">
                  <a:moveTo>
                    <a:pt x="0" y="1308354"/>
                  </a:moveTo>
                  <a:lnTo>
                    <a:pt x="859" y="1261424"/>
                  </a:lnTo>
                  <a:lnTo>
                    <a:pt x="3418" y="1214911"/>
                  </a:lnTo>
                  <a:lnTo>
                    <a:pt x="7648" y="1168841"/>
                  </a:lnTo>
                  <a:lnTo>
                    <a:pt x="13521" y="1123242"/>
                  </a:lnTo>
                  <a:lnTo>
                    <a:pt x="21006" y="1078142"/>
                  </a:lnTo>
                  <a:lnTo>
                    <a:pt x="30077" y="1033569"/>
                  </a:lnTo>
                  <a:lnTo>
                    <a:pt x="40703" y="989550"/>
                  </a:lnTo>
                  <a:lnTo>
                    <a:pt x="52856" y="946112"/>
                  </a:lnTo>
                  <a:lnTo>
                    <a:pt x="66507" y="903285"/>
                  </a:lnTo>
                  <a:lnTo>
                    <a:pt x="81628" y="861094"/>
                  </a:lnTo>
                  <a:lnTo>
                    <a:pt x="98189" y="819569"/>
                  </a:lnTo>
                  <a:lnTo>
                    <a:pt x="116162" y="778735"/>
                  </a:lnTo>
                  <a:lnTo>
                    <a:pt x="135518" y="738622"/>
                  </a:lnTo>
                  <a:lnTo>
                    <a:pt x="156229" y="699257"/>
                  </a:lnTo>
                  <a:lnTo>
                    <a:pt x="178264" y="660668"/>
                  </a:lnTo>
                  <a:lnTo>
                    <a:pt x="201597" y="622881"/>
                  </a:lnTo>
                  <a:lnTo>
                    <a:pt x="226197" y="585926"/>
                  </a:lnTo>
                  <a:lnTo>
                    <a:pt x="252036" y="549829"/>
                  </a:lnTo>
                  <a:lnTo>
                    <a:pt x="279086" y="514618"/>
                  </a:lnTo>
                  <a:lnTo>
                    <a:pt x="307317" y="480321"/>
                  </a:lnTo>
                  <a:lnTo>
                    <a:pt x="336701" y="446966"/>
                  </a:lnTo>
                  <a:lnTo>
                    <a:pt x="367209" y="414580"/>
                  </a:lnTo>
                  <a:lnTo>
                    <a:pt x="398811" y="383190"/>
                  </a:lnTo>
                  <a:lnTo>
                    <a:pt x="431480" y="352825"/>
                  </a:lnTo>
                  <a:lnTo>
                    <a:pt x="465187" y="323513"/>
                  </a:lnTo>
                  <a:lnTo>
                    <a:pt x="499902" y="295280"/>
                  </a:lnTo>
                  <a:lnTo>
                    <a:pt x="535597" y="268155"/>
                  </a:lnTo>
                  <a:lnTo>
                    <a:pt x="572243" y="242165"/>
                  </a:lnTo>
                  <a:lnTo>
                    <a:pt x="609812" y="217337"/>
                  </a:lnTo>
                  <a:lnTo>
                    <a:pt x="648274" y="193701"/>
                  </a:lnTo>
                  <a:lnTo>
                    <a:pt x="687601" y="171282"/>
                  </a:lnTo>
                  <a:lnTo>
                    <a:pt x="727764" y="150109"/>
                  </a:lnTo>
                  <a:lnTo>
                    <a:pt x="768734" y="130210"/>
                  </a:lnTo>
                  <a:lnTo>
                    <a:pt x="810482" y="111612"/>
                  </a:lnTo>
                  <a:lnTo>
                    <a:pt x="852980" y="94343"/>
                  </a:lnTo>
                  <a:lnTo>
                    <a:pt x="896199" y="78431"/>
                  </a:lnTo>
                  <a:lnTo>
                    <a:pt x="940109" y="63902"/>
                  </a:lnTo>
                  <a:lnTo>
                    <a:pt x="984683" y="50786"/>
                  </a:lnTo>
                  <a:lnTo>
                    <a:pt x="1029891" y="39109"/>
                  </a:lnTo>
                  <a:lnTo>
                    <a:pt x="1075705" y="28899"/>
                  </a:lnTo>
                  <a:lnTo>
                    <a:pt x="1122096" y="20184"/>
                  </a:lnTo>
                  <a:lnTo>
                    <a:pt x="1169035" y="12991"/>
                  </a:lnTo>
                  <a:lnTo>
                    <a:pt x="1216492" y="7349"/>
                  </a:lnTo>
                  <a:lnTo>
                    <a:pt x="1264441" y="3284"/>
                  </a:lnTo>
                  <a:lnTo>
                    <a:pt x="1312851" y="825"/>
                  </a:lnTo>
                  <a:lnTo>
                    <a:pt x="1361694" y="0"/>
                  </a:lnTo>
                  <a:lnTo>
                    <a:pt x="1410536" y="825"/>
                  </a:lnTo>
                  <a:lnTo>
                    <a:pt x="1458946" y="3284"/>
                  </a:lnTo>
                  <a:lnTo>
                    <a:pt x="1506895" y="7349"/>
                  </a:lnTo>
                  <a:lnTo>
                    <a:pt x="1554352" y="12991"/>
                  </a:lnTo>
                  <a:lnTo>
                    <a:pt x="1601291" y="20184"/>
                  </a:lnTo>
                  <a:lnTo>
                    <a:pt x="1647682" y="28899"/>
                  </a:lnTo>
                  <a:lnTo>
                    <a:pt x="1693496" y="39109"/>
                  </a:lnTo>
                  <a:lnTo>
                    <a:pt x="1738704" y="50786"/>
                  </a:lnTo>
                  <a:lnTo>
                    <a:pt x="1783278" y="63902"/>
                  </a:lnTo>
                  <a:lnTo>
                    <a:pt x="1827188" y="78431"/>
                  </a:lnTo>
                  <a:lnTo>
                    <a:pt x="1870407" y="94343"/>
                  </a:lnTo>
                  <a:lnTo>
                    <a:pt x="1912905" y="111612"/>
                  </a:lnTo>
                  <a:lnTo>
                    <a:pt x="1954653" y="130210"/>
                  </a:lnTo>
                  <a:lnTo>
                    <a:pt x="1995623" y="150109"/>
                  </a:lnTo>
                  <a:lnTo>
                    <a:pt x="2035786" y="171282"/>
                  </a:lnTo>
                  <a:lnTo>
                    <a:pt x="2075113" y="193701"/>
                  </a:lnTo>
                  <a:lnTo>
                    <a:pt x="2113575" y="217337"/>
                  </a:lnTo>
                  <a:lnTo>
                    <a:pt x="2151144" y="242165"/>
                  </a:lnTo>
                  <a:lnTo>
                    <a:pt x="2187790" y="268155"/>
                  </a:lnTo>
                  <a:lnTo>
                    <a:pt x="2223485" y="295280"/>
                  </a:lnTo>
                  <a:lnTo>
                    <a:pt x="2258200" y="323513"/>
                  </a:lnTo>
                  <a:lnTo>
                    <a:pt x="2291907" y="352825"/>
                  </a:lnTo>
                  <a:lnTo>
                    <a:pt x="2324576" y="383190"/>
                  </a:lnTo>
                  <a:lnTo>
                    <a:pt x="2356178" y="414580"/>
                  </a:lnTo>
                  <a:lnTo>
                    <a:pt x="2386686" y="446966"/>
                  </a:lnTo>
                  <a:lnTo>
                    <a:pt x="2416070" y="480321"/>
                  </a:lnTo>
                  <a:lnTo>
                    <a:pt x="2444301" y="514618"/>
                  </a:lnTo>
                  <a:lnTo>
                    <a:pt x="2471351" y="549829"/>
                  </a:lnTo>
                  <a:lnTo>
                    <a:pt x="2497190" y="585926"/>
                  </a:lnTo>
                  <a:lnTo>
                    <a:pt x="2521790" y="622881"/>
                  </a:lnTo>
                  <a:lnTo>
                    <a:pt x="2545123" y="660668"/>
                  </a:lnTo>
                  <a:lnTo>
                    <a:pt x="2567158" y="699257"/>
                  </a:lnTo>
                  <a:lnTo>
                    <a:pt x="2587869" y="738622"/>
                  </a:lnTo>
                  <a:lnTo>
                    <a:pt x="2607225" y="778735"/>
                  </a:lnTo>
                  <a:lnTo>
                    <a:pt x="2625198" y="819569"/>
                  </a:lnTo>
                  <a:lnTo>
                    <a:pt x="2641759" y="861094"/>
                  </a:lnTo>
                  <a:lnTo>
                    <a:pt x="2656880" y="903285"/>
                  </a:lnTo>
                  <a:lnTo>
                    <a:pt x="2670531" y="946112"/>
                  </a:lnTo>
                  <a:lnTo>
                    <a:pt x="2682684" y="989550"/>
                  </a:lnTo>
                  <a:lnTo>
                    <a:pt x="2693310" y="1033569"/>
                  </a:lnTo>
                  <a:lnTo>
                    <a:pt x="2702381" y="1078142"/>
                  </a:lnTo>
                  <a:lnTo>
                    <a:pt x="2709866" y="1123242"/>
                  </a:lnTo>
                  <a:lnTo>
                    <a:pt x="2715739" y="1168841"/>
                  </a:lnTo>
                  <a:lnTo>
                    <a:pt x="2719969" y="1214911"/>
                  </a:lnTo>
                  <a:lnTo>
                    <a:pt x="2722528" y="1261424"/>
                  </a:lnTo>
                  <a:lnTo>
                    <a:pt x="2723388" y="1308354"/>
                  </a:lnTo>
                  <a:lnTo>
                    <a:pt x="2722528" y="1355283"/>
                  </a:lnTo>
                  <a:lnTo>
                    <a:pt x="2719969" y="1401796"/>
                  </a:lnTo>
                  <a:lnTo>
                    <a:pt x="2715739" y="1447866"/>
                  </a:lnTo>
                  <a:lnTo>
                    <a:pt x="2709866" y="1493465"/>
                  </a:lnTo>
                  <a:lnTo>
                    <a:pt x="2702381" y="1538565"/>
                  </a:lnTo>
                  <a:lnTo>
                    <a:pt x="2693310" y="1583138"/>
                  </a:lnTo>
                  <a:lnTo>
                    <a:pt x="2682684" y="1627157"/>
                  </a:lnTo>
                  <a:lnTo>
                    <a:pt x="2670531" y="1670595"/>
                  </a:lnTo>
                  <a:lnTo>
                    <a:pt x="2656880" y="1713422"/>
                  </a:lnTo>
                  <a:lnTo>
                    <a:pt x="2641759" y="1755613"/>
                  </a:lnTo>
                  <a:lnTo>
                    <a:pt x="2625198" y="1797138"/>
                  </a:lnTo>
                  <a:lnTo>
                    <a:pt x="2607225" y="1837972"/>
                  </a:lnTo>
                  <a:lnTo>
                    <a:pt x="2587869" y="1878085"/>
                  </a:lnTo>
                  <a:lnTo>
                    <a:pt x="2567158" y="1917450"/>
                  </a:lnTo>
                  <a:lnTo>
                    <a:pt x="2545123" y="1956039"/>
                  </a:lnTo>
                  <a:lnTo>
                    <a:pt x="2521790" y="1993826"/>
                  </a:lnTo>
                  <a:lnTo>
                    <a:pt x="2497190" y="2030781"/>
                  </a:lnTo>
                  <a:lnTo>
                    <a:pt x="2471351" y="2066878"/>
                  </a:lnTo>
                  <a:lnTo>
                    <a:pt x="2444301" y="2102089"/>
                  </a:lnTo>
                  <a:lnTo>
                    <a:pt x="2416070" y="2136386"/>
                  </a:lnTo>
                  <a:lnTo>
                    <a:pt x="2386686" y="2169741"/>
                  </a:lnTo>
                  <a:lnTo>
                    <a:pt x="2356178" y="2202127"/>
                  </a:lnTo>
                  <a:lnTo>
                    <a:pt x="2324576" y="2233517"/>
                  </a:lnTo>
                  <a:lnTo>
                    <a:pt x="2291907" y="2263882"/>
                  </a:lnTo>
                  <a:lnTo>
                    <a:pt x="2258200" y="2293194"/>
                  </a:lnTo>
                  <a:lnTo>
                    <a:pt x="2223485" y="2321427"/>
                  </a:lnTo>
                  <a:lnTo>
                    <a:pt x="2187790" y="2348552"/>
                  </a:lnTo>
                  <a:lnTo>
                    <a:pt x="2151144" y="2374542"/>
                  </a:lnTo>
                  <a:lnTo>
                    <a:pt x="2113575" y="2399370"/>
                  </a:lnTo>
                  <a:lnTo>
                    <a:pt x="2075113" y="2423006"/>
                  </a:lnTo>
                  <a:lnTo>
                    <a:pt x="2035786" y="2445425"/>
                  </a:lnTo>
                  <a:lnTo>
                    <a:pt x="1995623" y="2466598"/>
                  </a:lnTo>
                  <a:lnTo>
                    <a:pt x="1954653" y="2486497"/>
                  </a:lnTo>
                  <a:lnTo>
                    <a:pt x="1912905" y="2505095"/>
                  </a:lnTo>
                  <a:lnTo>
                    <a:pt x="1870407" y="2522364"/>
                  </a:lnTo>
                  <a:lnTo>
                    <a:pt x="1827188" y="2538276"/>
                  </a:lnTo>
                  <a:lnTo>
                    <a:pt x="1783278" y="2552805"/>
                  </a:lnTo>
                  <a:lnTo>
                    <a:pt x="1738704" y="2565921"/>
                  </a:lnTo>
                  <a:lnTo>
                    <a:pt x="1693496" y="2577598"/>
                  </a:lnTo>
                  <a:lnTo>
                    <a:pt x="1647682" y="2587808"/>
                  </a:lnTo>
                  <a:lnTo>
                    <a:pt x="1601291" y="2596523"/>
                  </a:lnTo>
                  <a:lnTo>
                    <a:pt x="1554352" y="2603716"/>
                  </a:lnTo>
                  <a:lnTo>
                    <a:pt x="1506895" y="2609358"/>
                  </a:lnTo>
                  <a:lnTo>
                    <a:pt x="1458946" y="2613423"/>
                  </a:lnTo>
                  <a:lnTo>
                    <a:pt x="1410536" y="2615882"/>
                  </a:lnTo>
                  <a:lnTo>
                    <a:pt x="1361694" y="2616708"/>
                  </a:lnTo>
                  <a:lnTo>
                    <a:pt x="1312851" y="2615882"/>
                  </a:lnTo>
                  <a:lnTo>
                    <a:pt x="1264441" y="2613423"/>
                  </a:lnTo>
                  <a:lnTo>
                    <a:pt x="1216492" y="2609358"/>
                  </a:lnTo>
                  <a:lnTo>
                    <a:pt x="1169035" y="2603716"/>
                  </a:lnTo>
                  <a:lnTo>
                    <a:pt x="1122096" y="2596523"/>
                  </a:lnTo>
                  <a:lnTo>
                    <a:pt x="1075705" y="2587808"/>
                  </a:lnTo>
                  <a:lnTo>
                    <a:pt x="1029891" y="2577598"/>
                  </a:lnTo>
                  <a:lnTo>
                    <a:pt x="984683" y="2565921"/>
                  </a:lnTo>
                  <a:lnTo>
                    <a:pt x="940109" y="2552805"/>
                  </a:lnTo>
                  <a:lnTo>
                    <a:pt x="896199" y="2538276"/>
                  </a:lnTo>
                  <a:lnTo>
                    <a:pt x="852980" y="2522364"/>
                  </a:lnTo>
                  <a:lnTo>
                    <a:pt x="810482" y="2505095"/>
                  </a:lnTo>
                  <a:lnTo>
                    <a:pt x="768734" y="2486497"/>
                  </a:lnTo>
                  <a:lnTo>
                    <a:pt x="727764" y="2466598"/>
                  </a:lnTo>
                  <a:lnTo>
                    <a:pt x="687601" y="2445425"/>
                  </a:lnTo>
                  <a:lnTo>
                    <a:pt x="648274" y="2423006"/>
                  </a:lnTo>
                  <a:lnTo>
                    <a:pt x="609812" y="2399370"/>
                  </a:lnTo>
                  <a:lnTo>
                    <a:pt x="572243" y="2374542"/>
                  </a:lnTo>
                  <a:lnTo>
                    <a:pt x="535597" y="2348552"/>
                  </a:lnTo>
                  <a:lnTo>
                    <a:pt x="499902" y="2321427"/>
                  </a:lnTo>
                  <a:lnTo>
                    <a:pt x="465187" y="2293194"/>
                  </a:lnTo>
                  <a:lnTo>
                    <a:pt x="431480" y="2263882"/>
                  </a:lnTo>
                  <a:lnTo>
                    <a:pt x="398811" y="2233517"/>
                  </a:lnTo>
                  <a:lnTo>
                    <a:pt x="367209" y="2202127"/>
                  </a:lnTo>
                  <a:lnTo>
                    <a:pt x="336701" y="2169741"/>
                  </a:lnTo>
                  <a:lnTo>
                    <a:pt x="307317" y="2136386"/>
                  </a:lnTo>
                  <a:lnTo>
                    <a:pt x="279086" y="2102089"/>
                  </a:lnTo>
                  <a:lnTo>
                    <a:pt x="252036" y="2066878"/>
                  </a:lnTo>
                  <a:lnTo>
                    <a:pt x="226197" y="2030781"/>
                  </a:lnTo>
                  <a:lnTo>
                    <a:pt x="201597" y="1993826"/>
                  </a:lnTo>
                  <a:lnTo>
                    <a:pt x="178264" y="1956039"/>
                  </a:lnTo>
                  <a:lnTo>
                    <a:pt x="156229" y="1917450"/>
                  </a:lnTo>
                  <a:lnTo>
                    <a:pt x="135518" y="1878085"/>
                  </a:lnTo>
                  <a:lnTo>
                    <a:pt x="116162" y="1837972"/>
                  </a:lnTo>
                  <a:lnTo>
                    <a:pt x="98189" y="1797138"/>
                  </a:lnTo>
                  <a:lnTo>
                    <a:pt x="81628" y="1755613"/>
                  </a:lnTo>
                  <a:lnTo>
                    <a:pt x="66507" y="1713422"/>
                  </a:lnTo>
                  <a:lnTo>
                    <a:pt x="52856" y="1670595"/>
                  </a:lnTo>
                  <a:lnTo>
                    <a:pt x="40703" y="1627157"/>
                  </a:lnTo>
                  <a:lnTo>
                    <a:pt x="30077" y="1583138"/>
                  </a:lnTo>
                  <a:lnTo>
                    <a:pt x="21006" y="1538565"/>
                  </a:lnTo>
                  <a:lnTo>
                    <a:pt x="13521" y="1493465"/>
                  </a:lnTo>
                  <a:lnTo>
                    <a:pt x="7648" y="1447866"/>
                  </a:lnTo>
                  <a:lnTo>
                    <a:pt x="3418" y="1401796"/>
                  </a:lnTo>
                  <a:lnTo>
                    <a:pt x="859" y="1355283"/>
                  </a:lnTo>
                  <a:lnTo>
                    <a:pt x="0" y="13083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5888" y="3709416"/>
              <a:ext cx="2168652" cy="46481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794252" y="3756152"/>
            <a:ext cx="1915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FFFFFF"/>
                </a:solidFill>
                <a:latin typeface="Calibri"/>
                <a:cs typeface="Calibri"/>
              </a:rPr>
              <a:t>Pensamiento</a:t>
            </a:r>
            <a:r>
              <a:rPr sz="16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00855" y="3988308"/>
            <a:ext cx="1920239" cy="44450"/>
            <a:chOff x="3800855" y="3988308"/>
            <a:chExt cx="1920239" cy="4445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0855" y="3988308"/>
              <a:ext cx="1920239" cy="441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06316" y="3993515"/>
              <a:ext cx="1889760" cy="13970"/>
            </a:xfrm>
            <a:custGeom>
              <a:avLst/>
              <a:gdLst/>
              <a:ahLst/>
              <a:cxnLst/>
              <a:rect l="l" t="t" r="r" b="b"/>
              <a:pathLst>
                <a:path w="1889760" h="13970">
                  <a:moveTo>
                    <a:pt x="18897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89760" y="13716"/>
                  </a:lnTo>
                  <a:lnTo>
                    <a:pt x="1889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86632" y="4065523"/>
            <a:ext cx="1892935" cy="155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 indent="-108585">
              <a:lnSpc>
                <a:spcPts val="1839"/>
              </a:lnSpc>
              <a:spcBef>
                <a:spcPts val="95"/>
              </a:spcBef>
              <a:buChar char="-"/>
              <a:tabLst>
                <a:tab pos="121285" algn="l"/>
              </a:tabLst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Fuerte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poder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endParaRPr sz="1600">
              <a:latin typeface="Calibri"/>
              <a:cs typeface="Calibri"/>
            </a:endParaRPr>
          </a:p>
          <a:p>
            <a:pPr marL="120650" indent="-108585">
              <a:lnSpc>
                <a:spcPct val="100000"/>
              </a:lnSpc>
              <a:spcBef>
                <a:spcPts val="520"/>
              </a:spcBef>
              <a:buChar char="-"/>
              <a:tabLst>
                <a:tab pos="121285" algn="l"/>
              </a:tabLst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Invulnerable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91600"/>
              </a:lnSpc>
              <a:spcBef>
                <a:spcPts val="675"/>
              </a:spcBef>
              <a:buChar char="-"/>
              <a:tabLst>
                <a:tab pos="121285" algn="l"/>
              </a:tabLst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Velar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por que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nadie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salga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del consenso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1600" b="1" spc="-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7304" y="1702942"/>
            <a:ext cx="3726179" cy="2351405"/>
            <a:chOff x="277304" y="1702942"/>
            <a:chExt cx="3726179" cy="2351405"/>
          </a:xfrm>
        </p:grpSpPr>
        <p:sp>
          <p:nvSpPr>
            <p:cNvPr id="30" name="object 30"/>
            <p:cNvSpPr/>
            <p:nvPr/>
          </p:nvSpPr>
          <p:spPr>
            <a:xfrm>
              <a:off x="2891155" y="1715642"/>
              <a:ext cx="1099820" cy="589915"/>
            </a:xfrm>
            <a:custGeom>
              <a:avLst/>
              <a:gdLst/>
              <a:ahLst/>
              <a:cxnLst/>
              <a:rect l="l" t="t" r="r" b="b"/>
              <a:pathLst>
                <a:path w="1099820" h="589914">
                  <a:moveTo>
                    <a:pt x="1099311" y="0"/>
                  </a:moveTo>
                  <a:lnTo>
                    <a:pt x="0" y="589407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321" y="1829561"/>
              <a:ext cx="2856230" cy="2211705"/>
            </a:xfrm>
            <a:custGeom>
              <a:avLst/>
              <a:gdLst/>
              <a:ahLst/>
              <a:cxnLst/>
              <a:rect l="l" t="t" r="r" b="b"/>
              <a:pathLst>
                <a:path w="2856230" h="2211704">
                  <a:moveTo>
                    <a:pt x="1427988" y="0"/>
                  </a:moveTo>
                  <a:lnTo>
                    <a:pt x="1373213" y="798"/>
                  </a:lnTo>
                  <a:lnTo>
                    <a:pt x="1318961" y="3174"/>
                  </a:lnTo>
                  <a:lnTo>
                    <a:pt x="1265267" y="7100"/>
                  </a:lnTo>
                  <a:lnTo>
                    <a:pt x="1212168" y="12545"/>
                  </a:lnTo>
                  <a:lnTo>
                    <a:pt x="1159702" y="19483"/>
                  </a:lnTo>
                  <a:lnTo>
                    <a:pt x="1107905" y="27884"/>
                  </a:lnTo>
                  <a:lnTo>
                    <a:pt x="1056815" y="37720"/>
                  </a:lnTo>
                  <a:lnTo>
                    <a:pt x="1006468" y="48961"/>
                  </a:lnTo>
                  <a:lnTo>
                    <a:pt x="956902" y="61580"/>
                  </a:lnTo>
                  <a:lnTo>
                    <a:pt x="908153" y="75548"/>
                  </a:lnTo>
                  <a:lnTo>
                    <a:pt x="860258" y="90835"/>
                  </a:lnTo>
                  <a:lnTo>
                    <a:pt x="813255" y="107414"/>
                  </a:lnTo>
                  <a:lnTo>
                    <a:pt x="767180" y="125256"/>
                  </a:lnTo>
                  <a:lnTo>
                    <a:pt x="722070" y="144332"/>
                  </a:lnTo>
                  <a:lnTo>
                    <a:pt x="677962" y="164614"/>
                  </a:lnTo>
                  <a:lnTo>
                    <a:pt x="634894" y="186072"/>
                  </a:lnTo>
                  <a:lnTo>
                    <a:pt x="592902" y="208679"/>
                  </a:lnTo>
                  <a:lnTo>
                    <a:pt x="552023" y="232405"/>
                  </a:lnTo>
                  <a:lnTo>
                    <a:pt x="512294" y="257222"/>
                  </a:lnTo>
                  <a:lnTo>
                    <a:pt x="473753" y="283101"/>
                  </a:lnTo>
                  <a:lnTo>
                    <a:pt x="436435" y="310014"/>
                  </a:lnTo>
                  <a:lnTo>
                    <a:pt x="400379" y="337932"/>
                  </a:lnTo>
                  <a:lnTo>
                    <a:pt x="365621" y="366827"/>
                  </a:lnTo>
                  <a:lnTo>
                    <a:pt x="332197" y="396669"/>
                  </a:lnTo>
                  <a:lnTo>
                    <a:pt x="300146" y="427431"/>
                  </a:lnTo>
                  <a:lnTo>
                    <a:pt x="269504" y="459083"/>
                  </a:lnTo>
                  <a:lnTo>
                    <a:pt x="240308" y="491596"/>
                  </a:lnTo>
                  <a:lnTo>
                    <a:pt x="212595" y="524943"/>
                  </a:lnTo>
                  <a:lnTo>
                    <a:pt x="186402" y="559095"/>
                  </a:lnTo>
                  <a:lnTo>
                    <a:pt x="161765" y="594023"/>
                  </a:lnTo>
                  <a:lnTo>
                    <a:pt x="138723" y="629697"/>
                  </a:lnTo>
                  <a:lnTo>
                    <a:pt x="117311" y="666091"/>
                  </a:lnTo>
                  <a:lnTo>
                    <a:pt x="97568" y="703174"/>
                  </a:lnTo>
                  <a:lnTo>
                    <a:pt x="79529" y="740919"/>
                  </a:lnTo>
                  <a:lnTo>
                    <a:pt x="63232" y="779297"/>
                  </a:lnTo>
                  <a:lnTo>
                    <a:pt x="48714" y="818279"/>
                  </a:lnTo>
                  <a:lnTo>
                    <a:pt x="36012" y="857836"/>
                  </a:lnTo>
                  <a:lnTo>
                    <a:pt x="25162" y="897940"/>
                  </a:lnTo>
                  <a:lnTo>
                    <a:pt x="16202" y="938563"/>
                  </a:lnTo>
                  <a:lnTo>
                    <a:pt x="9169" y="979675"/>
                  </a:lnTo>
                  <a:lnTo>
                    <a:pt x="4099" y="1021247"/>
                  </a:lnTo>
                  <a:lnTo>
                    <a:pt x="1031" y="1063253"/>
                  </a:lnTo>
                  <a:lnTo>
                    <a:pt x="0" y="1105662"/>
                  </a:lnTo>
                  <a:lnTo>
                    <a:pt x="1031" y="1148070"/>
                  </a:lnTo>
                  <a:lnTo>
                    <a:pt x="4099" y="1190076"/>
                  </a:lnTo>
                  <a:lnTo>
                    <a:pt x="9169" y="1231648"/>
                  </a:lnTo>
                  <a:lnTo>
                    <a:pt x="16202" y="1272760"/>
                  </a:lnTo>
                  <a:lnTo>
                    <a:pt x="25162" y="1313383"/>
                  </a:lnTo>
                  <a:lnTo>
                    <a:pt x="36012" y="1353487"/>
                  </a:lnTo>
                  <a:lnTo>
                    <a:pt x="48714" y="1393044"/>
                  </a:lnTo>
                  <a:lnTo>
                    <a:pt x="63232" y="1432026"/>
                  </a:lnTo>
                  <a:lnTo>
                    <a:pt x="79529" y="1470404"/>
                  </a:lnTo>
                  <a:lnTo>
                    <a:pt x="97568" y="1508149"/>
                  </a:lnTo>
                  <a:lnTo>
                    <a:pt x="117311" y="1545232"/>
                  </a:lnTo>
                  <a:lnTo>
                    <a:pt x="138723" y="1581626"/>
                  </a:lnTo>
                  <a:lnTo>
                    <a:pt x="161765" y="1617300"/>
                  </a:lnTo>
                  <a:lnTo>
                    <a:pt x="186402" y="1652228"/>
                  </a:lnTo>
                  <a:lnTo>
                    <a:pt x="212595" y="1686380"/>
                  </a:lnTo>
                  <a:lnTo>
                    <a:pt x="240308" y="1719727"/>
                  </a:lnTo>
                  <a:lnTo>
                    <a:pt x="269504" y="1752240"/>
                  </a:lnTo>
                  <a:lnTo>
                    <a:pt x="300146" y="1783892"/>
                  </a:lnTo>
                  <a:lnTo>
                    <a:pt x="332197" y="1814654"/>
                  </a:lnTo>
                  <a:lnTo>
                    <a:pt x="365621" y="1844496"/>
                  </a:lnTo>
                  <a:lnTo>
                    <a:pt x="400379" y="1873391"/>
                  </a:lnTo>
                  <a:lnTo>
                    <a:pt x="436435" y="1901309"/>
                  </a:lnTo>
                  <a:lnTo>
                    <a:pt x="473753" y="1928222"/>
                  </a:lnTo>
                  <a:lnTo>
                    <a:pt x="512294" y="1954101"/>
                  </a:lnTo>
                  <a:lnTo>
                    <a:pt x="552023" y="1978918"/>
                  </a:lnTo>
                  <a:lnTo>
                    <a:pt x="592902" y="2002644"/>
                  </a:lnTo>
                  <a:lnTo>
                    <a:pt x="634894" y="2025251"/>
                  </a:lnTo>
                  <a:lnTo>
                    <a:pt x="677962" y="2046709"/>
                  </a:lnTo>
                  <a:lnTo>
                    <a:pt x="722070" y="2066991"/>
                  </a:lnTo>
                  <a:lnTo>
                    <a:pt x="767180" y="2086067"/>
                  </a:lnTo>
                  <a:lnTo>
                    <a:pt x="813255" y="2103909"/>
                  </a:lnTo>
                  <a:lnTo>
                    <a:pt x="860258" y="2120488"/>
                  </a:lnTo>
                  <a:lnTo>
                    <a:pt x="908153" y="2135775"/>
                  </a:lnTo>
                  <a:lnTo>
                    <a:pt x="956902" y="2149743"/>
                  </a:lnTo>
                  <a:lnTo>
                    <a:pt x="1006468" y="2162362"/>
                  </a:lnTo>
                  <a:lnTo>
                    <a:pt x="1056815" y="2173603"/>
                  </a:lnTo>
                  <a:lnTo>
                    <a:pt x="1107905" y="2183439"/>
                  </a:lnTo>
                  <a:lnTo>
                    <a:pt x="1159702" y="2191840"/>
                  </a:lnTo>
                  <a:lnTo>
                    <a:pt x="1212168" y="2198778"/>
                  </a:lnTo>
                  <a:lnTo>
                    <a:pt x="1265267" y="2204223"/>
                  </a:lnTo>
                  <a:lnTo>
                    <a:pt x="1318961" y="2208149"/>
                  </a:lnTo>
                  <a:lnTo>
                    <a:pt x="1373213" y="2210525"/>
                  </a:lnTo>
                  <a:lnTo>
                    <a:pt x="1427988" y="2211324"/>
                  </a:lnTo>
                  <a:lnTo>
                    <a:pt x="1482763" y="2210525"/>
                  </a:lnTo>
                  <a:lnTo>
                    <a:pt x="1537016" y="2208149"/>
                  </a:lnTo>
                  <a:lnTo>
                    <a:pt x="1590711" y="2204223"/>
                  </a:lnTo>
                  <a:lnTo>
                    <a:pt x="1643810" y="2198778"/>
                  </a:lnTo>
                  <a:lnTo>
                    <a:pt x="1696277" y="2191840"/>
                  </a:lnTo>
                  <a:lnTo>
                    <a:pt x="1748074" y="2183439"/>
                  </a:lnTo>
                  <a:lnTo>
                    <a:pt x="1799164" y="2173603"/>
                  </a:lnTo>
                  <a:lnTo>
                    <a:pt x="1849511" y="2162362"/>
                  </a:lnTo>
                  <a:lnTo>
                    <a:pt x="1899078" y="2149743"/>
                  </a:lnTo>
                  <a:lnTo>
                    <a:pt x="1947827" y="2135775"/>
                  </a:lnTo>
                  <a:lnTo>
                    <a:pt x="1995722" y="2120488"/>
                  </a:lnTo>
                  <a:lnTo>
                    <a:pt x="2042726" y="2103909"/>
                  </a:lnTo>
                  <a:lnTo>
                    <a:pt x="2088801" y="2086067"/>
                  </a:lnTo>
                  <a:lnTo>
                    <a:pt x="2133911" y="2066991"/>
                  </a:lnTo>
                  <a:lnTo>
                    <a:pt x="2178018" y="2046709"/>
                  </a:lnTo>
                  <a:lnTo>
                    <a:pt x="2221087" y="2025251"/>
                  </a:lnTo>
                  <a:lnTo>
                    <a:pt x="2263079" y="2002644"/>
                  </a:lnTo>
                  <a:lnTo>
                    <a:pt x="2303958" y="1978918"/>
                  </a:lnTo>
                  <a:lnTo>
                    <a:pt x="2343686" y="1954101"/>
                  </a:lnTo>
                  <a:lnTo>
                    <a:pt x="2382227" y="1928222"/>
                  </a:lnTo>
                  <a:lnTo>
                    <a:pt x="2419545" y="1901309"/>
                  </a:lnTo>
                  <a:lnTo>
                    <a:pt x="2455601" y="1873391"/>
                  </a:lnTo>
                  <a:lnTo>
                    <a:pt x="2490359" y="1844496"/>
                  </a:lnTo>
                  <a:lnTo>
                    <a:pt x="2523782" y="1814654"/>
                  </a:lnTo>
                  <a:lnTo>
                    <a:pt x="2555833" y="1783892"/>
                  </a:lnTo>
                  <a:lnTo>
                    <a:pt x="2586475" y="1752240"/>
                  </a:lnTo>
                  <a:lnTo>
                    <a:pt x="2615670" y="1719727"/>
                  </a:lnTo>
                  <a:lnTo>
                    <a:pt x="2643383" y="1686380"/>
                  </a:lnTo>
                  <a:lnTo>
                    <a:pt x="2669576" y="1652228"/>
                  </a:lnTo>
                  <a:lnTo>
                    <a:pt x="2694212" y="1617300"/>
                  </a:lnTo>
                  <a:lnTo>
                    <a:pt x="2717254" y="1581626"/>
                  </a:lnTo>
                  <a:lnTo>
                    <a:pt x="2738665" y="1545232"/>
                  </a:lnTo>
                  <a:lnTo>
                    <a:pt x="2758409" y="1508149"/>
                  </a:lnTo>
                  <a:lnTo>
                    <a:pt x="2776447" y="1470404"/>
                  </a:lnTo>
                  <a:lnTo>
                    <a:pt x="2792744" y="1432026"/>
                  </a:lnTo>
                  <a:lnTo>
                    <a:pt x="2807262" y="1393044"/>
                  </a:lnTo>
                  <a:lnTo>
                    <a:pt x="2819964" y="1353487"/>
                  </a:lnTo>
                  <a:lnTo>
                    <a:pt x="2830814" y="1313383"/>
                  </a:lnTo>
                  <a:lnTo>
                    <a:pt x="2839773" y="1272760"/>
                  </a:lnTo>
                  <a:lnTo>
                    <a:pt x="2846806" y="1231648"/>
                  </a:lnTo>
                  <a:lnTo>
                    <a:pt x="2851876" y="1190076"/>
                  </a:lnTo>
                  <a:lnTo>
                    <a:pt x="2854944" y="1148070"/>
                  </a:lnTo>
                  <a:lnTo>
                    <a:pt x="2855976" y="1105662"/>
                  </a:lnTo>
                  <a:lnTo>
                    <a:pt x="2854944" y="1063253"/>
                  </a:lnTo>
                  <a:lnTo>
                    <a:pt x="2851876" y="1021247"/>
                  </a:lnTo>
                  <a:lnTo>
                    <a:pt x="2846806" y="979675"/>
                  </a:lnTo>
                  <a:lnTo>
                    <a:pt x="2839773" y="938563"/>
                  </a:lnTo>
                  <a:lnTo>
                    <a:pt x="2830814" y="897940"/>
                  </a:lnTo>
                  <a:lnTo>
                    <a:pt x="2819964" y="857836"/>
                  </a:lnTo>
                  <a:lnTo>
                    <a:pt x="2807262" y="818279"/>
                  </a:lnTo>
                  <a:lnTo>
                    <a:pt x="2792744" y="779297"/>
                  </a:lnTo>
                  <a:lnTo>
                    <a:pt x="2776447" y="740919"/>
                  </a:lnTo>
                  <a:lnTo>
                    <a:pt x="2758409" y="703174"/>
                  </a:lnTo>
                  <a:lnTo>
                    <a:pt x="2738665" y="666091"/>
                  </a:lnTo>
                  <a:lnTo>
                    <a:pt x="2717254" y="629697"/>
                  </a:lnTo>
                  <a:lnTo>
                    <a:pt x="2694212" y="594023"/>
                  </a:lnTo>
                  <a:lnTo>
                    <a:pt x="2669576" y="559095"/>
                  </a:lnTo>
                  <a:lnTo>
                    <a:pt x="2643383" y="524943"/>
                  </a:lnTo>
                  <a:lnTo>
                    <a:pt x="2615670" y="491596"/>
                  </a:lnTo>
                  <a:lnTo>
                    <a:pt x="2586475" y="459083"/>
                  </a:lnTo>
                  <a:lnTo>
                    <a:pt x="2555833" y="427431"/>
                  </a:lnTo>
                  <a:lnTo>
                    <a:pt x="2523782" y="396669"/>
                  </a:lnTo>
                  <a:lnTo>
                    <a:pt x="2490359" y="366827"/>
                  </a:lnTo>
                  <a:lnTo>
                    <a:pt x="2455601" y="337932"/>
                  </a:lnTo>
                  <a:lnTo>
                    <a:pt x="2419545" y="310014"/>
                  </a:lnTo>
                  <a:lnTo>
                    <a:pt x="2382227" y="283101"/>
                  </a:lnTo>
                  <a:lnTo>
                    <a:pt x="2343686" y="257222"/>
                  </a:lnTo>
                  <a:lnTo>
                    <a:pt x="2303958" y="232405"/>
                  </a:lnTo>
                  <a:lnTo>
                    <a:pt x="2263079" y="208679"/>
                  </a:lnTo>
                  <a:lnTo>
                    <a:pt x="2221087" y="186072"/>
                  </a:lnTo>
                  <a:lnTo>
                    <a:pt x="2178018" y="164614"/>
                  </a:lnTo>
                  <a:lnTo>
                    <a:pt x="2133911" y="144332"/>
                  </a:lnTo>
                  <a:lnTo>
                    <a:pt x="2088801" y="125256"/>
                  </a:lnTo>
                  <a:lnTo>
                    <a:pt x="2042726" y="107414"/>
                  </a:lnTo>
                  <a:lnTo>
                    <a:pt x="1995722" y="90835"/>
                  </a:lnTo>
                  <a:lnTo>
                    <a:pt x="1947827" y="75548"/>
                  </a:lnTo>
                  <a:lnTo>
                    <a:pt x="1899078" y="61580"/>
                  </a:lnTo>
                  <a:lnTo>
                    <a:pt x="1849511" y="48961"/>
                  </a:lnTo>
                  <a:lnTo>
                    <a:pt x="1799164" y="37720"/>
                  </a:lnTo>
                  <a:lnTo>
                    <a:pt x="1748074" y="27884"/>
                  </a:lnTo>
                  <a:lnTo>
                    <a:pt x="1696277" y="19483"/>
                  </a:lnTo>
                  <a:lnTo>
                    <a:pt x="1643810" y="12545"/>
                  </a:lnTo>
                  <a:lnTo>
                    <a:pt x="1590711" y="7100"/>
                  </a:lnTo>
                  <a:lnTo>
                    <a:pt x="1537016" y="3174"/>
                  </a:lnTo>
                  <a:lnTo>
                    <a:pt x="1482763" y="798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321" y="1829561"/>
              <a:ext cx="2856230" cy="2211705"/>
            </a:xfrm>
            <a:custGeom>
              <a:avLst/>
              <a:gdLst/>
              <a:ahLst/>
              <a:cxnLst/>
              <a:rect l="l" t="t" r="r" b="b"/>
              <a:pathLst>
                <a:path w="2856230" h="2211704">
                  <a:moveTo>
                    <a:pt x="0" y="1105662"/>
                  </a:moveTo>
                  <a:lnTo>
                    <a:pt x="1031" y="1063253"/>
                  </a:lnTo>
                  <a:lnTo>
                    <a:pt x="4099" y="1021247"/>
                  </a:lnTo>
                  <a:lnTo>
                    <a:pt x="9169" y="979675"/>
                  </a:lnTo>
                  <a:lnTo>
                    <a:pt x="16202" y="938563"/>
                  </a:lnTo>
                  <a:lnTo>
                    <a:pt x="25162" y="897940"/>
                  </a:lnTo>
                  <a:lnTo>
                    <a:pt x="36012" y="857836"/>
                  </a:lnTo>
                  <a:lnTo>
                    <a:pt x="48714" y="818279"/>
                  </a:lnTo>
                  <a:lnTo>
                    <a:pt x="63232" y="779297"/>
                  </a:lnTo>
                  <a:lnTo>
                    <a:pt x="79529" y="740919"/>
                  </a:lnTo>
                  <a:lnTo>
                    <a:pt x="97568" y="703174"/>
                  </a:lnTo>
                  <a:lnTo>
                    <a:pt x="117311" y="666091"/>
                  </a:lnTo>
                  <a:lnTo>
                    <a:pt x="138723" y="629697"/>
                  </a:lnTo>
                  <a:lnTo>
                    <a:pt x="161765" y="594023"/>
                  </a:lnTo>
                  <a:lnTo>
                    <a:pt x="186402" y="559095"/>
                  </a:lnTo>
                  <a:lnTo>
                    <a:pt x="212595" y="524943"/>
                  </a:lnTo>
                  <a:lnTo>
                    <a:pt x="240308" y="491596"/>
                  </a:lnTo>
                  <a:lnTo>
                    <a:pt x="269504" y="459083"/>
                  </a:lnTo>
                  <a:lnTo>
                    <a:pt x="300146" y="427431"/>
                  </a:lnTo>
                  <a:lnTo>
                    <a:pt x="332197" y="396669"/>
                  </a:lnTo>
                  <a:lnTo>
                    <a:pt x="365621" y="366827"/>
                  </a:lnTo>
                  <a:lnTo>
                    <a:pt x="400379" y="337932"/>
                  </a:lnTo>
                  <a:lnTo>
                    <a:pt x="436435" y="310014"/>
                  </a:lnTo>
                  <a:lnTo>
                    <a:pt x="473753" y="283101"/>
                  </a:lnTo>
                  <a:lnTo>
                    <a:pt x="512294" y="257222"/>
                  </a:lnTo>
                  <a:lnTo>
                    <a:pt x="552023" y="232405"/>
                  </a:lnTo>
                  <a:lnTo>
                    <a:pt x="592902" y="208679"/>
                  </a:lnTo>
                  <a:lnTo>
                    <a:pt x="634894" y="186072"/>
                  </a:lnTo>
                  <a:lnTo>
                    <a:pt x="677962" y="164614"/>
                  </a:lnTo>
                  <a:lnTo>
                    <a:pt x="722070" y="144332"/>
                  </a:lnTo>
                  <a:lnTo>
                    <a:pt x="767180" y="125256"/>
                  </a:lnTo>
                  <a:lnTo>
                    <a:pt x="813255" y="107414"/>
                  </a:lnTo>
                  <a:lnTo>
                    <a:pt x="860258" y="90835"/>
                  </a:lnTo>
                  <a:lnTo>
                    <a:pt x="908153" y="75548"/>
                  </a:lnTo>
                  <a:lnTo>
                    <a:pt x="956902" y="61580"/>
                  </a:lnTo>
                  <a:lnTo>
                    <a:pt x="1006468" y="48961"/>
                  </a:lnTo>
                  <a:lnTo>
                    <a:pt x="1056815" y="37720"/>
                  </a:lnTo>
                  <a:lnTo>
                    <a:pt x="1107905" y="27884"/>
                  </a:lnTo>
                  <a:lnTo>
                    <a:pt x="1159702" y="19483"/>
                  </a:lnTo>
                  <a:lnTo>
                    <a:pt x="1212168" y="12545"/>
                  </a:lnTo>
                  <a:lnTo>
                    <a:pt x="1265267" y="7100"/>
                  </a:lnTo>
                  <a:lnTo>
                    <a:pt x="1318961" y="3174"/>
                  </a:lnTo>
                  <a:lnTo>
                    <a:pt x="1373213" y="798"/>
                  </a:lnTo>
                  <a:lnTo>
                    <a:pt x="1427988" y="0"/>
                  </a:lnTo>
                  <a:lnTo>
                    <a:pt x="1482763" y="798"/>
                  </a:lnTo>
                  <a:lnTo>
                    <a:pt x="1537016" y="3174"/>
                  </a:lnTo>
                  <a:lnTo>
                    <a:pt x="1590711" y="7100"/>
                  </a:lnTo>
                  <a:lnTo>
                    <a:pt x="1643810" y="12545"/>
                  </a:lnTo>
                  <a:lnTo>
                    <a:pt x="1696277" y="19483"/>
                  </a:lnTo>
                  <a:lnTo>
                    <a:pt x="1748074" y="27884"/>
                  </a:lnTo>
                  <a:lnTo>
                    <a:pt x="1799164" y="37720"/>
                  </a:lnTo>
                  <a:lnTo>
                    <a:pt x="1849511" y="48961"/>
                  </a:lnTo>
                  <a:lnTo>
                    <a:pt x="1899078" y="61580"/>
                  </a:lnTo>
                  <a:lnTo>
                    <a:pt x="1947827" y="75548"/>
                  </a:lnTo>
                  <a:lnTo>
                    <a:pt x="1995722" y="90835"/>
                  </a:lnTo>
                  <a:lnTo>
                    <a:pt x="2042726" y="107414"/>
                  </a:lnTo>
                  <a:lnTo>
                    <a:pt x="2088801" y="125256"/>
                  </a:lnTo>
                  <a:lnTo>
                    <a:pt x="2133911" y="144332"/>
                  </a:lnTo>
                  <a:lnTo>
                    <a:pt x="2178018" y="164614"/>
                  </a:lnTo>
                  <a:lnTo>
                    <a:pt x="2221087" y="186072"/>
                  </a:lnTo>
                  <a:lnTo>
                    <a:pt x="2263079" y="208679"/>
                  </a:lnTo>
                  <a:lnTo>
                    <a:pt x="2303958" y="232405"/>
                  </a:lnTo>
                  <a:lnTo>
                    <a:pt x="2343686" y="257222"/>
                  </a:lnTo>
                  <a:lnTo>
                    <a:pt x="2382227" y="283101"/>
                  </a:lnTo>
                  <a:lnTo>
                    <a:pt x="2419545" y="310014"/>
                  </a:lnTo>
                  <a:lnTo>
                    <a:pt x="2455601" y="337932"/>
                  </a:lnTo>
                  <a:lnTo>
                    <a:pt x="2490359" y="366827"/>
                  </a:lnTo>
                  <a:lnTo>
                    <a:pt x="2523782" y="396669"/>
                  </a:lnTo>
                  <a:lnTo>
                    <a:pt x="2555833" y="427431"/>
                  </a:lnTo>
                  <a:lnTo>
                    <a:pt x="2586475" y="459083"/>
                  </a:lnTo>
                  <a:lnTo>
                    <a:pt x="2615670" y="491596"/>
                  </a:lnTo>
                  <a:lnTo>
                    <a:pt x="2643383" y="524943"/>
                  </a:lnTo>
                  <a:lnTo>
                    <a:pt x="2669576" y="559095"/>
                  </a:lnTo>
                  <a:lnTo>
                    <a:pt x="2694212" y="594023"/>
                  </a:lnTo>
                  <a:lnTo>
                    <a:pt x="2717254" y="629697"/>
                  </a:lnTo>
                  <a:lnTo>
                    <a:pt x="2738665" y="666091"/>
                  </a:lnTo>
                  <a:lnTo>
                    <a:pt x="2758409" y="703174"/>
                  </a:lnTo>
                  <a:lnTo>
                    <a:pt x="2776447" y="740919"/>
                  </a:lnTo>
                  <a:lnTo>
                    <a:pt x="2792744" y="779297"/>
                  </a:lnTo>
                  <a:lnTo>
                    <a:pt x="2807262" y="818279"/>
                  </a:lnTo>
                  <a:lnTo>
                    <a:pt x="2819964" y="857836"/>
                  </a:lnTo>
                  <a:lnTo>
                    <a:pt x="2830814" y="897940"/>
                  </a:lnTo>
                  <a:lnTo>
                    <a:pt x="2839773" y="938563"/>
                  </a:lnTo>
                  <a:lnTo>
                    <a:pt x="2846806" y="979675"/>
                  </a:lnTo>
                  <a:lnTo>
                    <a:pt x="2851876" y="1021247"/>
                  </a:lnTo>
                  <a:lnTo>
                    <a:pt x="2854944" y="1063253"/>
                  </a:lnTo>
                  <a:lnTo>
                    <a:pt x="2855976" y="1105662"/>
                  </a:lnTo>
                  <a:lnTo>
                    <a:pt x="2854944" y="1148070"/>
                  </a:lnTo>
                  <a:lnTo>
                    <a:pt x="2851876" y="1190076"/>
                  </a:lnTo>
                  <a:lnTo>
                    <a:pt x="2846806" y="1231648"/>
                  </a:lnTo>
                  <a:lnTo>
                    <a:pt x="2839773" y="1272760"/>
                  </a:lnTo>
                  <a:lnTo>
                    <a:pt x="2830814" y="1313383"/>
                  </a:lnTo>
                  <a:lnTo>
                    <a:pt x="2819964" y="1353487"/>
                  </a:lnTo>
                  <a:lnTo>
                    <a:pt x="2807262" y="1393044"/>
                  </a:lnTo>
                  <a:lnTo>
                    <a:pt x="2792744" y="1432026"/>
                  </a:lnTo>
                  <a:lnTo>
                    <a:pt x="2776447" y="1470404"/>
                  </a:lnTo>
                  <a:lnTo>
                    <a:pt x="2758409" y="1508149"/>
                  </a:lnTo>
                  <a:lnTo>
                    <a:pt x="2738665" y="1545232"/>
                  </a:lnTo>
                  <a:lnTo>
                    <a:pt x="2717254" y="1581626"/>
                  </a:lnTo>
                  <a:lnTo>
                    <a:pt x="2694212" y="1617300"/>
                  </a:lnTo>
                  <a:lnTo>
                    <a:pt x="2669576" y="1652228"/>
                  </a:lnTo>
                  <a:lnTo>
                    <a:pt x="2643383" y="1686380"/>
                  </a:lnTo>
                  <a:lnTo>
                    <a:pt x="2615670" y="1719727"/>
                  </a:lnTo>
                  <a:lnTo>
                    <a:pt x="2586475" y="1752240"/>
                  </a:lnTo>
                  <a:lnTo>
                    <a:pt x="2555833" y="1783892"/>
                  </a:lnTo>
                  <a:lnTo>
                    <a:pt x="2523782" y="1814654"/>
                  </a:lnTo>
                  <a:lnTo>
                    <a:pt x="2490359" y="1844496"/>
                  </a:lnTo>
                  <a:lnTo>
                    <a:pt x="2455601" y="1873391"/>
                  </a:lnTo>
                  <a:lnTo>
                    <a:pt x="2419545" y="1901309"/>
                  </a:lnTo>
                  <a:lnTo>
                    <a:pt x="2382227" y="1928222"/>
                  </a:lnTo>
                  <a:lnTo>
                    <a:pt x="2343686" y="1954101"/>
                  </a:lnTo>
                  <a:lnTo>
                    <a:pt x="2303958" y="1978918"/>
                  </a:lnTo>
                  <a:lnTo>
                    <a:pt x="2263079" y="2002644"/>
                  </a:lnTo>
                  <a:lnTo>
                    <a:pt x="2221087" y="2025251"/>
                  </a:lnTo>
                  <a:lnTo>
                    <a:pt x="2178018" y="2046709"/>
                  </a:lnTo>
                  <a:lnTo>
                    <a:pt x="2133911" y="2066991"/>
                  </a:lnTo>
                  <a:lnTo>
                    <a:pt x="2088801" y="2086067"/>
                  </a:lnTo>
                  <a:lnTo>
                    <a:pt x="2042726" y="2103909"/>
                  </a:lnTo>
                  <a:lnTo>
                    <a:pt x="1995722" y="2120488"/>
                  </a:lnTo>
                  <a:lnTo>
                    <a:pt x="1947827" y="2135775"/>
                  </a:lnTo>
                  <a:lnTo>
                    <a:pt x="1899078" y="2149743"/>
                  </a:lnTo>
                  <a:lnTo>
                    <a:pt x="1849511" y="2162362"/>
                  </a:lnTo>
                  <a:lnTo>
                    <a:pt x="1799164" y="2173603"/>
                  </a:lnTo>
                  <a:lnTo>
                    <a:pt x="1748074" y="2183439"/>
                  </a:lnTo>
                  <a:lnTo>
                    <a:pt x="1696277" y="2191840"/>
                  </a:lnTo>
                  <a:lnTo>
                    <a:pt x="1643810" y="2198778"/>
                  </a:lnTo>
                  <a:lnTo>
                    <a:pt x="1590711" y="2204223"/>
                  </a:lnTo>
                  <a:lnTo>
                    <a:pt x="1537016" y="2208149"/>
                  </a:lnTo>
                  <a:lnTo>
                    <a:pt x="1482763" y="2210525"/>
                  </a:lnTo>
                  <a:lnTo>
                    <a:pt x="1427988" y="2211324"/>
                  </a:lnTo>
                  <a:lnTo>
                    <a:pt x="1373213" y="2210525"/>
                  </a:lnTo>
                  <a:lnTo>
                    <a:pt x="1318961" y="2208149"/>
                  </a:lnTo>
                  <a:lnTo>
                    <a:pt x="1265267" y="2204223"/>
                  </a:lnTo>
                  <a:lnTo>
                    <a:pt x="1212168" y="2198778"/>
                  </a:lnTo>
                  <a:lnTo>
                    <a:pt x="1159702" y="2191840"/>
                  </a:lnTo>
                  <a:lnTo>
                    <a:pt x="1107905" y="2183439"/>
                  </a:lnTo>
                  <a:lnTo>
                    <a:pt x="1056815" y="2173603"/>
                  </a:lnTo>
                  <a:lnTo>
                    <a:pt x="1006468" y="2162362"/>
                  </a:lnTo>
                  <a:lnTo>
                    <a:pt x="956902" y="2149743"/>
                  </a:lnTo>
                  <a:lnTo>
                    <a:pt x="908153" y="2135775"/>
                  </a:lnTo>
                  <a:lnTo>
                    <a:pt x="860258" y="2120488"/>
                  </a:lnTo>
                  <a:lnTo>
                    <a:pt x="813255" y="2103909"/>
                  </a:lnTo>
                  <a:lnTo>
                    <a:pt x="767180" y="2086067"/>
                  </a:lnTo>
                  <a:lnTo>
                    <a:pt x="722070" y="2066991"/>
                  </a:lnTo>
                  <a:lnTo>
                    <a:pt x="677962" y="2046709"/>
                  </a:lnTo>
                  <a:lnTo>
                    <a:pt x="634894" y="2025251"/>
                  </a:lnTo>
                  <a:lnTo>
                    <a:pt x="592902" y="2002644"/>
                  </a:lnTo>
                  <a:lnTo>
                    <a:pt x="552023" y="1978918"/>
                  </a:lnTo>
                  <a:lnTo>
                    <a:pt x="512294" y="1954101"/>
                  </a:lnTo>
                  <a:lnTo>
                    <a:pt x="473753" y="1928222"/>
                  </a:lnTo>
                  <a:lnTo>
                    <a:pt x="436435" y="1901309"/>
                  </a:lnTo>
                  <a:lnTo>
                    <a:pt x="400379" y="1873391"/>
                  </a:lnTo>
                  <a:lnTo>
                    <a:pt x="365621" y="1844496"/>
                  </a:lnTo>
                  <a:lnTo>
                    <a:pt x="332197" y="1814654"/>
                  </a:lnTo>
                  <a:lnTo>
                    <a:pt x="300146" y="1783892"/>
                  </a:lnTo>
                  <a:lnTo>
                    <a:pt x="269504" y="1752240"/>
                  </a:lnTo>
                  <a:lnTo>
                    <a:pt x="240308" y="1719727"/>
                  </a:lnTo>
                  <a:lnTo>
                    <a:pt x="212595" y="1686380"/>
                  </a:lnTo>
                  <a:lnTo>
                    <a:pt x="186402" y="1652228"/>
                  </a:lnTo>
                  <a:lnTo>
                    <a:pt x="161765" y="1617300"/>
                  </a:lnTo>
                  <a:lnTo>
                    <a:pt x="138723" y="1581626"/>
                  </a:lnTo>
                  <a:lnTo>
                    <a:pt x="117311" y="1545232"/>
                  </a:lnTo>
                  <a:lnTo>
                    <a:pt x="97568" y="1508149"/>
                  </a:lnTo>
                  <a:lnTo>
                    <a:pt x="79529" y="1470404"/>
                  </a:lnTo>
                  <a:lnTo>
                    <a:pt x="63232" y="1432026"/>
                  </a:lnTo>
                  <a:lnTo>
                    <a:pt x="48714" y="1393044"/>
                  </a:lnTo>
                  <a:lnTo>
                    <a:pt x="36012" y="1353487"/>
                  </a:lnTo>
                  <a:lnTo>
                    <a:pt x="25162" y="1313383"/>
                  </a:lnTo>
                  <a:lnTo>
                    <a:pt x="16202" y="1272760"/>
                  </a:lnTo>
                  <a:lnTo>
                    <a:pt x="9169" y="1231648"/>
                  </a:lnTo>
                  <a:lnTo>
                    <a:pt x="4099" y="1190076"/>
                  </a:lnTo>
                  <a:lnTo>
                    <a:pt x="1031" y="1148070"/>
                  </a:lnTo>
                  <a:lnTo>
                    <a:pt x="0" y="110566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7740" y="2252471"/>
              <a:ext cx="1517904" cy="441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772" y="1973579"/>
              <a:ext cx="1813560" cy="4663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847" y="2474975"/>
              <a:ext cx="1312164" cy="441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879" y="2196083"/>
              <a:ext cx="1607820" cy="4663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7008" y="2420111"/>
              <a:ext cx="1036319" cy="4663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1975" y="2699003"/>
              <a:ext cx="787907" cy="4419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04799" y="2020569"/>
            <a:ext cx="2005964" cy="17811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68605" marR="241935" algn="ctr">
              <a:lnSpc>
                <a:spcPct val="91600"/>
              </a:lnSpc>
              <a:spcBef>
                <a:spcPts val="254"/>
              </a:spcBef>
            </a:pP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Conformidad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 </a:t>
            </a:r>
            <a:r>
              <a:rPr sz="1600" b="1" i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influencia de la </a:t>
            </a:r>
            <a:r>
              <a:rPr sz="16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mayoría:</a:t>
            </a:r>
            <a:endParaRPr sz="1600">
              <a:latin typeface="Calibri"/>
              <a:cs typeface="Calibri"/>
            </a:endParaRPr>
          </a:p>
          <a:p>
            <a:pPr marL="12700" marR="259079">
              <a:lnSpc>
                <a:spcPts val="1750"/>
              </a:lnSpc>
              <a:spcBef>
                <a:spcPts val="715"/>
              </a:spcBef>
              <a:buChar char="-"/>
              <a:tabLst>
                <a:tab pos="121285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Sometimiento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presiones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endParaRPr sz="16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500"/>
              </a:spcBef>
              <a:buChar char="-"/>
              <a:tabLst>
                <a:tab pos="12128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Opinión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conforme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47765" y="1695830"/>
            <a:ext cx="3281045" cy="1348105"/>
            <a:chOff x="5747765" y="1695830"/>
            <a:chExt cx="3281045" cy="1348105"/>
          </a:xfrm>
        </p:grpSpPr>
        <p:sp>
          <p:nvSpPr>
            <p:cNvPr id="41" name="object 41"/>
            <p:cNvSpPr/>
            <p:nvPr/>
          </p:nvSpPr>
          <p:spPr>
            <a:xfrm>
              <a:off x="5760465" y="1708530"/>
              <a:ext cx="1530350" cy="586105"/>
            </a:xfrm>
            <a:custGeom>
              <a:avLst/>
              <a:gdLst/>
              <a:ahLst/>
              <a:cxnLst/>
              <a:rect l="l" t="t" r="r" b="b"/>
              <a:pathLst>
                <a:path w="1530350" h="586105">
                  <a:moveTo>
                    <a:pt x="0" y="0"/>
                  </a:moveTo>
                  <a:lnTo>
                    <a:pt x="1529841" y="58597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66025" y="2134361"/>
              <a:ext cx="1949450" cy="896619"/>
            </a:xfrm>
            <a:custGeom>
              <a:avLst/>
              <a:gdLst/>
              <a:ahLst/>
              <a:cxnLst/>
              <a:rect l="l" t="t" r="r" b="b"/>
              <a:pathLst>
                <a:path w="1949450" h="896619">
                  <a:moveTo>
                    <a:pt x="974598" y="0"/>
                  </a:moveTo>
                  <a:lnTo>
                    <a:pt x="910521" y="953"/>
                  </a:lnTo>
                  <a:lnTo>
                    <a:pt x="847550" y="3773"/>
                  </a:lnTo>
                  <a:lnTo>
                    <a:pt x="785814" y="8402"/>
                  </a:lnTo>
                  <a:lnTo>
                    <a:pt x="725442" y="14780"/>
                  </a:lnTo>
                  <a:lnTo>
                    <a:pt x="666561" y="22847"/>
                  </a:lnTo>
                  <a:lnTo>
                    <a:pt x="609300" y="32546"/>
                  </a:lnTo>
                  <a:lnTo>
                    <a:pt x="553787" y="43816"/>
                  </a:lnTo>
                  <a:lnTo>
                    <a:pt x="500152" y="56598"/>
                  </a:lnTo>
                  <a:lnTo>
                    <a:pt x="448522" y="70835"/>
                  </a:lnTo>
                  <a:lnTo>
                    <a:pt x="399025" y="86465"/>
                  </a:lnTo>
                  <a:lnTo>
                    <a:pt x="351792" y="103431"/>
                  </a:lnTo>
                  <a:lnTo>
                    <a:pt x="306949" y="121673"/>
                  </a:lnTo>
                  <a:lnTo>
                    <a:pt x="264625" y="141132"/>
                  </a:lnTo>
                  <a:lnTo>
                    <a:pt x="224949" y="161749"/>
                  </a:lnTo>
                  <a:lnTo>
                    <a:pt x="188049" y="183465"/>
                  </a:lnTo>
                  <a:lnTo>
                    <a:pt x="154054" y="206220"/>
                  </a:lnTo>
                  <a:lnTo>
                    <a:pt x="123091" y="229956"/>
                  </a:lnTo>
                  <a:lnTo>
                    <a:pt x="70780" y="280134"/>
                  </a:lnTo>
                  <a:lnTo>
                    <a:pt x="32143" y="333525"/>
                  </a:lnTo>
                  <a:lnTo>
                    <a:pt x="8207" y="389657"/>
                  </a:lnTo>
                  <a:lnTo>
                    <a:pt x="0" y="448055"/>
                  </a:lnTo>
                  <a:lnTo>
                    <a:pt x="2073" y="477509"/>
                  </a:lnTo>
                  <a:lnTo>
                    <a:pt x="18273" y="534833"/>
                  </a:lnTo>
                  <a:lnTo>
                    <a:pt x="49688" y="589653"/>
                  </a:lnTo>
                  <a:lnTo>
                    <a:pt x="95291" y="641497"/>
                  </a:lnTo>
                  <a:lnTo>
                    <a:pt x="154054" y="689891"/>
                  </a:lnTo>
                  <a:lnTo>
                    <a:pt x="188049" y="712646"/>
                  </a:lnTo>
                  <a:lnTo>
                    <a:pt x="224949" y="734362"/>
                  </a:lnTo>
                  <a:lnTo>
                    <a:pt x="264625" y="754979"/>
                  </a:lnTo>
                  <a:lnTo>
                    <a:pt x="306949" y="774438"/>
                  </a:lnTo>
                  <a:lnTo>
                    <a:pt x="351792" y="792680"/>
                  </a:lnTo>
                  <a:lnTo>
                    <a:pt x="399025" y="809646"/>
                  </a:lnTo>
                  <a:lnTo>
                    <a:pt x="448522" y="825276"/>
                  </a:lnTo>
                  <a:lnTo>
                    <a:pt x="500152" y="839513"/>
                  </a:lnTo>
                  <a:lnTo>
                    <a:pt x="553787" y="852295"/>
                  </a:lnTo>
                  <a:lnTo>
                    <a:pt x="609300" y="863565"/>
                  </a:lnTo>
                  <a:lnTo>
                    <a:pt x="666561" y="873264"/>
                  </a:lnTo>
                  <a:lnTo>
                    <a:pt x="725442" y="881331"/>
                  </a:lnTo>
                  <a:lnTo>
                    <a:pt x="785814" y="887709"/>
                  </a:lnTo>
                  <a:lnTo>
                    <a:pt x="847550" y="892338"/>
                  </a:lnTo>
                  <a:lnTo>
                    <a:pt x="910521" y="895158"/>
                  </a:lnTo>
                  <a:lnTo>
                    <a:pt x="974598" y="896112"/>
                  </a:lnTo>
                  <a:lnTo>
                    <a:pt x="1038674" y="895158"/>
                  </a:lnTo>
                  <a:lnTo>
                    <a:pt x="1101645" y="892338"/>
                  </a:lnTo>
                  <a:lnTo>
                    <a:pt x="1163381" y="887709"/>
                  </a:lnTo>
                  <a:lnTo>
                    <a:pt x="1223753" y="881331"/>
                  </a:lnTo>
                  <a:lnTo>
                    <a:pt x="1282634" y="873264"/>
                  </a:lnTo>
                  <a:lnTo>
                    <a:pt x="1339895" y="863565"/>
                  </a:lnTo>
                  <a:lnTo>
                    <a:pt x="1395408" y="852295"/>
                  </a:lnTo>
                  <a:lnTo>
                    <a:pt x="1449043" y="839513"/>
                  </a:lnTo>
                  <a:lnTo>
                    <a:pt x="1500673" y="825276"/>
                  </a:lnTo>
                  <a:lnTo>
                    <a:pt x="1550170" y="809646"/>
                  </a:lnTo>
                  <a:lnTo>
                    <a:pt x="1597403" y="792680"/>
                  </a:lnTo>
                  <a:lnTo>
                    <a:pt x="1642246" y="774438"/>
                  </a:lnTo>
                  <a:lnTo>
                    <a:pt x="1684570" y="754979"/>
                  </a:lnTo>
                  <a:lnTo>
                    <a:pt x="1724246" y="734362"/>
                  </a:lnTo>
                  <a:lnTo>
                    <a:pt x="1761146" y="712646"/>
                  </a:lnTo>
                  <a:lnTo>
                    <a:pt x="1795141" y="689891"/>
                  </a:lnTo>
                  <a:lnTo>
                    <a:pt x="1826104" y="666155"/>
                  </a:lnTo>
                  <a:lnTo>
                    <a:pt x="1878415" y="615977"/>
                  </a:lnTo>
                  <a:lnTo>
                    <a:pt x="1917052" y="562586"/>
                  </a:lnTo>
                  <a:lnTo>
                    <a:pt x="1940988" y="506454"/>
                  </a:lnTo>
                  <a:lnTo>
                    <a:pt x="1949196" y="448055"/>
                  </a:lnTo>
                  <a:lnTo>
                    <a:pt x="1947122" y="418602"/>
                  </a:lnTo>
                  <a:lnTo>
                    <a:pt x="1930922" y="361278"/>
                  </a:lnTo>
                  <a:lnTo>
                    <a:pt x="1899507" y="306458"/>
                  </a:lnTo>
                  <a:lnTo>
                    <a:pt x="1853904" y="254614"/>
                  </a:lnTo>
                  <a:lnTo>
                    <a:pt x="1795141" y="206220"/>
                  </a:lnTo>
                  <a:lnTo>
                    <a:pt x="1761146" y="183465"/>
                  </a:lnTo>
                  <a:lnTo>
                    <a:pt x="1724246" y="161749"/>
                  </a:lnTo>
                  <a:lnTo>
                    <a:pt x="1684570" y="141132"/>
                  </a:lnTo>
                  <a:lnTo>
                    <a:pt x="1642246" y="121673"/>
                  </a:lnTo>
                  <a:lnTo>
                    <a:pt x="1597403" y="103431"/>
                  </a:lnTo>
                  <a:lnTo>
                    <a:pt x="1550170" y="86465"/>
                  </a:lnTo>
                  <a:lnTo>
                    <a:pt x="1500673" y="70835"/>
                  </a:lnTo>
                  <a:lnTo>
                    <a:pt x="1449043" y="56598"/>
                  </a:lnTo>
                  <a:lnTo>
                    <a:pt x="1395408" y="43816"/>
                  </a:lnTo>
                  <a:lnTo>
                    <a:pt x="1339895" y="32546"/>
                  </a:lnTo>
                  <a:lnTo>
                    <a:pt x="1282634" y="22847"/>
                  </a:lnTo>
                  <a:lnTo>
                    <a:pt x="1223753" y="14780"/>
                  </a:lnTo>
                  <a:lnTo>
                    <a:pt x="1163381" y="8402"/>
                  </a:lnTo>
                  <a:lnTo>
                    <a:pt x="1101645" y="3773"/>
                  </a:lnTo>
                  <a:lnTo>
                    <a:pt x="1038674" y="953"/>
                  </a:lnTo>
                  <a:lnTo>
                    <a:pt x="97459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66025" y="2134361"/>
              <a:ext cx="1949450" cy="896619"/>
            </a:xfrm>
            <a:custGeom>
              <a:avLst/>
              <a:gdLst/>
              <a:ahLst/>
              <a:cxnLst/>
              <a:rect l="l" t="t" r="r" b="b"/>
              <a:pathLst>
                <a:path w="1949450" h="896619">
                  <a:moveTo>
                    <a:pt x="0" y="448055"/>
                  </a:moveTo>
                  <a:lnTo>
                    <a:pt x="8207" y="389657"/>
                  </a:lnTo>
                  <a:lnTo>
                    <a:pt x="32143" y="333525"/>
                  </a:lnTo>
                  <a:lnTo>
                    <a:pt x="70780" y="280134"/>
                  </a:lnTo>
                  <a:lnTo>
                    <a:pt x="123091" y="229956"/>
                  </a:lnTo>
                  <a:lnTo>
                    <a:pt x="154054" y="206220"/>
                  </a:lnTo>
                  <a:lnTo>
                    <a:pt x="188049" y="183465"/>
                  </a:lnTo>
                  <a:lnTo>
                    <a:pt x="224949" y="161749"/>
                  </a:lnTo>
                  <a:lnTo>
                    <a:pt x="264625" y="141132"/>
                  </a:lnTo>
                  <a:lnTo>
                    <a:pt x="306949" y="121673"/>
                  </a:lnTo>
                  <a:lnTo>
                    <a:pt x="351792" y="103431"/>
                  </a:lnTo>
                  <a:lnTo>
                    <a:pt x="399025" y="86465"/>
                  </a:lnTo>
                  <a:lnTo>
                    <a:pt x="448522" y="70835"/>
                  </a:lnTo>
                  <a:lnTo>
                    <a:pt x="500152" y="56598"/>
                  </a:lnTo>
                  <a:lnTo>
                    <a:pt x="553787" y="43816"/>
                  </a:lnTo>
                  <a:lnTo>
                    <a:pt x="609300" y="32546"/>
                  </a:lnTo>
                  <a:lnTo>
                    <a:pt x="666561" y="22847"/>
                  </a:lnTo>
                  <a:lnTo>
                    <a:pt x="725442" y="14780"/>
                  </a:lnTo>
                  <a:lnTo>
                    <a:pt x="785814" y="8402"/>
                  </a:lnTo>
                  <a:lnTo>
                    <a:pt x="847550" y="3773"/>
                  </a:lnTo>
                  <a:lnTo>
                    <a:pt x="910521" y="953"/>
                  </a:lnTo>
                  <a:lnTo>
                    <a:pt x="974598" y="0"/>
                  </a:lnTo>
                  <a:lnTo>
                    <a:pt x="1038674" y="953"/>
                  </a:lnTo>
                  <a:lnTo>
                    <a:pt x="1101645" y="3773"/>
                  </a:lnTo>
                  <a:lnTo>
                    <a:pt x="1163381" y="8402"/>
                  </a:lnTo>
                  <a:lnTo>
                    <a:pt x="1223753" y="14780"/>
                  </a:lnTo>
                  <a:lnTo>
                    <a:pt x="1282634" y="22847"/>
                  </a:lnTo>
                  <a:lnTo>
                    <a:pt x="1339895" y="32546"/>
                  </a:lnTo>
                  <a:lnTo>
                    <a:pt x="1395408" y="43816"/>
                  </a:lnTo>
                  <a:lnTo>
                    <a:pt x="1449043" y="56598"/>
                  </a:lnTo>
                  <a:lnTo>
                    <a:pt x="1500673" y="70835"/>
                  </a:lnTo>
                  <a:lnTo>
                    <a:pt x="1550170" y="86465"/>
                  </a:lnTo>
                  <a:lnTo>
                    <a:pt x="1597403" y="103431"/>
                  </a:lnTo>
                  <a:lnTo>
                    <a:pt x="1642246" y="121673"/>
                  </a:lnTo>
                  <a:lnTo>
                    <a:pt x="1684570" y="141132"/>
                  </a:lnTo>
                  <a:lnTo>
                    <a:pt x="1724246" y="161749"/>
                  </a:lnTo>
                  <a:lnTo>
                    <a:pt x="1761146" y="183465"/>
                  </a:lnTo>
                  <a:lnTo>
                    <a:pt x="1795141" y="206220"/>
                  </a:lnTo>
                  <a:lnTo>
                    <a:pt x="1826104" y="229956"/>
                  </a:lnTo>
                  <a:lnTo>
                    <a:pt x="1878415" y="280134"/>
                  </a:lnTo>
                  <a:lnTo>
                    <a:pt x="1917052" y="333525"/>
                  </a:lnTo>
                  <a:lnTo>
                    <a:pt x="1940988" y="389657"/>
                  </a:lnTo>
                  <a:lnTo>
                    <a:pt x="1949196" y="448055"/>
                  </a:lnTo>
                  <a:lnTo>
                    <a:pt x="1947122" y="477509"/>
                  </a:lnTo>
                  <a:lnTo>
                    <a:pt x="1930922" y="534833"/>
                  </a:lnTo>
                  <a:lnTo>
                    <a:pt x="1899507" y="589653"/>
                  </a:lnTo>
                  <a:lnTo>
                    <a:pt x="1853904" y="641497"/>
                  </a:lnTo>
                  <a:lnTo>
                    <a:pt x="1795141" y="689891"/>
                  </a:lnTo>
                  <a:lnTo>
                    <a:pt x="1761146" y="712646"/>
                  </a:lnTo>
                  <a:lnTo>
                    <a:pt x="1724246" y="734362"/>
                  </a:lnTo>
                  <a:lnTo>
                    <a:pt x="1684570" y="754979"/>
                  </a:lnTo>
                  <a:lnTo>
                    <a:pt x="1642246" y="774438"/>
                  </a:lnTo>
                  <a:lnTo>
                    <a:pt x="1597403" y="792680"/>
                  </a:lnTo>
                  <a:lnTo>
                    <a:pt x="1550170" y="809646"/>
                  </a:lnTo>
                  <a:lnTo>
                    <a:pt x="1500673" y="825276"/>
                  </a:lnTo>
                  <a:lnTo>
                    <a:pt x="1449043" y="839513"/>
                  </a:lnTo>
                  <a:lnTo>
                    <a:pt x="1395408" y="852295"/>
                  </a:lnTo>
                  <a:lnTo>
                    <a:pt x="1339895" y="863565"/>
                  </a:lnTo>
                  <a:lnTo>
                    <a:pt x="1282634" y="873264"/>
                  </a:lnTo>
                  <a:lnTo>
                    <a:pt x="1223753" y="881331"/>
                  </a:lnTo>
                  <a:lnTo>
                    <a:pt x="1163381" y="887709"/>
                  </a:lnTo>
                  <a:lnTo>
                    <a:pt x="1101645" y="892338"/>
                  </a:lnTo>
                  <a:lnTo>
                    <a:pt x="1038674" y="895158"/>
                  </a:lnTo>
                  <a:lnTo>
                    <a:pt x="974598" y="896112"/>
                  </a:lnTo>
                  <a:lnTo>
                    <a:pt x="910521" y="895158"/>
                  </a:lnTo>
                  <a:lnTo>
                    <a:pt x="847550" y="892338"/>
                  </a:lnTo>
                  <a:lnTo>
                    <a:pt x="785814" y="887709"/>
                  </a:lnTo>
                  <a:lnTo>
                    <a:pt x="725442" y="881331"/>
                  </a:lnTo>
                  <a:lnTo>
                    <a:pt x="666561" y="873264"/>
                  </a:lnTo>
                  <a:lnTo>
                    <a:pt x="609300" y="863565"/>
                  </a:lnTo>
                  <a:lnTo>
                    <a:pt x="553787" y="852295"/>
                  </a:lnTo>
                  <a:lnTo>
                    <a:pt x="500152" y="839513"/>
                  </a:lnTo>
                  <a:lnTo>
                    <a:pt x="448522" y="825276"/>
                  </a:lnTo>
                  <a:lnTo>
                    <a:pt x="399025" y="809646"/>
                  </a:lnTo>
                  <a:lnTo>
                    <a:pt x="351792" y="792680"/>
                  </a:lnTo>
                  <a:lnTo>
                    <a:pt x="306949" y="774438"/>
                  </a:lnTo>
                  <a:lnTo>
                    <a:pt x="264625" y="754979"/>
                  </a:lnTo>
                  <a:lnTo>
                    <a:pt x="224949" y="734362"/>
                  </a:lnTo>
                  <a:lnTo>
                    <a:pt x="188049" y="712646"/>
                  </a:lnTo>
                  <a:lnTo>
                    <a:pt x="154054" y="689891"/>
                  </a:lnTo>
                  <a:lnTo>
                    <a:pt x="123091" y="666155"/>
                  </a:lnTo>
                  <a:lnTo>
                    <a:pt x="70780" y="615977"/>
                  </a:lnTo>
                  <a:lnTo>
                    <a:pt x="32143" y="562586"/>
                  </a:lnTo>
                  <a:lnTo>
                    <a:pt x="8207" y="506454"/>
                  </a:lnTo>
                  <a:lnTo>
                    <a:pt x="0" y="4480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48143" y="2221991"/>
              <a:ext cx="1598676" cy="46634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73111" y="2500883"/>
              <a:ext cx="1350263" cy="4419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350379" y="2203221"/>
            <a:ext cx="1379855" cy="6445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615"/>
              </a:spcBef>
            </a:pP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</a:t>
            </a:r>
            <a:r>
              <a:rPr sz="16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polarización: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Postura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radical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223764" y="1707388"/>
            <a:ext cx="3804920" cy="2677795"/>
            <a:chOff x="5223764" y="1707388"/>
            <a:chExt cx="3804920" cy="2677795"/>
          </a:xfrm>
        </p:grpSpPr>
        <p:sp>
          <p:nvSpPr>
            <p:cNvPr id="48" name="object 48"/>
            <p:cNvSpPr/>
            <p:nvPr/>
          </p:nvSpPr>
          <p:spPr>
            <a:xfrm>
              <a:off x="5236464" y="1720088"/>
              <a:ext cx="1871980" cy="1510665"/>
            </a:xfrm>
            <a:custGeom>
              <a:avLst/>
              <a:gdLst/>
              <a:ahLst/>
              <a:cxnLst/>
              <a:rect l="l" t="t" r="r" b="b"/>
              <a:pathLst>
                <a:path w="1871979" h="1510664">
                  <a:moveTo>
                    <a:pt x="0" y="0"/>
                  </a:moveTo>
                  <a:lnTo>
                    <a:pt x="1871599" y="1510157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05194" y="3141726"/>
              <a:ext cx="2510155" cy="1229995"/>
            </a:xfrm>
            <a:custGeom>
              <a:avLst/>
              <a:gdLst/>
              <a:ahLst/>
              <a:cxnLst/>
              <a:rect l="l" t="t" r="r" b="b"/>
              <a:pathLst>
                <a:path w="2510154" h="1229995">
                  <a:moveTo>
                    <a:pt x="1255013" y="0"/>
                  </a:moveTo>
                  <a:lnTo>
                    <a:pt x="1192372" y="752"/>
                  </a:lnTo>
                  <a:lnTo>
                    <a:pt x="1130526" y="2987"/>
                  </a:lnTo>
                  <a:lnTo>
                    <a:pt x="1069548" y="6667"/>
                  </a:lnTo>
                  <a:lnTo>
                    <a:pt x="1009508" y="11760"/>
                  </a:lnTo>
                  <a:lnTo>
                    <a:pt x="950480" y="18228"/>
                  </a:lnTo>
                  <a:lnTo>
                    <a:pt x="892534" y="26037"/>
                  </a:lnTo>
                  <a:lnTo>
                    <a:pt x="835743" y="35151"/>
                  </a:lnTo>
                  <a:lnTo>
                    <a:pt x="780179" y="45536"/>
                  </a:lnTo>
                  <a:lnTo>
                    <a:pt x="725914" y="57156"/>
                  </a:lnTo>
                  <a:lnTo>
                    <a:pt x="673018" y="69976"/>
                  </a:lnTo>
                  <a:lnTo>
                    <a:pt x="621566" y="83961"/>
                  </a:lnTo>
                  <a:lnTo>
                    <a:pt x="571627" y="99074"/>
                  </a:lnTo>
                  <a:lnTo>
                    <a:pt x="523275" y="115282"/>
                  </a:lnTo>
                  <a:lnTo>
                    <a:pt x="476580" y="132549"/>
                  </a:lnTo>
                  <a:lnTo>
                    <a:pt x="431616" y="150839"/>
                  </a:lnTo>
                  <a:lnTo>
                    <a:pt x="388453" y="170118"/>
                  </a:lnTo>
                  <a:lnTo>
                    <a:pt x="347163" y="190350"/>
                  </a:lnTo>
                  <a:lnTo>
                    <a:pt x="307819" y="211500"/>
                  </a:lnTo>
                  <a:lnTo>
                    <a:pt x="270493" y="233533"/>
                  </a:lnTo>
                  <a:lnTo>
                    <a:pt x="235256" y="256412"/>
                  </a:lnTo>
                  <a:lnTo>
                    <a:pt x="202180" y="280105"/>
                  </a:lnTo>
                  <a:lnTo>
                    <a:pt x="171337" y="304574"/>
                  </a:lnTo>
                  <a:lnTo>
                    <a:pt x="116637" y="355702"/>
                  </a:lnTo>
                  <a:lnTo>
                    <a:pt x="71732" y="409515"/>
                  </a:lnTo>
                  <a:lnTo>
                    <a:pt x="37197" y="465731"/>
                  </a:lnTo>
                  <a:lnTo>
                    <a:pt x="13606" y="524068"/>
                  </a:lnTo>
                  <a:lnTo>
                    <a:pt x="1535" y="584244"/>
                  </a:lnTo>
                  <a:lnTo>
                    <a:pt x="0" y="614934"/>
                  </a:lnTo>
                  <a:lnTo>
                    <a:pt x="1535" y="645623"/>
                  </a:lnTo>
                  <a:lnTo>
                    <a:pt x="13606" y="705799"/>
                  </a:lnTo>
                  <a:lnTo>
                    <a:pt x="37197" y="764136"/>
                  </a:lnTo>
                  <a:lnTo>
                    <a:pt x="71732" y="820352"/>
                  </a:lnTo>
                  <a:lnTo>
                    <a:pt x="116637" y="874165"/>
                  </a:lnTo>
                  <a:lnTo>
                    <a:pt x="171337" y="925293"/>
                  </a:lnTo>
                  <a:lnTo>
                    <a:pt x="202180" y="949762"/>
                  </a:lnTo>
                  <a:lnTo>
                    <a:pt x="235256" y="973455"/>
                  </a:lnTo>
                  <a:lnTo>
                    <a:pt x="270493" y="996334"/>
                  </a:lnTo>
                  <a:lnTo>
                    <a:pt x="307819" y="1018367"/>
                  </a:lnTo>
                  <a:lnTo>
                    <a:pt x="347163" y="1039517"/>
                  </a:lnTo>
                  <a:lnTo>
                    <a:pt x="388453" y="1059749"/>
                  </a:lnTo>
                  <a:lnTo>
                    <a:pt x="431616" y="1079028"/>
                  </a:lnTo>
                  <a:lnTo>
                    <a:pt x="476580" y="1097318"/>
                  </a:lnTo>
                  <a:lnTo>
                    <a:pt x="523275" y="1114585"/>
                  </a:lnTo>
                  <a:lnTo>
                    <a:pt x="571627" y="1130793"/>
                  </a:lnTo>
                  <a:lnTo>
                    <a:pt x="621566" y="1145906"/>
                  </a:lnTo>
                  <a:lnTo>
                    <a:pt x="673018" y="1159891"/>
                  </a:lnTo>
                  <a:lnTo>
                    <a:pt x="725914" y="1172711"/>
                  </a:lnTo>
                  <a:lnTo>
                    <a:pt x="780179" y="1184331"/>
                  </a:lnTo>
                  <a:lnTo>
                    <a:pt x="835743" y="1194716"/>
                  </a:lnTo>
                  <a:lnTo>
                    <a:pt x="892534" y="1203830"/>
                  </a:lnTo>
                  <a:lnTo>
                    <a:pt x="950480" y="1211639"/>
                  </a:lnTo>
                  <a:lnTo>
                    <a:pt x="1009508" y="1218107"/>
                  </a:lnTo>
                  <a:lnTo>
                    <a:pt x="1069548" y="1223200"/>
                  </a:lnTo>
                  <a:lnTo>
                    <a:pt x="1130526" y="1226880"/>
                  </a:lnTo>
                  <a:lnTo>
                    <a:pt x="1192372" y="1229115"/>
                  </a:lnTo>
                  <a:lnTo>
                    <a:pt x="1255013" y="1229868"/>
                  </a:lnTo>
                  <a:lnTo>
                    <a:pt x="1317655" y="1229115"/>
                  </a:lnTo>
                  <a:lnTo>
                    <a:pt x="1379501" y="1226880"/>
                  </a:lnTo>
                  <a:lnTo>
                    <a:pt x="1440479" y="1223200"/>
                  </a:lnTo>
                  <a:lnTo>
                    <a:pt x="1500519" y="1218107"/>
                  </a:lnTo>
                  <a:lnTo>
                    <a:pt x="1559547" y="1211639"/>
                  </a:lnTo>
                  <a:lnTo>
                    <a:pt x="1617493" y="1203830"/>
                  </a:lnTo>
                  <a:lnTo>
                    <a:pt x="1674284" y="1194716"/>
                  </a:lnTo>
                  <a:lnTo>
                    <a:pt x="1729848" y="1184331"/>
                  </a:lnTo>
                  <a:lnTo>
                    <a:pt x="1784113" y="1172711"/>
                  </a:lnTo>
                  <a:lnTo>
                    <a:pt x="1837009" y="1159891"/>
                  </a:lnTo>
                  <a:lnTo>
                    <a:pt x="1888461" y="1145906"/>
                  </a:lnTo>
                  <a:lnTo>
                    <a:pt x="1938400" y="1130793"/>
                  </a:lnTo>
                  <a:lnTo>
                    <a:pt x="1986752" y="1114585"/>
                  </a:lnTo>
                  <a:lnTo>
                    <a:pt x="2033447" y="1097318"/>
                  </a:lnTo>
                  <a:lnTo>
                    <a:pt x="2078411" y="1079028"/>
                  </a:lnTo>
                  <a:lnTo>
                    <a:pt x="2121574" y="1059749"/>
                  </a:lnTo>
                  <a:lnTo>
                    <a:pt x="2162864" y="1039517"/>
                  </a:lnTo>
                  <a:lnTo>
                    <a:pt x="2202208" y="1018367"/>
                  </a:lnTo>
                  <a:lnTo>
                    <a:pt x="2239534" y="996334"/>
                  </a:lnTo>
                  <a:lnTo>
                    <a:pt x="2274771" y="973455"/>
                  </a:lnTo>
                  <a:lnTo>
                    <a:pt x="2307847" y="949762"/>
                  </a:lnTo>
                  <a:lnTo>
                    <a:pt x="2338690" y="925293"/>
                  </a:lnTo>
                  <a:lnTo>
                    <a:pt x="2393390" y="874165"/>
                  </a:lnTo>
                  <a:lnTo>
                    <a:pt x="2438295" y="820352"/>
                  </a:lnTo>
                  <a:lnTo>
                    <a:pt x="2472830" y="764136"/>
                  </a:lnTo>
                  <a:lnTo>
                    <a:pt x="2496421" y="705799"/>
                  </a:lnTo>
                  <a:lnTo>
                    <a:pt x="2508492" y="645623"/>
                  </a:lnTo>
                  <a:lnTo>
                    <a:pt x="2510028" y="614934"/>
                  </a:lnTo>
                  <a:lnTo>
                    <a:pt x="2508492" y="584244"/>
                  </a:lnTo>
                  <a:lnTo>
                    <a:pt x="2496421" y="524068"/>
                  </a:lnTo>
                  <a:lnTo>
                    <a:pt x="2472830" y="465731"/>
                  </a:lnTo>
                  <a:lnTo>
                    <a:pt x="2438295" y="409515"/>
                  </a:lnTo>
                  <a:lnTo>
                    <a:pt x="2393390" y="355702"/>
                  </a:lnTo>
                  <a:lnTo>
                    <a:pt x="2338690" y="304574"/>
                  </a:lnTo>
                  <a:lnTo>
                    <a:pt x="2307847" y="280105"/>
                  </a:lnTo>
                  <a:lnTo>
                    <a:pt x="2274771" y="256412"/>
                  </a:lnTo>
                  <a:lnTo>
                    <a:pt x="2239534" y="233533"/>
                  </a:lnTo>
                  <a:lnTo>
                    <a:pt x="2202208" y="211500"/>
                  </a:lnTo>
                  <a:lnTo>
                    <a:pt x="2162864" y="190350"/>
                  </a:lnTo>
                  <a:lnTo>
                    <a:pt x="2121574" y="170118"/>
                  </a:lnTo>
                  <a:lnTo>
                    <a:pt x="2078411" y="150839"/>
                  </a:lnTo>
                  <a:lnTo>
                    <a:pt x="2033447" y="132549"/>
                  </a:lnTo>
                  <a:lnTo>
                    <a:pt x="1986752" y="115282"/>
                  </a:lnTo>
                  <a:lnTo>
                    <a:pt x="1938400" y="99074"/>
                  </a:lnTo>
                  <a:lnTo>
                    <a:pt x="1888461" y="83961"/>
                  </a:lnTo>
                  <a:lnTo>
                    <a:pt x="1837009" y="69976"/>
                  </a:lnTo>
                  <a:lnTo>
                    <a:pt x="1784113" y="57156"/>
                  </a:lnTo>
                  <a:lnTo>
                    <a:pt x="1729848" y="45536"/>
                  </a:lnTo>
                  <a:lnTo>
                    <a:pt x="1674284" y="35151"/>
                  </a:lnTo>
                  <a:lnTo>
                    <a:pt x="1617493" y="26037"/>
                  </a:lnTo>
                  <a:lnTo>
                    <a:pt x="1559547" y="18228"/>
                  </a:lnTo>
                  <a:lnTo>
                    <a:pt x="1500519" y="11760"/>
                  </a:lnTo>
                  <a:lnTo>
                    <a:pt x="1440479" y="6667"/>
                  </a:lnTo>
                  <a:lnTo>
                    <a:pt x="1379501" y="2987"/>
                  </a:lnTo>
                  <a:lnTo>
                    <a:pt x="1317655" y="752"/>
                  </a:lnTo>
                  <a:lnTo>
                    <a:pt x="1255013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05194" y="3141726"/>
              <a:ext cx="2510155" cy="1229995"/>
            </a:xfrm>
            <a:custGeom>
              <a:avLst/>
              <a:gdLst/>
              <a:ahLst/>
              <a:cxnLst/>
              <a:rect l="l" t="t" r="r" b="b"/>
              <a:pathLst>
                <a:path w="2510154" h="1229995">
                  <a:moveTo>
                    <a:pt x="0" y="614934"/>
                  </a:moveTo>
                  <a:lnTo>
                    <a:pt x="6095" y="553944"/>
                  </a:lnTo>
                  <a:lnTo>
                    <a:pt x="23997" y="494652"/>
                  </a:lnTo>
                  <a:lnTo>
                    <a:pt x="53132" y="437340"/>
                  </a:lnTo>
                  <a:lnTo>
                    <a:pt x="92924" y="382290"/>
                  </a:lnTo>
                  <a:lnTo>
                    <a:pt x="142798" y="329785"/>
                  </a:lnTo>
                  <a:lnTo>
                    <a:pt x="202180" y="280105"/>
                  </a:lnTo>
                  <a:lnTo>
                    <a:pt x="235256" y="256412"/>
                  </a:lnTo>
                  <a:lnTo>
                    <a:pt x="270493" y="233533"/>
                  </a:lnTo>
                  <a:lnTo>
                    <a:pt x="307819" y="211500"/>
                  </a:lnTo>
                  <a:lnTo>
                    <a:pt x="347163" y="190350"/>
                  </a:lnTo>
                  <a:lnTo>
                    <a:pt x="388453" y="170118"/>
                  </a:lnTo>
                  <a:lnTo>
                    <a:pt x="431616" y="150839"/>
                  </a:lnTo>
                  <a:lnTo>
                    <a:pt x="476580" y="132549"/>
                  </a:lnTo>
                  <a:lnTo>
                    <a:pt x="523275" y="115282"/>
                  </a:lnTo>
                  <a:lnTo>
                    <a:pt x="571627" y="99074"/>
                  </a:lnTo>
                  <a:lnTo>
                    <a:pt x="621566" y="83961"/>
                  </a:lnTo>
                  <a:lnTo>
                    <a:pt x="673018" y="69976"/>
                  </a:lnTo>
                  <a:lnTo>
                    <a:pt x="725914" y="57156"/>
                  </a:lnTo>
                  <a:lnTo>
                    <a:pt x="780179" y="45536"/>
                  </a:lnTo>
                  <a:lnTo>
                    <a:pt x="835743" y="35151"/>
                  </a:lnTo>
                  <a:lnTo>
                    <a:pt x="892534" y="26037"/>
                  </a:lnTo>
                  <a:lnTo>
                    <a:pt x="950480" y="18228"/>
                  </a:lnTo>
                  <a:lnTo>
                    <a:pt x="1009508" y="11760"/>
                  </a:lnTo>
                  <a:lnTo>
                    <a:pt x="1069548" y="6667"/>
                  </a:lnTo>
                  <a:lnTo>
                    <a:pt x="1130526" y="2987"/>
                  </a:lnTo>
                  <a:lnTo>
                    <a:pt x="1192372" y="752"/>
                  </a:lnTo>
                  <a:lnTo>
                    <a:pt x="1255013" y="0"/>
                  </a:lnTo>
                  <a:lnTo>
                    <a:pt x="1317655" y="752"/>
                  </a:lnTo>
                  <a:lnTo>
                    <a:pt x="1379501" y="2987"/>
                  </a:lnTo>
                  <a:lnTo>
                    <a:pt x="1440479" y="6667"/>
                  </a:lnTo>
                  <a:lnTo>
                    <a:pt x="1500519" y="11760"/>
                  </a:lnTo>
                  <a:lnTo>
                    <a:pt x="1559547" y="18228"/>
                  </a:lnTo>
                  <a:lnTo>
                    <a:pt x="1617493" y="26037"/>
                  </a:lnTo>
                  <a:lnTo>
                    <a:pt x="1674284" y="35151"/>
                  </a:lnTo>
                  <a:lnTo>
                    <a:pt x="1729848" y="45536"/>
                  </a:lnTo>
                  <a:lnTo>
                    <a:pt x="1784113" y="57156"/>
                  </a:lnTo>
                  <a:lnTo>
                    <a:pt x="1837009" y="69976"/>
                  </a:lnTo>
                  <a:lnTo>
                    <a:pt x="1888461" y="83961"/>
                  </a:lnTo>
                  <a:lnTo>
                    <a:pt x="1938400" y="99074"/>
                  </a:lnTo>
                  <a:lnTo>
                    <a:pt x="1986752" y="115282"/>
                  </a:lnTo>
                  <a:lnTo>
                    <a:pt x="2033447" y="132549"/>
                  </a:lnTo>
                  <a:lnTo>
                    <a:pt x="2078411" y="150839"/>
                  </a:lnTo>
                  <a:lnTo>
                    <a:pt x="2121574" y="170118"/>
                  </a:lnTo>
                  <a:lnTo>
                    <a:pt x="2162864" y="190350"/>
                  </a:lnTo>
                  <a:lnTo>
                    <a:pt x="2202208" y="211500"/>
                  </a:lnTo>
                  <a:lnTo>
                    <a:pt x="2239534" y="233533"/>
                  </a:lnTo>
                  <a:lnTo>
                    <a:pt x="2274771" y="256412"/>
                  </a:lnTo>
                  <a:lnTo>
                    <a:pt x="2307847" y="280105"/>
                  </a:lnTo>
                  <a:lnTo>
                    <a:pt x="2338690" y="304574"/>
                  </a:lnTo>
                  <a:lnTo>
                    <a:pt x="2393390" y="355702"/>
                  </a:lnTo>
                  <a:lnTo>
                    <a:pt x="2438295" y="409515"/>
                  </a:lnTo>
                  <a:lnTo>
                    <a:pt x="2472830" y="465731"/>
                  </a:lnTo>
                  <a:lnTo>
                    <a:pt x="2496421" y="524068"/>
                  </a:lnTo>
                  <a:lnTo>
                    <a:pt x="2508492" y="584244"/>
                  </a:lnTo>
                  <a:lnTo>
                    <a:pt x="2510028" y="614934"/>
                  </a:lnTo>
                  <a:lnTo>
                    <a:pt x="2508492" y="645623"/>
                  </a:lnTo>
                  <a:lnTo>
                    <a:pt x="2496421" y="705799"/>
                  </a:lnTo>
                  <a:lnTo>
                    <a:pt x="2472830" y="764136"/>
                  </a:lnTo>
                  <a:lnTo>
                    <a:pt x="2438295" y="820352"/>
                  </a:lnTo>
                  <a:lnTo>
                    <a:pt x="2393390" y="874165"/>
                  </a:lnTo>
                  <a:lnTo>
                    <a:pt x="2338690" y="925293"/>
                  </a:lnTo>
                  <a:lnTo>
                    <a:pt x="2307847" y="949762"/>
                  </a:lnTo>
                  <a:lnTo>
                    <a:pt x="2274771" y="973455"/>
                  </a:lnTo>
                  <a:lnTo>
                    <a:pt x="2239534" y="996334"/>
                  </a:lnTo>
                  <a:lnTo>
                    <a:pt x="2202208" y="1018367"/>
                  </a:lnTo>
                  <a:lnTo>
                    <a:pt x="2162864" y="1039517"/>
                  </a:lnTo>
                  <a:lnTo>
                    <a:pt x="2121574" y="1059749"/>
                  </a:lnTo>
                  <a:lnTo>
                    <a:pt x="2078411" y="1079028"/>
                  </a:lnTo>
                  <a:lnTo>
                    <a:pt x="2033447" y="1097318"/>
                  </a:lnTo>
                  <a:lnTo>
                    <a:pt x="1986752" y="1114585"/>
                  </a:lnTo>
                  <a:lnTo>
                    <a:pt x="1938400" y="1130793"/>
                  </a:lnTo>
                  <a:lnTo>
                    <a:pt x="1888461" y="1145906"/>
                  </a:lnTo>
                  <a:lnTo>
                    <a:pt x="1837009" y="1159891"/>
                  </a:lnTo>
                  <a:lnTo>
                    <a:pt x="1784113" y="1172711"/>
                  </a:lnTo>
                  <a:lnTo>
                    <a:pt x="1729848" y="1184331"/>
                  </a:lnTo>
                  <a:lnTo>
                    <a:pt x="1674284" y="1194716"/>
                  </a:lnTo>
                  <a:lnTo>
                    <a:pt x="1617493" y="1203830"/>
                  </a:lnTo>
                  <a:lnTo>
                    <a:pt x="1559547" y="1211639"/>
                  </a:lnTo>
                  <a:lnTo>
                    <a:pt x="1500519" y="1218107"/>
                  </a:lnTo>
                  <a:lnTo>
                    <a:pt x="1440479" y="1223200"/>
                  </a:lnTo>
                  <a:lnTo>
                    <a:pt x="1379501" y="1226880"/>
                  </a:lnTo>
                  <a:lnTo>
                    <a:pt x="1317655" y="1229115"/>
                  </a:lnTo>
                  <a:lnTo>
                    <a:pt x="1255013" y="1229868"/>
                  </a:lnTo>
                  <a:lnTo>
                    <a:pt x="1192372" y="1229115"/>
                  </a:lnTo>
                  <a:lnTo>
                    <a:pt x="1130526" y="1226880"/>
                  </a:lnTo>
                  <a:lnTo>
                    <a:pt x="1069548" y="1223200"/>
                  </a:lnTo>
                  <a:lnTo>
                    <a:pt x="1009508" y="1218107"/>
                  </a:lnTo>
                  <a:lnTo>
                    <a:pt x="950480" y="1211639"/>
                  </a:lnTo>
                  <a:lnTo>
                    <a:pt x="892534" y="1203830"/>
                  </a:lnTo>
                  <a:lnTo>
                    <a:pt x="835743" y="1194716"/>
                  </a:lnTo>
                  <a:lnTo>
                    <a:pt x="780179" y="1184331"/>
                  </a:lnTo>
                  <a:lnTo>
                    <a:pt x="725914" y="1172711"/>
                  </a:lnTo>
                  <a:lnTo>
                    <a:pt x="673018" y="1159891"/>
                  </a:lnTo>
                  <a:lnTo>
                    <a:pt x="621566" y="1145906"/>
                  </a:lnTo>
                  <a:lnTo>
                    <a:pt x="571627" y="1130793"/>
                  </a:lnTo>
                  <a:lnTo>
                    <a:pt x="523275" y="1114585"/>
                  </a:lnTo>
                  <a:lnTo>
                    <a:pt x="476580" y="1097318"/>
                  </a:lnTo>
                  <a:lnTo>
                    <a:pt x="431616" y="1079028"/>
                  </a:lnTo>
                  <a:lnTo>
                    <a:pt x="388453" y="1059749"/>
                  </a:lnTo>
                  <a:lnTo>
                    <a:pt x="347163" y="1039517"/>
                  </a:lnTo>
                  <a:lnTo>
                    <a:pt x="307819" y="1018367"/>
                  </a:lnTo>
                  <a:lnTo>
                    <a:pt x="270493" y="996334"/>
                  </a:lnTo>
                  <a:lnTo>
                    <a:pt x="235256" y="973455"/>
                  </a:lnTo>
                  <a:lnTo>
                    <a:pt x="202180" y="949762"/>
                  </a:lnTo>
                  <a:lnTo>
                    <a:pt x="171337" y="925293"/>
                  </a:lnTo>
                  <a:lnTo>
                    <a:pt x="116637" y="874165"/>
                  </a:lnTo>
                  <a:lnTo>
                    <a:pt x="71732" y="820352"/>
                  </a:lnTo>
                  <a:lnTo>
                    <a:pt x="37197" y="764136"/>
                  </a:lnTo>
                  <a:lnTo>
                    <a:pt x="13606" y="705799"/>
                  </a:lnTo>
                  <a:lnTo>
                    <a:pt x="1535" y="645623"/>
                  </a:lnTo>
                  <a:lnTo>
                    <a:pt x="0" y="61493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17080" y="3451860"/>
              <a:ext cx="1303020" cy="441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2112" y="3172968"/>
              <a:ext cx="1597152" cy="46634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71588" y="3395472"/>
              <a:ext cx="792479" cy="46634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96556" y="3674364"/>
              <a:ext cx="544068" cy="4419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109841" y="3220592"/>
            <a:ext cx="1299845" cy="1024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3700" marR="6350" indent="-379730">
              <a:lnSpc>
                <a:spcPts val="1750"/>
              </a:lnSpc>
              <a:spcBef>
                <a:spcPts val="295"/>
              </a:spcBef>
            </a:pP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tendencia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al </a:t>
            </a:r>
            <a:r>
              <a:rPr sz="1600" b="1" i="1" spc="-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riesgo</a:t>
            </a:r>
            <a:endParaRPr sz="1600">
              <a:latin typeface="Calibri"/>
              <a:cs typeface="Calibri"/>
            </a:endParaRPr>
          </a:p>
          <a:p>
            <a:pPr marL="42545">
              <a:lnSpc>
                <a:spcPts val="1835"/>
              </a:lnSpc>
              <a:spcBef>
                <a:spcPts val="5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Mayor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riesgo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decisión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grupal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000625" y="1709801"/>
            <a:ext cx="3578225" cy="4220210"/>
            <a:chOff x="5000625" y="1709801"/>
            <a:chExt cx="3578225" cy="4220210"/>
          </a:xfrm>
        </p:grpSpPr>
        <p:sp>
          <p:nvSpPr>
            <p:cNvPr id="57" name="object 57"/>
            <p:cNvSpPr/>
            <p:nvPr/>
          </p:nvSpPr>
          <p:spPr>
            <a:xfrm>
              <a:off x="5013325" y="1722501"/>
              <a:ext cx="1939289" cy="2839720"/>
            </a:xfrm>
            <a:custGeom>
              <a:avLst/>
              <a:gdLst/>
              <a:ahLst/>
              <a:cxnLst/>
              <a:rect l="l" t="t" r="r" b="b"/>
              <a:pathLst>
                <a:path w="1939290" h="2839720">
                  <a:moveTo>
                    <a:pt x="0" y="0"/>
                  </a:moveTo>
                  <a:lnTo>
                    <a:pt x="1939163" y="2839466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29350" y="4510277"/>
              <a:ext cx="2336800" cy="1407160"/>
            </a:xfrm>
            <a:custGeom>
              <a:avLst/>
              <a:gdLst/>
              <a:ahLst/>
              <a:cxnLst/>
              <a:rect l="l" t="t" r="r" b="b"/>
              <a:pathLst>
                <a:path w="2336800" h="1407160">
                  <a:moveTo>
                    <a:pt x="1168146" y="0"/>
                  </a:moveTo>
                  <a:lnTo>
                    <a:pt x="1108032" y="915"/>
                  </a:lnTo>
                  <a:lnTo>
                    <a:pt x="1048708" y="3630"/>
                  </a:lnTo>
                  <a:lnTo>
                    <a:pt x="990246" y="8102"/>
                  </a:lnTo>
                  <a:lnTo>
                    <a:pt x="932720" y="14286"/>
                  </a:lnTo>
                  <a:lnTo>
                    <a:pt x="876204" y="22139"/>
                  </a:lnTo>
                  <a:lnTo>
                    <a:pt x="820771" y="31615"/>
                  </a:lnTo>
                  <a:lnTo>
                    <a:pt x="766493" y="42671"/>
                  </a:lnTo>
                  <a:lnTo>
                    <a:pt x="713446" y="55262"/>
                  </a:lnTo>
                  <a:lnTo>
                    <a:pt x="661701" y="69345"/>
                  </a:lnTo>
                  <a:lnTo>
                    <a:pt x="611333" y="84876"/>
                  </a:lnTo>
                  <a:lnTo>
                    <a:pt x="562415" y="101809"/>
                  </a:lnTo>
                  <a:lnTo>
                    <a:pt x="515019" y="120102"/>
                  </a:lnTo>
                  <a:lnTo>
                    <a:pt x="469220" y="139709"/>
                  </a:lnTo>
                  <a:lnTo>
                    <a:pt x="425092" y="160587"/>
                  </a:lnTo>
                  <a:lnTo>
                    <a:pt x="382706" y="182691"/>
                  </a:lnTo>
                  <a:lnTo>
                    <a:pt x="342138" y="205978"/>
                  </a:lnTo>
                  <a:lnTo>
                    <a:pt x="303459" y="230402"/>
                  </a:lnTo>
                  <a:lnTo>
                    <a:pt x="266744" y="255921"/>
                  </a:lnTo>
                  <a:lnTo>
                    <a:pt x="232066" y="282490"/>
                  </a:lnTo>
                  <a:lnTo>
                    <a:pt x="199498" y="310064"/>
                  </a:lnTo>
                  <a:lnTo>
                    <a:pt x="169113" y="338600"/>
                  </a:lnTo>
                  <a:lnTo>
                    <a:pt x="140986" y="368053"/>
                  </a:lnTo>
                  <a:lnTo>
                    <a:pt x="115190" y="398380"/>
                  </a:lnTo>
                  <a:lnTo>
                    <a:pt x="91797" y="429535"/>
                  </a:lnTo>
                  <a:lnTo>
                    <a:pt x="70881" y="461476"/>
                  </a:lnTo>
                  <a:lnTo>
                    <a:pt x="36775" y="527534"/>
                  </a:lnTo>
                  <a:lnTo>
                    <a:pt x="13459" y="596203"/>
                  </a:lnTo>
                  <a:lnTo>
                    <a:pt x="1519" y="667127"/>
                  </a:lnTo>
                  <a:lnTo>
                    <a:pt x="0" y="703326"/>
                  </a:lnTo>
                  <a:lnTo>
                    <a:pt x="1519" y="739518"/>
                  </a:lnTo>
                  <a:lnTo>
                    <a:pt x="13459" y="810434"/>
                  </a:lnTo>
                  <a:lnTo>
                    <a:pt x="36775" y="879095"/>
                  </a:lnTo>
                  <a:lnTo>
                    <a:pt x="70881" y="945150"/>
                  </a:lnTo>
                  <a:lnTo>
                    <a:pt x="91797" y="977089"/>
                  </a:lnTo>
                  <a:lnTo>
                    <a:pt x="115190" y="1008243"/>
                  </a:lnTo>
                  <a:lnTo>
                    <a:pt x="140986" y="1038569"/>
                  </a:lnTo>
                  <a:lnTo>
                    <a:pt x="169113" y="1068023"/>
                  </a:lnTo>
                  <a:lnTo>
                    <a:pt x="199498" y="1096559"/>
                  </a:lnTo>
                  <a:lnTo>
                    <a:pt x="232066" y="1124134"/>
                  </a:lnTo>
                  <a:lnTo>
                    <a:pt x="266744" y="1150703"/>
                  </a:lnTo>
                  <a:lnTo>
                    <a:pt x="303459" y="1176223"/>
                  </a:lnTo>
                  <a:lnTo>
                    <a:pt x="342138" y="1200650"/>
                  </a:lnTo>
                  <a:lnTo>
                    <a:pt x="382706" y="1223938"/>
                  </a:lnTo>
                  <a:lnTo>
                    <a:pt x="425092" y="1246044"/>
                  </a:lnTo>
                  <a:lnTo>
                    <a:pt x="469220" y="1266924"/>
                  </a:lnTo>
                  <a:lnTo>
                    <a:pt x="515019" y="1286533"/>
                  </a:lnTo>
                  <a:lnTo>
                    <a:pt x="562415" y="1304827"/>
                  </a:lnTo>
                  <a:lnTo>
                    <a:pt x="611333" y="1321762"/>
                  </a:lnTo>
                  <a:lnTo>
                    <a:pt x="661701" y="1337295"/>
                  </a:lnTo>
                  <a:lnTo>
                    <a:pt x="713446" y="1351380"/>
                  </a:lnTo>
                  <a:lnTo>
                    <a:pt x="766493" y="1363973"/>
                  </a:lnTo>
                  <a:lnTo>
                    <a:pt x="820771" y="1375031"/>
                  </a:lnTo>
                  <a:lnTo>
                    <a:pt x="876204" y="1384509"/>
                  </a:lnTo>
                  <a:lnTo>
                    <a:pt x="932720" y="1392362"/>
                  </a:lnTo>
                  <a:lnTo>
                    <a:pt x="990246" y="1398547"/>
                  </a:lnTo>
                  <a:lnTo>
                    <a:pt x="1048708" y="1403020"/>
                  </a:lnTo>
                  <a:lnTo>
                    <a:pt x="1108032" y="1405736"/>
                  </a:lnTo>
                  <a:lnTo>
                    <a:pt x="1168146" y="1406652"/>
                  </a:lnTo>
                  <a:lnTo>
                    <a:pt x="1228259" y="1405736"/>
                  </a:lnTo>
                  <a:lnTo>
                    <a:pt x="1287583" y="1403020"/>
                  </a:lnTo>
                  <a:lnTo>
                    <a:pt x="1346045" y="1398547"/>
                  </a:lnTo>
                  <a:lnTo>
                    <a:pt x="1403571" y="1392362"/>
                  </a:lnTo>
                  <a:lnTo>
                    <a:pt x="1460087" y="1384509"/>
                  </a:lnTo>
                  <a:lnTo>
                    <a:pt x="1515520" y="1375031"/>
                  </a:lnTo>
                  <a:lnTo>
                    <a:pt x="1569798" y="1363973"/>
                  </a:lnTo>
                  <a:lnTo>
                    <a:pt x="1622845" y="1351380"/>
                  </a:lnTo>
                  <a:lnTo>
                    <a:pt x="1674590" y="1337295"/>
                  </a:lnTo>
                  <a:lnTo>
                    <a:pt x="1724958" y="1321762"/>
                  </a:lnTo>
                  <a:lnTo>
                    <a:pt x="1773876" y="1304827"/>
                  </a:lnTo>
                  <a:lnTo>
                    <a:pt x="1821272" y="1286533"/>
                  </a:lnTo>
                  <a:lnTo>
                    <a:pt x="1867071" y="1266924"/>
                  </a:lnTo>
                  <a:lnTo>
                    <a:pt x="1911199" y="1246044"/>
                  </a:lnTo>
                  <a:lnTo>
                    <a:pt x="1953585" y="1223938"/>
                  </a:lnTo>
                  <a:lnTo>
                    <a:pt x="1994154" y="1200650"/>
                  </a:lnTo>
                  <a:lnTo>
                    <a:pt x="2032832" y="1176223"/>
                  </a:lnTo>
                  <a:lnTo>
                    <a:pt x="2069547" y="1150703"/>
                  </a:lnTo>
                  <a:lnTo>
                    <a:pt x="2104225" y="1124134"/>
                  </a:lnTo>
                  <a:lnTo>
                    <a:pt x="2136793" y="1096559"/>
                  </a:lnTo>
                  <a:lnTo>
                    <a:pt x="2167178" y="1068023"/>
                  </a:lnTo>
                  <a:lnTo>
                    <a:pt x="2195305" y="1038569"/>
                  </a:lnTo>
                  <a:lnTo>
                    <a:pt x="2221101" y="1008243"/>
                  </a:lnTo>
                  <a:lnTo>
                    <a:pt x="2244494" y="977089"/>
                  </a:lnTo>
                  <a:lnTo>
                    <a:pt x="2265410" y="945150"/>
                  </a:lnTo>
                  <a:lnTo>
                    <a:pt x="2299516" y="879095"/>
                  </a:lnTo>
                  <a:lnTo>
                    <a:pt x="2322832" y="810434"/>
                  </a:lnTo>
                  <a:lnTo>
                    <a:pt x="2334772" y="739518"/>
                  </a:lnTo>
                  <a:lnTo>
                    <a:pt x="2336292" y="703326"/>
                  </a:lnTo>
                  <a:lnTo>
                    <a:pt x="2334772" y="667127"/>
                  </a:lnTo>
                  <a:lnTo>
                    <a:pt x="2322832" y="596203"/>
                  </a:lnTo>
                  <a:lnTo>
                    <a:pt x="2299516" y="527534"/>
                  </a:lnTo>
                  <a:lnTo>
                    <a:pt x="2265410" y="461476"/>
                  </a:lnTo>
                  <a:lnTo>
                    <a:pt x="2244494" y="429535"/>
                  </a:lnTo>
                  <a:lnTo>
                    <a:pt x="2221101" y="398380"/>
                  </a:lnTo>
                  <a:lnTo>
                    <a:pt x="2195305" y="368053"/>
                  </a:lnTo>
                  <a:lnTo>
                    <a:pt x="2167178" y="338600"/>
                  </a:lnTo>
                  <a:lnTo>
                    <a:pt x="2136793" y="310064"/>
                  </a:lnTo>
                  <a:lnTo>
                    <a:pt x="2104225" y="282490"/>
                  </a:lnTo>
                  <a:lnTo>
                    <a:pt x="2069547" y="255921"/>
                  </a:lnTo>
                  <a:lnTo>
                    <a:pt x="2032832" y="230402"/>
                  </a:lnTo>
                  <a:lnTo>
                    <a:pt x="1994153" y="205978"/>
                  </a:lnTo>
                  <a:lnTo>
                    <a:pt x="1953585" y="182691"/>
                  </a:lnTo>
                  <a:lnTo>
                    <a:pt x="1911199" y="160587"/>
                  </a:lnTo>
                  <a:lnTo>
                    <a:pt x="1867071" y="139709"/>
                  </a:lnTo>
                  <a:lnTo>
                    <a:pt x="1821272" y="120102"/>
                  </a:lnTo>
                  <a:lnTo>
                    <a:pt x="1773876" y="101809"/>
                  </a:lnTo>
                  <a:lnTo>
                    <a:pt x="1724958" y="84876"/>
                  </a:lnTo>
                  <a:lnTo>
                    <a:pt x="1674590" y="69345"/>
                  </a:lnTo>
                  <a:lnTo>
                    <a:pt x="1622845" y="55262"/>
                  </a:lnTo>
                  <a:lnTo>
                    <a:pt x="1569798" y="42671"/>
                  </a:lnTo>
                  <a:lnTo>
                    <a:pt x="1515520" y="31615"/>
                  </a:lnTo>
                  <a:lnTo>
                    <a:pt x="1460087" y="22139"/>
                  </a:lnTo>
                  <a:lnTo>
                    <a:pt x="1403571" y="14286"/>
                  </a:lnTo>
                  <a:lnTo>
                    <a:pt x="1346045" y="8102"/>
                  </a:lnTo>
                  <a:lnTo>
                    <a:pt x="1287583" y="3630"/>
                  </a:lnTo>
                  <a:lnTo>
                    <a:pt x="1228259" y="915"/>
                  </a:lnTo>
                  <a:lnTo>
                    <a:pt x="1168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29350" y="4510277"/>
              <a:ext cx="2336800" cy="1407160"/>
            </a:xfrm>
            <a:custGeom>
              <a:avLst/>
              <a:gdLst/>
              <a:ahLst/>
              <a:cxnLst/>
              <a:rect l="l" t="t" r="r" b="b"/>
              <a:pathLst>
                <a:path w="2336800" h="1407160">
                  <a:moveTo>
                    <a:pt x="0" y="703326"/>
                  </a:moveTo>
                  <a:lnTo>
                    <a:pt x="6030" y="631405"/>
                  </a:lnTo>
                  <a:lnTo>
                    <a:pt x="23732" y="561564"/>
                  </a:lnTo>
                  <a:lnTo>
                    <a:pt x="52516" y="494157"/>
                  </a:lnTo>
                  <a:lnTo>
                    <a:pt x="91797" y="429535"/>
                  </a:lnTo>
                  <a:lnTo>
                    <a:pt x="115190" y="398380"/>
                  </a:lnTo>
                  <a:lnTo>
                    <a:pt x="140986" y="368053"/>
                  </a:lnTo>
                  <a:lnTo>
                    <a:pt x="169113" y="338600"/>
                  </a:lnTo>
                  <a:lnTo>
                    <a:pt x="199498" y="310064"/>
                  </a:lnTo>
                  <a:lnTo>
                    <a:pt x="232066" y="282490"/>
                  </a:lnTo>
                  <a:lnTo>
                    <a:pt x="266744" y="255921"/>
                  </a:lnTo>
                  <a:lnTo>
                    <a:pt x="303459" y="230402"/>
                  </a:lnTo>
                  <a:lnTo>
                    <a:pt x="342138" y="205978"/>
                  </a:lnTo>
                  <a:lnTo>
                    <a:pt x="382706" y="182691"/>
                  </a:lnTo>
                  <a:lnTo>
                    <a:pt x="425092" y="160587"/>
                  </a:lnTo>
                  <a:lnTo>
                    <a:pt x="469220" y="139709"/>
                  </a:lnTo>
                  <a:lnTo>
                    <a:pt x="515019" y="120102"/>
                  </a:lnTo>
                  <a:lnTo>
                    <a:pt x="562415" y="101809"/>
                  </a:lnTo>
                  <a:lnTo>
                    <a:pt x="611333" y="84876"/>
                  </a:lnTo>
                  <a:lnTo>
                    <a:pt x="661701" y="69345"/>
                  </a:lnTo>
                  <a:lnTo>
                    <a:pt x="713446" y="55262"/>
                  </a:lnTo>
                  <a:lnTo>
                    <a:pt x="766493" y="42671"/>
                  </a:lnTo>
                  <a:lnTo>
                    <a:pt x="820771" y="31615"/>
                  </a:lnTo>
                  <a:lnTo>
                    <a:pt x="876204" y="22139"/>
                  </a:lnTo>
                  <a:lnTo>
                    <a:pt x="932720" y="14286"/>
                  </a:lnTo>
                  <a:lnTo>
                    <a:pt x="990246" y="8102"/>
                  </a:lnTo>
                  <a:lnTo>
                    <a:pt x="1048708" y="3630"/>
                  </a:lnTo>
                  <a:lnTo>
                    <a:pt x="1108032" y="915"/>
                  </a:lnTo>
                  <a:lnTo>
                    <a:pt x="1168146" y="0"/>
                  </a:lnTo>
                  <a:lnTo>
                    <a:pt x="1228259" y="915"/>
                  </a:lnTo>
                  <a:lnTo>
                    <a:pt x="1287583" y="3630"/>
                  </a:lnTo>
                  <a:lnTo>
                    <a:pt x="1346045" y="8102"/>
                  </a:lnTo>
                  <a:lnTo>
                    <a:pt x="1403571" y="14286"/>
                  </a:lnTo>
                  <a:lnTo>
                    <a:pt x="1460087" y="22139"/>
                  </a:lnTo>
                  <a:lnTo>
                    <a:pt x="1515520" y="31615"/>
                  </a:lnTo>
                  <a:lnTo>
                    <a:pt x="1569798" y="42671"/>
                  </a:lnTo>
                  <a:lnTo>
                    <a:pt x="1622845" y="55262"/>
                  </a:lnTo>
                  <a:lnTo>
                    <a:pt x="1674590" y="69345"/>
                  </a:lnTo>
                  <a:lnTo>
                    <a:pt x="1724958" y="84876"/>
                  </a:lnTo>
                  <a:lnTo>
                    <a:pt x="1773876" y="101809"/>
                  </a:lnTo>
                  <a:lnTo>
                    <a:pt x="1821272" y="120102"/>
                  </a:lnTo>
                  <a:lnTo>
                    <a:pt x="1867071" y="139709"/>
                  </a:lnTo>
                  <a:lnTo>
                    <a:pt x="1911199" y="160587"/>
                  </a:lnTo>
                  <a:lnTo>
                    <a:pt x="1953585" y="182691"/>
                  </a:lnTo>
                  <a:lnTo>
                    <a:pt x="1994153" y="205978"/>
                  </a:lnTo>
                  <a:lnTo>
                    <a:pt x="2032832" y="230402"/>
                  </a:lnTo>
                  <a:lnTo>
                    <a:pt x="2069547" y="255921"/>
                  </a:lnTo>
                  <a:lnTo>
                    <a:pt x="2104225" y="282490"/>
                  </a:lnTo>
                  <a:lnTo>
                    <a:pt x="2136793" y="310064"/>
                  </a:lnTo>
                  <a:lnTo>
                    <a:pt x="2167178" y="338600"/>
                  </a:lnTo>
                  <a:lnTo>
                    <a:pt x="2195305" y="368053"/>
                  </a:lnTo>
                  <a:lnTo>
                    <a:pt x="2221101" y="398380"/>
                  </a:lnTo>
                  <a:lnTo>
                    <a:pt x="2244494" y="429535"/>
                  </a:lnTo>
                  <a:lnTo>
                    <a:pt x="2265410" y="461476"/>
                  </a:lnTo>
                  <a:lnTo>
                    <a:pt x="2299516" y="527534"/>
                  </a:lnTo>
                  <a:lnTo>
                    <a:pt x="2322832" y="596203"/>
                  </a:lnTo>
                  <a:lnTo>
                    <a:pt x="2334772" y="667127"/>
                  </a:lnTo>
                  <a:lnTo>
                    <a:pt x="2336292" y="703326"/>
                  </a:lnTo>
                  <a:lnTo>
                    <a:pt x="2334772" y="739518"/>
                  </a:lnTo>
                  <a:lnTo>
                    <a:pt x="2322832" y="810434"/>
                  </a:lnTo>
                  <a:lnTo>
                    <a:pt x="2299516" y="879095"/>
                  </a:lnTo>
                  <a:lnTo>
                    <a:pt x="2265410" y="945150"/>
                  </a:lnTo>
                  <a:lnTo>
                    <a:pt x="2244494" y="977089"/>
                  </a:lnTo>
                  <a:lnTo>
                    <a:pt x="2221101" y="1008243"/>
                  </a:lnTo>
                  <a:lnTo>
                    <a:pt x="2195305" y="1038569"/>
                  </a:lnTo>
                  <a:lnTo>
                    <a:pt x="2167178" y="1068023"/>
                  </a:lnTo>
                  <a:lnTo>
                    <a:pt x="2136793" y="1096559"/>
                  </a:lnTo>
                  <a:lnTo>
                    <a:pt x="2104225" y="1124134"/>
                  </a:lnTo>
                  <a:lnTo>
                    <a:pt x="2069547" y="1150703"/>
                  </a:lnTo>
                  <a:lnTo>
                    <a:pt x="2032832" y="1176223"/>
                  </a:lnTo>
                  <a:lnTo>
                    <a:pt x="1994154" y="1200650"/>
                  </a:lnTo>
                  <a:lnTo>
                    <a:pt x="1953585" y="1223938"/>
                  </a:lnTo>
                  <a:lnTo>
                    <a:pt x="1911199" y="1246044"/>
                  </a:lnTo>
                  <a:lnTo>
                    <a:pt x="1867071" y="1266924"/>
                  </a:lnTo>
                  <a:lnTo>
                    <a:pt x="1821272" y="1286533"/>
                  </a:lnTo>
                  <a:lnTo>
                    <a:pt x="1773876" y="1304827"/>
                  </a:lnTo>
                  <a:lnTo>
                    <a:pt x="1724958" y="1321762"/>
                  </a:lnTo>
                  <a:lnTo>
                    <a:pt x="1674590" y="1337295"/>
                  </a:lnTo>
                  <a:lnTo>
                    <a:pt x="1622845" y="1351380"/>
                  </a:lnTo>
                  <a:lnTo>
                    <a:pt x="1569798" y="1363973"/>
                  </a:lnTo>
                  <a:lnTo>
                    <a:pt x="1515520" y="1375031"/>
                  </a:lnTo>
                  <a:lnTo>
                    <a:pt x="1460087" y="1384509"/>
                  </a:lnTo>
                  <a:lnTo>
                    <a:pt x="1403571" y="1392362"/>
                  </a:lnTo>
                  <a:lnTo>
                    <a:pt x="1346045" y="1398547"/>
                  </a:lnTo>
                  <a:lnTo>
                    <a:pt x="1287583" y="1403020"/>
                  </a:lnTo>
                  <a:lnTo>
                    <a:pt x="1228259" y="1405736"/>
                  </a:lnTo>
                  <a:lnTo>
                    <a:pt x="1168146" y="1406652"/>
                  </a:lnTo>
                  <a:lnTo>
                    <a:pt x="1108032" y="1405736"/>
                  </a:lnTo>
                  <a:lnTo>
                    <a:pt x="1048708" y="1403020"/>
                  </a:lnTo>
                  <a:lnTo>
                    <a:pt x="990246" y="1398547"/>
                  </a:lnTo>
                  <a:lnTo>
                    <a:pt x="932720" y="1392362"/>
                  </a:lnTo>
                  <a:lnTo>
                    <a:pt x="876204" y="1384509"/>
                  </a:lnTo>
                  <a:lnTo>
                    <a:pt x="820771" y="1375031"/>
                  </a:lnTo>
                  <a:lnTo>
                    <a:pt x="766493" y="1363973"/>
                  </a:lnTo>
                  <a:lnTo>
                    <a:pt x="713446" y="1351380"/>
                  </a:lnTo>
                  <a:lnTo>
                    <a:pt x="661701" y="1337295"/>
                  </a:lnTo>
                  <a:lnTo>
                    <a:pt x="611333" y="1321762"/>
                  </a:lnTo>
                  <a:lnTo>
                    <a:pt x="562415" y="1304827"/>
                  </a:lnTo>
                  <a:lnTo>
                    <a:pt x="515019" y="1286533"/>
                  </a:lnTo>
                  <a:lnTo>
                    <a:pt x="469220" y="1266924"/>
                  </a:lnTo>
                  <a:lnTo>
                    <a:pt x="425092" y="1246044"/>
                  </a:lnTo>
                  <a:lnTo>
                    <a:pt x="382706" y="1223938"/>
                  </a:lnTo>
                  <a:lnTo>
                    <a:pt x="342138" y="1200650"/>
                  </a:lnTo>
                  <a:lnTo>
                    <a:pt x="303459" y="1176223"/>
                  </a:lnTo>
                  <a:lnTo>
                    <a:pt x="266744" y="1150703"/>
                  </a:lnTo>
                  <a:lnTo>
                    <a:pt x="232066" y="1124134"/>
                  </a:lnTo>
                  <a:lnTo>
                    <a:pt x="199498" y="1096559"/>
                  </a:lnTo>
                  <a:lnTo>
                    <a:pt x="169113" y="1068023"/>
                  </a:lnTo>
                  <a:lnTo>
                    <a:pt x="140986" y="1038569"/>
                  </a:lnTo>
                  <a:lnTo>
                    <a:pt x="115190" y="1008243"/>
                  </a:lnTo>
                  <a:lnTo>
                    <a:pt x="91797" y="977089"/>
                  </a:lnTo>
                  <a:lnTo>
                    <a:pt x="70881" y="945150"/>
                  </a:lnTo>
                  <a:lnTo>
                    <a:pt x="36775" y="879095"/>
                  </a:lnTo>
                  <a:lnTo>
                    <a:pt x="13459" y="810434"/>
                  </a:lnTo>
                  <a:lnTo>
                    <a:pt x="1519" y="739518"/>
                  </a:lnTo>
                  <a:lnTo>
                    <a:pt x="0" y="70332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22364" y="4908804"/>
              <a:ext cx="1365503" cy="4419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98919" y="4629911"/>
              <a:ext cx="1662683" cy="46634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28688" y="4852416"/>
              <a:ext cx="755903" cy="46634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52132" y="5131308"/>
              <a:ext cx="507492" cy="4419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589014" y="4677232"/>
            <a:ext cx="1616710" cy="1025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9"/>
              </a:lnSpc>
              <a:spcBef>
                <a:spcPts val="95"/>
              </a:spcBef>
            </a:pP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</a:t>
            </a:r>
            <a:r>
              <a:rPr sz="1600" b="1" i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holgazanería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9"/>
              </a:lnSpc>
            </a:pP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social</a:t>
            </a:r>
            <a:endParaRPr sz="1600">
              <a:latin typeface="Calibri"/>
              <a:cs typeface="Calibri"/>
            </a:endParaRPr>
          </a:p>
          <a:p>
            <a:pPr marL="12700" marR="5080" indent="635" algn="ctr">
              <a:lnSpc>
                <a:spcPts val="1750"/>
              </a:lnSpc>
              <a:spcBef>
                <a:spcPts val="73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Reducción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esfuerzo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8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9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9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9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9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233807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sz="3700" b="1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20" dirty="0">
                <a:solidFill>
                  <a:srgbClr val="000000"/>
                </a:solidFill>
                <a:latin typeface="Calibri"/>
                <a:cs typeface="Calibri"/>
              </a:rPr>
              <a:t>Liderazgo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95983"/>
            <a:ext cx="3954779" cy="2423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5071" y="1187196"/>
            <a:ext cx="3679190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¿el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líder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nace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hace?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9900" y="638682"/>
            <a:ext cx="4706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Equipos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siempre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aparece</a:t>
            </a:r>
            <a:r>
              <a:rPr sz="2000" dirty="0">
                <a:latin typeface="Calibri"/>
                <a:cs typeface="Calibri"/>
              </a:rPr>
              <a:t> 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figura </a:t>
            </a:r>
            <a:r>
              <a:rPr sz="2000" spc="-5" dirty="0">
                <a:latin typeface="Calibri"/>
                <a:cs typeface="Calibri"/>
              </a:rPr>
              <a:t>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líder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2976" y="1759585"/>
          <a:ext cx="5810250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capaz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influir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demás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835" marR="154940" indent="-7994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una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persona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seguida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Capacidad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influir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503555" marR="91440" indent="-4038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 es lo mismo la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figura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líder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jefe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directivo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porqué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influye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existen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muchas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teorías.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jefe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obedece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hecho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serlo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363220" marR="3549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Nace: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características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personalidad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hace: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aprende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5459" marR="133985" indent="-3644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persona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es líder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porque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demás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reconocen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9191" y="1752600"/>
            <a:ext cx="1022604" cy="4008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90156" y="1787144"/>
            <a:ext cx="22993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  <a:hlinkClick r:id="rId5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5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“Test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de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Liderazgo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5"/>
              </a:rPr>
              <a:t>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6739" y="1759915"/>
            <a:ext cx="533514" cy="56160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1459" y="4465320"/>
            <a:ext cx="7018020" cy="34036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Calibri"/>
                <a:cs typeface="Calibri"/>
              </a:rPr>
              <a:t>¿A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qué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dedica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líder?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conductas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orientadas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5" dirty="0">
                <a:latin typeface="Calibri"/>
                <a:cs typeface="Calibri"/>
              </a:rPr>
              <a:t>tarea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otras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la relación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33344" y="4963667"/>
            <a:ext cx="2402205" cy="387350"/>
            <a:chOff x="3133344" y="4963667"/>
            <a:chExt cx="2402205" cy="387350"/>
          </a:xfrm>
        </p:grpSpPr>
        <p:sp>
          <p:nvSpPr>
            <p:cNvPr id="15" name="object 15"/>
            <p:cNvSpPr/>
            <p:nvPr/>
          </p:nvSpPr>
          <p:spPr>
            <a:xfrm>
              <a:off x="3146298" y="4976621"/>
              <a:ext cx="2376170" cy="361315"/>
            </a:xfrm>
            <a:custGeom>
              <a:avLst/>
              <a:gdLst/>
              <a:ahLst/>
              <a:cxnLst/>
              <a:rect l="l" t="t" r="r" b="b"/>
              <a:pathLst>
                <a:path w="2376170" h="361314">
                  <a:moveTo>
                    <a:pt x="2315717" y="0"/>
                  </a:moveTo>
                  <a:lnTo>
                    <a:pt x="60197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7"/>
                  </a:lnTo>
                  <a:lnTo>
                    <a:pt x="0" y="300989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7" y="361187"/>
                  </a:lnTo>
                  <a:lnTo>
                    <a:pt x="2315717" y="361187"/>
                  </a:lnTo>
                  <a:lnTo>
                    <a:pt x="2339161" y="356461"/>
                  </a:lnTo>
                  <a:lnTo>
                    <a:pt x="2358294" y="343566"/>
                  </a:lnTo>
                  <a:lnTo>
                    <a:pt x="2371189" y="324433"/>
                  </a:lnTo>
                  <a:lnTo>
                    <a:pt x="2375916" y="300989"/>
                  </a:lnTo>
                  <a:lnTo>
                    <a:pt x="2375916" y="60197"/>
                  </a:lnTo>
                  <a:lnTo>
                    <a:pt x="2371189" y="36754"/>
                  </a:lnTo>
                  <a:lnTo>
                    <a:pt x="2358294" y="17621"/>
                  </a:lnTo>
                  <a:lnTo>
                    <a:pt x="2339161" y="4726"/>
                  </a:lnTo>
                  <a:lnTo>
                    <a:pt x="231571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46298" y="4976621"/>
              <a:ext cx="2376170" cy="361315"/>
            </a:xfrm>
            <a:custGeom>
              <a:avLst/>
              <a:gdLst/>
              <a:ahLst/>
              <a:cxnLst/>
              <a:rect l="l" t="t" r="r" b="b"/>
              <a:pathLst>
                <a:path w="2376170" h="361314">
                  <a:moveTo>
                    <a:pt x="0" y="60197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7" y="0"/>
                  </a:lnTo>
                  <a:lnTo>
                    <a:pt x="2315717" y="0"/>
                  </a:lnTo>
                  <a:lnTo>
                    <a:pt x="2339161" y="4726"/>
                  </a:lnTo>
                  <a:lnTo>
                    <a:pt x="2358294" y="17621"/>
                  </a:lnTo>
                  <a:lnTo>
                    <a:pt x="2371189" y="36754"/>
                  </a:lnTo>
                  <a:lnTo>
                    <a:pt x="2375916" y="60197"/>
                  </a:lnTo>
                  <a:lnTo>
                    <a:pt x="2375916" y="300989"/>
                  </a:lnTo>
                  <a:lnTo>
                    <a:pt x="2371189" y="324433"/>
                  </a:lnTo>
                  <a:lnTo>
                    <a:pt x="2358294" y="343566"/>
                  </a:lnTo>
                  <a:lnTo>
                    <a:pt x="2339161" y="356461"/>
                  </a:lnTo>
                  <a:lnTo>
                    <a:pt x="2315717" y="361187"/>
                  </a:lnTo>
                  <a:lnTo>
                    <a:pt x="60197" y="361187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2437" y="4992370"/>
            <a:ext cx="832675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402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Tª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Liderazgo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Fiedler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latin typeface="Calibri"/>
                <a:cs typeface="Calibri"/>
              </a:rPr>
              <a:t>Debe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adecuado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situación,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según </a:t>
            </a:r>
            <a:r>
              <a:rPr sz="1800" spc="-15" dirty="0">
                <a:latin typeface="Calibri"/>
                <a:cs typeface="Calibri"/>
              </a:rPr>
              <a:t>esta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mejor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orientado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tarea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relación.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66744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Dinámicas</a:t>
            </a:r>
            <a:r>
              <a:rPr sz="37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r>
              <a:rPr sz="37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equipo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5112" y="681227"/>
            <a:ext cx="7175500" cy="326390"/>
            <a:chOff x="515112" y="681227"/>
            <a:chExt cx="7175500" cy="326390"/>
          </a:xfrm>
        </p:grpSpPr>
        <p:sp>
          <p:nvSpPr>
            <p:cNvPr id="8" name="object 8"/>
            <p:cNvSpPr/>
            <p:nvPr/>
          </p:nvSpPr>
          <p:spPr>
            <a:xfrm>
              <a:off x="528066" y="694181"/>
              <a:ext cx="7149465" cy="300355"/>
            </a:xfrm>
            <a:custGeom>
              <a:avLst/>
              <a:gdLst/>
              <a:ahLst/>
              <a:cxnLst/>
              <a:rect l="l" t="t" r="r" b="b"/>
              <a:pathLst>
                <a:path w="7149465" h="300355">
                  <a:moveTo>
                    <a:pt x="7099045" y="0"/>
                  </a:moveTo>
                  <a:lnTo>
                    <a:pt x="50038" y="0"/>
                  </a:lnTo>
                  <a:lnTo>
                    <a:pt x="30560" y="3925"/>
                  </a:lnTo>
                  <a:lnTo>
                    <a:pt x="14655" y="14636"/>
                  </a:lnTo>
                  <a:lnTo>
                    <a:pt x="3932" y="30539"/>
                  </a:lnTo>
                  <a:lnTo>
                    <a:pt x="0" y="50037"/>
                  </a:lnTo>
                  <a:lnTo>
                    <a:pt x="0" y="250189"/>
                  </a:lnTo>
                  <a:lnTo>
                    <a:pt x="3932" y="269688"/>
                  </a:lnTo>
                  <a:lnTo>
                    <a:pt x="14655" y="285591"/>
                  </a:lnTo>
                  <a:lnTo>
                    <a:pt x="30560" y="296302"/>
                  </a:lnTo>
                  <a:lnTo>
                    <a:pt x="50038" y="300227"/>
                  </a:lnTo>
                  <a:lnTo>
                    <a:pt x="7099045" y="300227"/>
                  </a:lnTo>
                  <a:lnTo>
                    <a:pt x="7118544" y="296302"/>
                  </a:lnTo>
                  <a:lnTo>
                    <a:pt x="7134447" y="285591"/>
                  </a:lnTo>
                  <a:lnTo>
                    <a:pt x="7145158" y="269688"/>
                  </a:lnTo>
                  <a:lnTo>
                    <a:pt x="7149083" y="250189"/>
                  </a:lnTo>
                  <a:lnTo>
                    <a:pt x="7149083" y="50037"/>
                  </a:lnTo>
                  <a:lnTo>
                    <a:pt x="7145158" y="30539"/>
                  </a:lnTo>
                  <a:lnTo>
                    <a:pt x="7134447" y="14636"/>
                  </a:lnTo>
                  <a:lnTo>
                    <a:pt x="7118544" y="3925"/>
                  </a:lnTo>
                  <a:lnTo>
                    <a:pt x="709904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066" y="694181"/>
              <a:ext cx="7149465" cy="300355"/>
            </a:xfrm>
            <a:custGeom>
              <a:avLst/>
              <a:gdLst/>
              <a:ahLst/>
              <a:cxnLst/>
              <a:rect l="l" t="t" r="r" b="b"/>
              <a:pathLst>
                <a:path w="7149465" h="300355">
                  <a:moveTo>
                    <a:pt x="0" y="50037"/>
                  </a:moveTo>
                  <a:lnTo>
                    <a:pt x="3932" y="30539"/>
                  </a:lnTo>
                  <a:lnTo>
                    <a:pt x="14655" y="14636"/>
                  </a:lnTo>
                  <a:lnTo>
                    <a:pt x="30560" y="3925"/>
                  </a:lnTo>
                  <a:lnTo>
                    <a:pt x="50038" y="0"/>
                  </a:lnTo>
                  <a:lnTo>
                    <a:pt x="7099045" y="0"/>
                  </a:lnTo>
                  <a:lnTo>
                    <a:pt x="7118544" y="3925"/>
                  </a:lnTo>
                  <a:lnTo>
                    <a:pt x="7134447" y="14636"/>
                  </a:lnTo>
                  <a:lnTo>
                    <a:pt x="7145158" y="30539"/>
                  </a:lnTo>
                  <a:lnTo>
                    <a:pt x="7149083" y="50037"/>
                  </a:lnTo>
                  <a:lnTo>
                    <a:pt x="7149083" y="250189"/>
                  </a:lnTo>
                  <a:lnTo>
                    <a:pt x="7145158" y="269688"/>
                  </a:lnTo>
                  <a:lnTo>
                    <a:pt x="7134447" y="285591"/>
                  </a:lnTo>
                  <a:lnTo>
                    <a:pt x="7118544" y="296302"/>
                  </a:lnTo>
                  <a:lnTo>
                    <a:pt x="7099045" y="300227"/>
                  </a:lnTo>
                  <a:lnTo>
                    <a:pt x="50038" y="300227"/>
                  </a:lnTo>
                  <a:lnTo>
                    <a:pt x="30560" y="296302"/>
                  </a:lnTo>
                  <a:lnTo>
                    <a:pt x="14655" y="285591"/>
                  </a:lnTo>
                  <a:lnTo>
                    <a:pt x="3932" y="269688"/>
                  </a:lnTo>
                  <a:lnTo>
                    <a:pt x="0" y="250189"/>
                  </a:lnTo>
                  <a:lnTo>
                    <a:pt x="0" y="50037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0040" y="1670304"/>
            <a:ext cx="521334" cy="212090"/>
            <a:chOff x="320040" y="1670304"/>
            <a:chExt cx="521334" cy="212090"/>
          </a:xfrm>
        </p:grpSpPr>
        <p:sp>
          <p:nvSpPr>
            <p:cNvPr id="11" name="object 11"/>
            <p:cNvSpPr/>
            <p:nvPr/>
          </p:nvSpPr>
          <p:spPr>
            <a:xfrm>
              <a:off x="332994" y="168325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994" y="168325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49096"/>
            <a:ext cx="8613775" cy="1236345"/>
            <a:chOff x="0" y="1149096"/>
            <a:chExt cx="8613775" cy="1236345"/>
          </a:xfrm>
        </p:grpSpPr>
        <p:sp>
          <p:nvSpPr>
            <p:cNvPr id="14" name="object 14"/>
            <p:cNvSpPr/>
            <p:nvPr/>
          </p:nvSpPr>
          <p:spPr>
            <a:xfrm>
              <a:off x="914400" y="1549908"/>
              <a:ext cx="7694930" cy="830580"/>
            </a:xfrm>
            <a:custGeom>
              <a:avLst/>
              <a:gdLst/>
              <a:ahLst/>
              <a:cxnLst/>
              <a:rect l="l" t="t" r="r" b="b"/>
              <a:pathLst>
                <a:path w="7694930" h="830580">
                  <a:moveTo>
                    <a:pt x="0" y="830580"/>
                  </a:moveTo>
                  <a:lnTo>
                    <a:pt x="7694676" y="830580"/>
                  </a:lnTo>
                  <a:lnTo>
                    <a:pt x="7694676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143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2456"/>
              <a:ext cx="5350763" cy="2423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2211" y="1153668"/>
              <a:ext cx="5097780" cy="368935"/>
            </a:xfrm>
            <a:custGeom>
              <a:avLst/>
              <a:gdLst/>
              <a:ahLst/>
              <a:cxnLst/>
              <a:rect l="l" t="t" r="r" b="b"/>
              <a:pathLst>
                <a:path w="5097780" h="368934">
                  <a:moveTo>
                    <a:pt x="50977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097780" y="368808"/>
                  </a:lnTo>
                  <a:lnTo>
                    <a:pt x="509778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211" y="1153668"/>
              <a:ext cx="5097780" cy="368935"/>
            </a:xfrm>
            <a:custGeom>
              <a:avLst/>
              <a:gdLst/>
              <a:ahLst/>
              <a:cxnLst/>
              <a:rect l="l" t="t" r="r" b="b"/>
              <a:pathLst>
                <a:path w="5097780" h="368934">
                  <a:moveTo>
                    <a:pt x="0" y="368808"/>
                  </a:moveTo>
                  <a:lnTo>
                    <a:pt x="5097780" y="368808"/>
                  </a:lnTo>
                  <a:lnTo>
                    <a:pt x="509778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0" y="2584704"/>
            <a:ext cx="8528685" cy="1205865"/>
            <a:chOff x="0" y="2584704"/>
            <a:chExt cx="8528685" cy="1205865"/>
          </a:xfrm>
        </p:grpSpPr>
        <p:sp>
          <p:nvSpPr>
            <p:cNvPr id="19" name="object 19"/>
            <p:cNvSpPr/>
            <p:nvPr/>
          </p:nvSpPr>
          <p:spPr>
            <a:xfrm>
              <a:off x="885443" y="2953512"/>
              <a:ext cx="7638415" cy="832485"/>
            </a:xfrm>
            <a:custGeom>
              <a:avLst/>
              <a:gdLst/>
              <a:ahLst/>
              <a:cxnLst/>
              <a:rect l="l" t="t" r="r" b="b"/>
              <a:pathLst>
                <a:path w="7638415" h="832485">
                  <a:moveTo>
                    <a:pt x="0" y="832104"/>
                  </a:moveTo>
                  <a:lnTo>
                    <a:pt x="7638288" y="832104"/>
                  </a:lnTo>
                  <a:lnTo>
                    <a:pt x="7638288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9143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2701" y="3068574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1"/>
                  </a:lnTo>
                  <a:lnTo>
                    <a:pt x="0" y="46481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7"/>
                  </a:lnTo>
                  <a:lnTo>
                    <a:pt x="495300" y="9296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701" y="3068574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5" y="46481"/>
                  </a:lnTo>
                  <a:lnTo>
                    <a:pt x="402335" y="0"/>
                  </a:lnTo>
                  <a:lnTo>
                    <a:pt x="495300" y="92963"/>
                  </a:lnTo>
                  <a:lnTo>
                    <a:pt x="402335" y="185927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793492"/>
              <a:ext cx="5370575" cy="2423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2024" y="2584704"/>
              <a:ext cx="5097780" cy="368935"/>
            </a:xfrm>
            <a:custGeom>
              <a:avLst/>
              <a:gdLst/>
              <a:ahLst/>
              <a:cxnLst/>
              <a:rect l="l" t="t" r="r" b="b"/>
              <a:pathLst>
                <a:path w="5097780" h="368935">
                  <a:moveTo>
                    <a:pt x="509778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097780" y="368808"/>
                  </a:lnTo>
                  <a:lnTo>
                    <a:pt x="509778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0" y="3973067"/>
            <a:ext cx="8586470" cy="982980"/>
            <a:chOff x="0" y="3973067"/>
            <a:chExt cx="8586470" cy="982980"/>
          </a:xfrm>
        </p:grpSpPr>
        <p:sp>
          <p:nvSpPr>
            <p:cNvPr id="25" name="object 25"/>
            <p:cNvSpPr/>
            <p:nvPr/>
          </p:nvSpPr>
          <p:spPr>
            <a:xfrm>
              <a:off x="827531" y="4367783"/>
              <a:ext cx="7754620" cy="584200"/>
            </a:xfrm>
            <a:custGeom>
              <a:avLst/>
              <a:gdLst/>
              <a:ahLst/>
              <a:cxnLst/>
              <a:rect l="l" t="t" r="r" b="b"/>
              <a:pathLst>
                <a:path w="7754620" h="584200">
                  <a:moveTo>
                    <a:pt x="0" y="583692"/>
                  </a:moveTo>
                  <a:lnTo>
                    <a:pt x="7754111" y="583692"/>
                  </a:lnTo>
                  <a:lnTo>
                    <a:pt x="7754111" y="0"/>
                  </a:lnTo>
                  <a:lnTo>
                    <a:pt x="0" y="0"/>
                  </a:lnTo>
                  <a:lnTo>
                    <a:pt x="0" y="583692"/>
                  </a:lnTo>
                  <a:close/>
                </a:path>
              </a:pathLst>
            </a:custGeom>
            <a:ln w="9143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365" y="4475225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60" y="0"/>
                  </a:moveTo>
                  <a:lnTo>
                    <a:pt x="403860" y="46481"/>
                  </a:lnTo>
                  <a:lnTo>
                    <a:pt x="0" y="46481"/>
                  </a:lnTo>
                  <a:lnTo>
                    <a:pt x="0" y="139446"/>
                  </a:lnTo>
                  <a:lnTo>
                    <a:pt x="403860" y="139446"/>
                  </a:lnTo>
                  <a:lnTo>
                    <a:pt x="403860" y="185928"/>
                  </a:lnTo>
                  <a:lnTo>
                    <a:pt x="496824" y="92963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365" y="4475225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1"/>
                  </a:moveTo>
                  <a:lnTo>
                    <a:pt x="403860" y="46481"/>
                  </a:lnTo>
                  <a:lnTo>
                    <a:pt x="403860" y="0"/>
                  </a:lnTo>
                  <a:lnTo>
                    <a:pt x="496824" y="92963"/>
                  </a:lnTo>
                  <a:lnTo>
                    <a:pt x="403860" y="185928"/>
                  </a:lnTo>
                  <a:lnTo>
                    <a:pt x="403860" y="139446"/>
                  </a:lnTo>
                  <a:lnTo>
                    <a:pt x="0" y="139446"/>
                  </a:lnTo>
                  <a:lnTo>
                    <a:pt x="0" y="46481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186427"/>
              <a:ext cx="5350763" cy="2423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2211" y="3977639"/>
              <a:ext cx="5097780" cy="368935"/>
            </a:xfrm>
            <a:custGeom>
              <a:avLst/>
              <a:gdLst/>
              <a:ahLst/>
              <a:cxnLst/>
              <a:rect l="l" t="t" r="r" b="b"/>
              <a:pathLst>
                <a:path w="5097780" h="368935">
                  <a:moveTo>
                    <a:pt x="509778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5097780" y="368807"/>
                  </a:lnTo>
                  <a:lnTo>
                    <a:pt x="509778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2211" y="3977639"/>
              <a:ext cx="5097780" cy="368935"/>
            </a:xfrm>
            <a:custGeom>
              <a:avLst/>
              <a:gdLst/>
              <a:ahLst/>
              <a:cxnLst/>
              <a:rect l="l" t="t" r="r" b="b"/>
              <a:pathLst>
                <a:path w="5097780" h="368935">
                  <a:moveTo>
                    <a:pt x="0" y="368807"/>
                  </a:moveTo>
                  <a:lnTo>
                    <a:pt x="5097780" y="368807"/>
                  </a:lnTo>
                  <a:lnTo>
                    <a:pt x="509778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76784" y="678307"/>
            <a:ext cx="8427720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01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Son 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r>
              <a:rPr sz="1800" spc="-15" dirty="0">
                <a:latin typeface="Calibri"/>
                <a:cs typeface="Calibri"/>
              </a:rPr>
              <a:t> 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conseguir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mejores </a:t>
            </a:r>
            <a:r>
              <a:rPr sz="1800" spc="-10" dirty="0">
                <a:latin typeface="Calibri"/>
                <a:cs typeface="Calibri"/>
              </a:rPr>
              <a:t>resultados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78486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Tormenta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ideas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“Brainstorming”</a:t>
            </a:r>
            <a:endParaRPr sz="1800">
              <a:latin typeface="Calibri"/>
              <a:cs typeface="Calibri"/>
            </a:endParaRPr>
          </a:p>
          <a:p>
            <a:pPr marL="1115695" indent="-287020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1115695" algn="l"/>
                <a:tab pos="1116330" algn="l"/>
              </a:tabLst>
            </a:pP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técnica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creativas</a:t>
            </a:r>
            <a:endParaRPr sz="1600">
              <a:latin typeface="Calibri"/>
              <a:cs typeface="Calibri"/>
            </a:endParaRPr>
          </a:p>
          <a:p>
            <a:pPr marL="111569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15695" algn="l"/>
                <a:tab pos="1116330" algn="l"/>
              </a:tabLst>
            </a:pPr>
            <a:r>
              <a:rPr sz="1600" spc="-5" dirty="0">
                <a:latin typeface="Calibri"/>
                <a:cs typeface="Calibri"/>
              </a:rPr>
              <a:t>Grupo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reducido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expresa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cualquier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idea</a:t>
            </a:r>
            <a:endParaRPr sz="1600">
              <a:latin typeface="Calibri"/>
              <a:cs typeface="Calibri"/>
            </a:endParaRPr>
          </a:p>
          <a:p>
            <a:pPr marL="111569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15695" algn="l"/>
                <a:tab pos="1116330" algn="l"/>
              </a:tabLst>
            </a:pPr>
            <a:r>
              <a:rPr sz="1600" spc="-5" dirty="0">
                <a:latin typeface="Calibri"/>
                <a:cs typeface="Calibri"/>
              </a:rPr>
              <a:t>Habilidad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coordinador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canalizar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todas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ideas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extraer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válida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023" y="2584704"/>
            <a:ext cx="5097780" cy="36893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Dramatización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“role-playing”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5126735"/>
            <a:ext cx="8524240" cy="972819"/>
            <a:chOff x="0" y="5126735"/>
            <a:chExt cx="8524240" cy="972819"/>
          </a:xfrm>
        </p:grpSpPr>
        <p:sp>
          <p:nvSpPr>
            <p:cNvPr id="34" name="object 34"/>
            <p:cNvSpPr/>
            <p:nvPr/>
          </p:nvSpPr>
          <p:spPr>
            <a:xfrm>
              <a:off x="765048" y="5509259"/>
              <a:ext cx="7754620" cy="585470"/>
            </a:xfrm>
            <a:custGeom>
              <a:avLst/>
              <a:gdLst/>
              <a:ahLst/>
              <a:cxnLst/>
              <a:rect l="l" t="t" r="r" b="b"/>
              <a:pathLst>
                <a:path w="7754620" h="585470">
                  <a:moveTo>
                    <a:pt x="0" y="585215"/>
                  </a:moveTo>
                  <a:lnTo>
                    <a:pt x="7754111" y="585215"/>
                  </a:lnTo>
                  <a:lnTo>
                    <a:pt x="7754111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4978" y="5602985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59" y="0"/>
                  </a:moveTo>
                  <a:lnTo>
                    <a:pt x="403859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3859" y="139445"/>
                  </a:lnTo>
                  <a:lnTo>
                    <a:pt x="403859" y="185927"/>
                  </a:lnTo>
                  <a:lnTo>
                    <a:pt x="496823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978" y="5602985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1"/>
                  </a:moveTo>
                  <a:lnTo>
                    <a:pt x="403859" y="46481"/>
                  </a:lnTo>
                  <a:lnTo>
                    <a:pt x="403859" y="0"/>
                  </a:lnTo>
                  <a:lnTo>
                    <a:pt x="496823" y="92963"/>
                  </a:lnTo>
                  <a:lnTo>
                    <a:pt x="403859" y="185927"/>
                  </a:lnTo>
                  <a:lnTo>
                    <a:pt x="403859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341619"/>
              <a:ext cx="5295899" cy="24231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7348" y="5131307"/>
              <a:ext cx="5097780" cy="370840"/>
            </a:xfrm>
            <a:custGeom>
              <a:avLst/>
              <a:gdLst/>
              <a:ahLst/>
              <a:cxnLst/>
              <a:rect l="l" t="t" r="r" b="b"/>
              <a:pathLst>
                <a:path w="5097780" h="370839">
                  <a:moveTo>
                    <a:pt x="5097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097780" y="370332"/>
                  </a:lnTo>
                  <a:lnTo>
                    <a:pt x="509778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348" y="5131307"/>
              <a:ext cx="5097780" cy="370840"/>
            </a:xfrm>
            <a:custGeom>
              <a:avLst/>
              <a:gdLst/>
              <a:ahLst/>
              <a:cxnLst/>
              <a:rect l="l" t="t" r="r" b="b"/>
              <a:pathLst>
                <a:path w="5097780" h="370839">
                  <a:moveTo>
                    <a:pt x="0" y="370332"/>
                  </a:moveTo>
                  <a:lnTo>
                    <a:pt x="5097780" y="370332"/>
                  </a:lnTo>
                  <a:lnTo>
                    <a:pt x="5097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1920" y="2975863"/>
            <a:ext cx="8455660" cy="306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73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141730" algn="l"/>
                <a:tab pos="1142365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presenta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situación</a:t>
            </a:r>
            <a:endParaRPr sz="1600">
              <a:latin typeface="Calibri"/>
              <a:cs typeface="Calibri"/>
            </a:endParaRPr>
          </a:p>
          <a:p>
            <a:pPr marL="1141730" indent="-287020">
              <a:lnSpc>
                <a:spcPct val="100000"/>
              </a:lnSpc>
              <a:buFont typeface="Arial MT"/>
              <a:buChar char="•"/>
              <a:tabLst>
                <a:tab pos="1141730" algn="l"/>
                <a:tab pos="1142365" algn="l"/>
              </a:tabLst>
            </a:pPr>
            <a:r>
              <a:rPr sz="1600" spc="-5" dirty="0">
                <a:latin typeface="Calibri"/>
                <a:cs typeface="Calibri"/>
              </a:rPr>
              <a:t>Cada</a:t>
            </a:r>
            <a:r>
              <a:rPr sz="1600" spc="-10" dirty="0">
                <a:latin typeface="Calibri"/>
                <a:cs typeface="Calibri"/>
              </a:rPr>
              <a:t> uno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representa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papel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durante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tiempo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determinado.</a:t>
            </a:r>
            <a:endParaRPr sz="1600">
              <a:latin typeface="Calibri"/>
              <a:cs typeface="Calibri"/>
            </a:endParaRPr>
          </a:p>
          <a:p>
            <a:pPr marL="1141730" indent="-287020">
              <a:lnSpc>
                <a:spcPct val="100000"/>
              </a:lnSpc>
              <a:buFont typeface="Arial MT"/>
              <a:buChar char="•"/>
              <a:tabLst>
                <a:tab pos="1141730" algn="l"/>
                <a:tab pos="1142365" algn="l"/>
              </a:tabLst>
            </a:pPr>
            <a:r>
              <a:rPr sz="1600" spc="-10" dirty="0">
                <a:latin typeface="Calibri"/>
                <a:cs typeface="Calibri"/>
              </a:rPr>
              <a:t>Comprender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analizar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determinada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situación.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77609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Estudios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casos</a:t>
            </a:r>
            <a:endParaRPr sz="1800">
              <a:latin typeface="Calibri"/>
              <a:cs typeface="Calibri"/>
            </a:endParaRPr>
          </a:p>
          <a:p>
            <a:pPr marL="1083945" indent="-28702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1083945" algn="l"/>
                <a:tab pos="1084580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estudia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situación</a:t>
            </a:r>
            <a:r>
              <a:rPr sz="1600" spc="-10" dirty="0">
                <a:latin typeface="Calibri"/>
                <a:cs typeface="Calibri"/>
              </a:rPr>
              <a:t> real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comentan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posibles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soluciones</a:t>
            </a:r>
            <a:endParaRPr sz="1600">
              <a:latin typeface="Calibri"/>
              <a:cs typeface="Calibri"/>
            </a:endParaRPr>
          </a:p>
          <a:p>
            <a:pPr marL="1083945" indent="-287020">
              <a:lnSpc>
                <a:spcPct val="100000"/>
              </a:lnSpc>
              <a:buFont typeface="Arial MT"/>
              <a:buChar char="•"/>
              <a:tabLst>
                <a:tab pos="1083945" algn="l"/>
                <a:tab pos="1084580" algn="l"/>
              </a:tabLst>
            </a:pPr>
            <a:r>
              <a:rPr sz="1600" spc="-5" dirty="0">
                <a:latin typeface="Calibri"/>
                <a:cs typeface="Calibri"/>
              </a:rPr>
              <a:t>Útil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10" dirty="0">
                <a:latin typeface="Calibri"/>
                <a:cs typeface="Calibri"/>
              </a:rPr>
              <a:t>problemas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complejos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08978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Philips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66</a:t>
            </a:r>
            <a:endParaRPr sz="1800">
              <a:latin typeface="Calibri"/>
              <a:cs typeface="Calibri"/>
            </a:endParaRPr>
          </a:p>
          <a:p>
            <a:pPr marL="1021080" indent="-28702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1020444" algn="l"/>
                <a:tab pos="1021080" algn="l"/>
              </a:tabLst>
            </a:pPr>
            <a:r>
              <a:rPr sz="1600" spc="-10" dirty="0">
                <a:latin typeface="Calibri"/>
                <a:cs typeface="Calibri"/>
              </a:rPr>
              <a:t>Equipo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divide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grupos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intercambian </a:t>
            </a:r>
            <a:r>
              <a:rPr sz="1600" spc="-5" dirty="0">
                <a:latin typeface="Calibri"/>
                <a:cs typeface="Calibri"/>
              </a:rPr>
              <a:t>ideas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impresiones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durante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6’</a:t>
            </a:r>
            <a:endParaRPr sz="1600">
              <a:latin typeface="Calibri"/>
              <a:cs typeface="Calibri"/>
            </a:endParaRPr>
          </a:p>
          <a:p>
            <a:pPr marL="1021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sintetizan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 </a:t>
            </a:r>
            <a:r>
              <a:rPr sz="1600" spc="-10" dirty="0">
                <a:latin typeface="Calibri"/>
                <a:cs typeface="Calibri"/>
              </a:rPr>
              <a:t>conclusiones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11" y="0"/>
            <a:ext cx="2839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CONTENIDOS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4" y="1216533"/>
            <a:ext cx="560679" cy="5619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660" y="949477"/>
            <a:ext cx="6797040" cy="40919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Equipo</a:t>
            </a:r>
            <a:r>
              <a:rPr sz="2800" b="1" spc="-4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de</a:t>
            </a:r>
            <a:r>
              <a:rPr sz="2800" b="1" spc="-2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trabajo</a:t>
            </a:r>
            <a:endParaRPr sz="2800">
              <a:latin typeface="Calibri"/>
              <a:cs typeface="Calibri"/>
            </a:endParaRPr>
          </a:p>
          <a:p>
            <a:pPr marL="459105" indent="-43751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59105" algn="l"/>
                <a:tab pos="459740" algn="l"/>
              </a:tabLst>
            </a:pP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Formación</a:t>
            </a:r>
            <a:r>
              <a:rPr sz="2800" b="1" spc="1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de</a:t>
            </a:r>
            <a:r>
              <a:rPr sz="2800" b="1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los</a:t>
            </a:r>
            <a:r>
              <a:rPr sz="2800" b="1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equipos</a:t>
            </a:r>
            <a:endParaRPr sz="2800">
              <a:latin typeface="Calibri"/>
              <a:cs typeface="Calibri"/>
            </a:endParaRPr>
          </a:p>
          <a:p>
            <a:pPr marL="459105" indent="-43751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459105" algn="l"/>
                <a:tab pos="459740" algn="l"/>
              </a:tabLst>
            </a:pP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Eficacia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 y</a:t>
            </a:r>
            <a:r>
              <a:rPr sz="2800" b="1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5" action="ppaction://hlinksldjump"/>
              </a:rPr>
              <a:t>eficiencia</a:t>
            </a:r>
            <a:r>
              <a:rPr sz="2800" b="1" spc="3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en el </a:t>
            </a:r>
            <a:r>
              <a:rPr sz="2800" b="1" spc="-10" dirty="0">
                <a:latin typeface="Calibri"/>
                <a:cs typeface="Calibri"/>
                <a:hlinkClick r:id="rId5" action="ppaction://hlinksldjump"/>
              </a:rPr>
              <a:t>trabajo</a:t>
            </a:r>
            <a:r>
              <a:rPr sz="2800" b="1" spc="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en </a:t>
            </a:r>
            <a:r>
              <a:rPr sz="2800" b="1" spc="-10" dirty="0">
                <a:latin typeface="Calibri"/>
                <a:cs typeface="Calibri"/>
                <a:hlinkClick r:id="rId5" action="ppaction://hlinksldjump"/>
              </a:rPr>
              <a:t>equipo</a:t>
            </a:r>
            <a:endParaRPr sz="2800">
              <a:latin typeface="Calibri"/>
              <a:cs typeface="Calibri"/>
            </a:endParaRPr>
          </a:p>
          <a:p>
            <a:pPr marL="459105" indent="-437515">
              <a:lnSpc>
                <a:spcPct val="100000"/>
              </a:lnSpc>
              <a:spcBef>
                <a:spcPts val="1555"/>
              </a:spcBef>
              <a:buAutoNum type="arabicPeriod"/>
              <a:tabLst>
                <a:tab pos="459105" algn="l"/>
                <a:tab pos="459740" algn="l"/>
              </a:tabLst>
            </a:pPr>
            <a:r>
              <a:rPr sz="2800" b="1" spc="-10" dirty="0">
                <a:latin typeface="Calibri"/>
                <a:cs typeface="Calibri"/>
                <a:hlinkClick r:id="rId6" action="ppaction://hlinksldjump"/>
              </a:rPr>
              <a:t>Funcionamiento</a:t>
            </a:r>
            <a:r>
              <a:rPr sz="2800" b="1" spc="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de</a:t>
            </a:r>
            <a:r>
              <a:rPr sz="2800" b="1" spc="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los</a:t>
            </a:r>
            <a:r>
              <a:rPr sz="2800" b="1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6" action="ppaction://hlinksldjump"/>
              </a:rPr>
              <a:t>equipos</a:t>
            </a:r>
            <a:endParaRPr sz="2800">
              <a:latin typeface="Calibri"/>
              <a:cs typeface="Calibri"/>
            </a:endParaRPr>
          </a:p>
          <a:p>
            <a:pPr marL="492759" indent="-437515">
              <a:lnSpc>
                <a:spcPct val="100000"/>
              </a:lnSpc>
              <a:spcBef>
                <a:spcPts val="1555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Los</a:t>
            </a:r>
            <a:r>
              <a:rPr sz="2800" b="1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procesos</a:t>
            </a:r>
            <a:r>
              <a:rPr sz="2800" b="1" spc="1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de</a:t>
            </a:r>
            <a:r>
              <a:rPr sz="2800" b="1" spc="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influencia</a:t>
            </a:r>
            <a:r>
              <a:rPr sz="2800" b="1" spc="1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del</a:t>
            </a:r>
            <a:r>
              <a:rPr sz="2800" b="1" spc="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grupo</a:t>
            </a:r>
            <a:endParaRPr sz="2800">
              <a:latin typeface="Calibri"/>
              <a:cs typeface="Calibri"/>
            </a:endParaRPr>
          </a:p>
          <a:p>
            <a:pPr marL="492759" indent="-437515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El</a:t>
            </a:r>
            <a:r>
              <a:rPr sz="2800" b="1" spc="-4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8" action="ppaction://hlinksldjump"/>
              </a:rPr>
              <a:t>liderazgo</a:t>
            </a:r>
            <a:endParaRPr sz="2800">
              <a:latin typeface="Calibri"/>
              <a:cs typeface="Calibri"/>
            </a:endParaRPr>
          </a:p>
          <a:p>
            <a:pPr marL="525780" indent="-43751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5780" algn="l"/>
                <a:tab pos="526415" algn="l"/>
              </a:tabLst>
            </a:pPr>
            <a:r>
              <a:rPr sz="2800" b="1" spc="-10" dirty="0">
                <a:latin typeface="Calibri"/>
                <a:cs typeface="Calibri"/>
                <a:hlinkClick r:id="rId9" action="ppaction://hlinksldjump"/>
              </a:rPr>
              <a:t>Dinámicas</a:t>
            </a:r>
            <a:r>
              <a:rPr sz="2800" b="1" spc="-5" dirty="0">
                <a:latin typeface="Calibri"/>
                <a:cs typeface="Calibri"/>
                <a:hlinkClick r:id="rId9" action="ppaction://hlinksldjump"/>
              </a:rPr>
              <a:t> de</a:t>
            </a:r>
            <a:r>
              <a:rPr sz="2800" b="1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9" action="ppaction://hlinksldjump"/>
              </a:rPr>
              <a:t>trabajo</a:t>
            </a:r>
            <a:r>
              <a:rPr sz="2800" b="1" spc="-5" dirty="0">
                <a:latin typeface="Calibri"/>
                <a:cs typeface="Calibri"/>
                <a:hlinkClick r:id="rId9" action="ppaction://hlinksldjump"/>
              </a:rPr>
              <a:t> en equipo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RECUERDA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857" y="2258860"/>
            <a:ext cx="457644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marR="580390" indent="238760">
              <a:lnSpc>
                <a:spcPct val="120100"/>
              </a:lnSpc>
              <a:spcBef>
                <a:spcPts val="100"/>
              </a:spcBef>
            </a:pP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PUEDES</a:t>
            </a:r>
            <a:r>
              <a:rPr sz="3200" spc="10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ACCEDER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VÍDEOS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Y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ENLACES</a:t>
            </a:r>
            <a:endParaRPr sz="3200">
              <a:latin typeface="Calibri"/>
              <a:cs typeface="Calibri"/>
            </a:endParaRPr>
          </a:p>
          <a:p>
            <a:pPr marL="1853564" marR="5080" indent="-1841500">
              <a:lnSpc>
                <a:spcPts val="4610"/>
              </a:lnSpc>
              <a:spcBef>
                <a:spcPts val="100"/>
              </a:spcBef>
            </a:pP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EN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EL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AULA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548ED4"/>
                </a:solidFill>
                <a:latin typeface="Calibri"/>
                <a:cs typeface="Calibri"/>
              </a:rPr>
              <a:t>DIGITAL</a:t>
            </a:r>
            <a:r>
              <a:rPr sz="32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DE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FOL </a:t>
            </a:r>
            <a:r>
              <a:rPr sz="3200" spc="-7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AQUÍ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0"/>
            <a:ext cx="437705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5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4100"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10" dirty="0">
                <a:solidFill>
                  <a:srgbClr val="000000"/>
                </a:solidFill>
                <a:latin typeface="Calibri"/>
                <a:cs typeface="Calibri"/>
              </a:rPr>
              <a:t>Equipo</a:t>
            </a:r>
            <a:r>
              <a:rPr sz="41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41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100" b="1" spc="-1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4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89778" y="5721096"/>
            <a:ext cx="1300480" cy="563880"/>
            <a:chOff x="5589778" y="5721096"/>
            <a:chExt cx="1300480" cy="5638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5721096"/>
              <a:ext cx="1022603" cy="4008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9778" y="5722975"/>
              <a:ext cx="533514" cy="5616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7223" y="896188"/>
            <a:ext cx="6898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Capacidad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trabajar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equipo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cualquier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223" y="1716785"/>
            <a:ext cx="3905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Objetivos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comunes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Complementar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habilidades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esfuerzos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asertivo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comunicación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Capacidad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escuchar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 cooperar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5447" y="3316223"/>
            <a:ext cx="2430780" cy="513715"/>
            <a:chOff x="155447" y="3316223"/>
            <a:chExt cx="2430780" cy="51371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447" y="3316223"/>
              <a:ext cx="1135380" cy="5135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320" y="3316223"/>
              <a:ext cx="1549908" cy="5135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7223" y="3366007"/>
            <a:ext cx="750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Learning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organizativo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empresa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aprende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funcionar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equipo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57015" y="3717035"/>
            <a:ext cx="765048" cy="66446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142744" y="3777996"/>
            <a:ext cx="1016635" cy="513715"/>
            <a:chOff x="2142744" y="3777996"/>
            <a:chExt cx="1016635" cy="513715"/>
          </a:xfrm>
        </p:grpSpPr>
        <p:sp>
          <p:nvSpPr>
            <p:cNvPr id="18" name="object 18"/>
            <p:cNvSpPr/>
            <p:nvPr/>
          </p:nvSpPr>
          <p:spPr>
            <a:xfrm>
              <a:off x="2196846" y="3810762"/>
              <a:ext cx="949960" cy="368935"/>
            </a:xfrm>
            <a:custGeom>
              <a:avLst/>
              <a:gdLst/>
              <a:ahLst/>
              <a:cxnLst/>
              <a:rect l="l" t="t" r="r" b="b"/>
              <a:pathLst>
                <a:path w="949960" h="368935">
                  <a:moveTo>
                    <a:pt x="949452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949452" y="368807"/>
                  </a:lnTo>
                  <a:lnTo>
                    <a:pt x="94945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2744" y="3777996"/>
              <a:ext cx="1016508" cy="5135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274823" y="3828669"/>
            <a:ext cx="723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07052" y="3810000"/>
            <a:ext cx="1054735" cy="513715"/>
            <a:chOff x="4607052" y="3810000"/>
            <a:chExt cx="1054735" cy="513715"/>
          </a:xfrm>
        </p:grpSpPr>
        <p:sp>
          <p:nvSpPr>
            <p:cNvPr id="22" name="object 22"/>
            <p:cNvSpPr/>
            <p:nvPr/>
          </p:nvSpPr>
          <p:spPr>
            <a:xfrm>
              <a:off x="4659630" y="3841242"/>
              <a:ext cx="949960" cy="370840"/>
            </a:xfrm>
            <a:custGeom>
              <a:avLst/>
              <a:gdLst/>
              <a:ahLst/>
              <a:cxnLst/>
              <a:rect l="l" t="t" r="r" b="b"/>
              <a:pathLst>
                <a:path w="949960" h="370839">
                  <a:moveTo>
                    <a:pt x="949451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949451" y="370331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7052" y="3810000"/>
              <a:ext cx="1054608" cy="51358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659629" y="3841241"/>
            <a:ext cx="949960" cy="370840"/>
          </a:xfrm>
          <a:prstGeom prst="rect">
            <a:avLst/>
          </a:prstGeom>
          <a:ln w="25907">
            <a:solidFill>
              <a:srgbClr val="70883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EQUIPO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264" y="4213478"/>
            <a:ext cx="8569325" cy="17824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latin typeface="Calibri"/>
                <a:cs typeface="Calibri"/>
              </a:rPr>
              <a:t>Equipo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Objetivo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común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reparto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relación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dirty="0">
                <a:latin typeface="Calibri"/>
                <a:cs typeface="Calibri"/>
              </a:rPr>
              <a:t> sus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miembros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i="1" spc="-5" dirty="0">
                <a:latin typeface="Calibri"/>
                <a:cs typeface="Calibri"/>
              </a:rPr>
              <a:t>Stephen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Robbins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Beneficio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Grupo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trabajo: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para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beneficio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Equipo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trabajo: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esfuerzos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beneficio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grupal</a:t>
            </a:r>
            <a:endParaRPr sz="1800">
              <a:latin typeface="Calibri"/>
              <a:cs typeface="Calibri"/>
            </a:endParaRPr>
          </a:p>
          <a:p>
            <a:pPr marL="5665470">
              <a:lnSpc>
                <a:spcPct val="100000"/>
              </a:lnSpc>
              <a:spcBef>
                <a:spcPts val="1530"/>
              </a:spcBef>
            </a:pPr>
            <a:r>
              <a:rPr sz="1400" b="1" dirty="0">
                <a:latin typeface="Calibri"/>
                <a:cs typeface="Calibri"/>
                <a:hlinkClick r:id="rId11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“¿Sabes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trabajar</a:t>
            </a:r>
            <a:r>
              <a:rPr sz="1400" b="1" spc="-4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en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1"/>
              </a:rPr>
              <a:t>equipo”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3826" y="1428750"/>
            <a:ext cx="4076700" cy="1754505"/>
          </a:xfrm>
          <a:prstGeom prst="rect">
            <a:avLst/>
          </a:prstGeom>
          <a:solidFill>
            <a:srgbClr val="4AACC5"/>
          </a:solidFill>
          <a:ln w="25907">
            <a:solidFill>
              <a:srgbClr val="357C9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6845" marR="153670" indent="3810" algn="ctr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personas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habilidades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complementarias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relacionan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sí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y,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partir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unas normas,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trabajan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conseguir unos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objetivos comunes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obteniendo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beneficios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el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equipo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conjunto.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39522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37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Equipo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9204" y="1049972"/>
            <a:ext cx="4064635" cy="1265555"/>
            <a:chOff x="239204" y="1049972"/>
            <a:chExt cx="4064635" cy="1265555"/>
          </a:xfrm>
        </p:grpSpPr>
        <p:sp>
          <p:nvSpPr>
            <p:cNvPr id="7" name="object 7"/>
            <p:cNvSpPr/>
            <p:nvPr/>
          </p:nvSpPr>
          <p:spPr>
            <a:xfrm>
              <a:off x="252221" y="1062990"/>
              <a:ext cx="4038600" cy="1239520"/>
            </a:xfrm>
            <a:custGeom>
              <a:avLst/>
              <a:gdLst/>
              <a:ahLst/>
              <a:cxnLst/>
              <a:rect l="l" t="t" r="r" b="b"/>
              <a:pathLst>
                <a:path w="4038600" h="1239520">
                  <a:moveTo>
                    <a:pt x="4038600" y="0"/>
                  </a:moveTo>
                  <a:lnTo>
                    <a:pt x="0" y="0"/>
                  </a:lnTo>
                  <a:lnTo>
                    <a:pt x="0" y="1239012"/>
                  </a:lnTo>
                  <a:lnTo>
                    <a:pt x="4038600" y="1239012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221" y="1062990"/>
              <a:ext cx="4038600" cy="1239520"/>
            </a:xfrm>
            <a:custGeom>
              <a:avLst/>
              <a:gdLst/>
              <a:ahLst/>
              <a:cxnLst/>
              <a:rect l="l" t="t" r="r" b="b"/>
              <a:pathLst>
                <a:path w="4038600" h="1239520">
                  <a:moveTo>
                    <a:pt x="0" y="1239012"/>
                  </a:moveTo>
                  <a:lnTo>
                    <a:pt x="4038600" y="1239012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1239012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02511" y="1276349"/>
            <a:ext cx="19050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FFFFFF"/>
                </a:solidFill>
                <a:latin typeface="Calibri"/>
                <a:cs typeface="Calibri"/>
              </a:rPr>
              <a:t>Ventajas</a:t>
            </a:r>
            <a:endParaRPr sz="4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9268" y="2289048"/>
            <a:ext cx="4064635" cy="3449320"/>
            <a:chOff x="239268" y="2289048"/>
            <a:chExt cx="4064635" cy="3449320"/>
          </a:xfrm>
        </p:grpSpPr>
        <p:sp>
          <p:nvSpPr>
            <p:cNvPr id="11" name="object 11"/>
            <p:cNvSpPr/>
            <p:nvPr/>
          </p:nvSpPr>
          <p:spPr>
            <a:xfrm>
              <a:off x="252222" y="2302002"/>
              <a:ext cx="4038600" cy="3423285"/>
            </a:xfrm>
            <a:custGeom>
              <a:avLst/>
              <a:gdLst/>
              <a:ahLst/>
              <a:cxnLst/>
              <a:rect l="l" t="t" r="r" b="b"/>
              <a:pathLst>
                <a:path w="4038600" h="3423285">
                  <a:moveTo>
                    <a:pt x="4038600" y="0"/>
                  </a:moveTo>
                  <a:lnTo>
                    <a:pt x="0" y="0"/>
                  </a:lnTo>
                  <a:lnTo>
                    <a:pt x="0" y="3422904"/>
                  </a:lnTo>
                  <a:lnTo>
                    <a:pt x="4038600" y="3422904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222" y="2302002"/>
              <a:ext cx="4038600" cy="3423285"/>
            </a:xfrm>
            <a:custGeom>
              <a:avLst/>
              <a:gdLst/>
              <a:ahLst/>
              <a:cxnLst/>
              <a:rect l="l" t="t" r="r" b="b"/>
              <a:pathLst>
                <a:path w="4038600" h="3423285">
                  <a:moveTo>
                    <a:pt x="0" y="3422904"/>
                  </a:moveTo>
                  <a:lnTo>
                    <a:pt x="4038600" y="3422904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3422904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4408" y="2322982"/>
            <a:ext cx="3790315" cy="32632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Soluciones </a:t>
            </a:r>
            <a:r>
              <a:rPr sz="1600" spc="-10" dirty="0">
                <a:latin typeface="Calibri"/>
                <a:cs typeface="Calibri"/>
              </a:rPr>
              <a:t>mejores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creativas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 aprende</a:t>
            </a:r>
            <a:r>
              <a:rPr sz="1600" spc="-5" dirty="0">
                <a:latin typeface="Calibri"/>
                <a:cs typeface="Calibri"/>
              </a:rPr>
              <a:t> de los</a:t>
            </a:r>
            <a:r>
              <a:rPr sz="1600" spc="-10" dirty="0">
                <a:latin typeface="Calibri"/>
                <a:cs typeface="Calibri"/>
              </a:rPr>
              <a:t> demás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Se estimula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productividad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ts val="176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Llevar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cabo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persona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sola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puede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Mejoran </a:t>
            </a:r>
            <a:r>
              <a:rPr sz="1600" spc="-5" dirty="0">
                <a:latin typeface="Calibri"/>
                <a:cs typeface="Calibri"/>
              </a:rPr>
              <a:t>relaciones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sociales</a:t>
            </a:r>
            <a:endParaRPr sz="1600">
              <a:latin typeface="Calibri"/>
              <a:cs typeface="Calibri"/>
            </a:endParaRPr>
          </a:p>
          <a:p>
            <a:pPr marL="184785" marR="400050" indent="-172720">
              <a:lnSpc>
                <a:spcPct val="913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Mejoran</a:t>
            </a:r>
            <a:r>
              <a:rPr sz="1600" spc="-5" dirty="0">
                <a:latin typeface="Calibri"/>
                <a:cs typeface="Calibri"/>
              </a:rPr>
              <a:t> aspectos relacionales</a:t>
            </a:r>
            <a:r>
              <a:rPr sz="1600" spc="-10" dirty="0">
                <a:latin typeface="Calibri"/>
                <a:cs typeface="Calibri"/>
              </a:rPr>
              <a:t> como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asertividad, empatía, </a:t>
            </a:r>
            <a:r>
              <a:rPr sz="1600" spc="-10" dirty="0">
                <a:latin typeface="Calibri"/>
                <a:cs typeface="Calibri"/>
              </a:rPr>
              <a:t>escucha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activa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respeto</a:t>
            </a:r>
            <a:endParaRPr sz="1600">
              <a:latin typeface="Calibri"/>
              <a:cs typeface="Calibri"/>
            </a:endParaRPr>
          </a:p>
          <a:p>
            <a:pPr marL="184785" marR="89535" indent="-172720">
              <a:lnSpc>
                <a:spcPts val="176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Aumenta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motivación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-10" dirty="0">
                <a:latin typeface="Calibri"/>
                <a:cs typeface="Calibri"/>
              </a:rPr>
              <a:t> miembros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sentirse </a:t>
            </a:r>
            <a:r>
              <a:rPr sz="1600" spc="-15" dirty="0">
                <a:latin typeface="Calibri"/>
                <a:cs typeface="Calibri"/>
              </a:rPr>
              <a:t>relevantes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miembros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sienten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seguros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Mejores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resultados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1684" y="1049972"/>
            <a:ext cx="4064635" cy="1265555"/>
            <a:chOff x="4841684" y="1049972"/>
            <a:chExt cx="4064635" cy="1265555"/>
          </a:xfrm>
        </p:grpSpPr>
        <p:sp>
          <p:nvSpPr>
            <p:cNvPr id="15" name="object 15"/>
            <p:cNvSpPr/>
            <p:nvPr/>
          </p:nvSpPr>
          <p:spPr>
            <a:xfrm>
              <a:off x="4854701" y="1062990"/>
              <a:ext cx="4038600" cy="1239520"/>
            </a:xfrm>
            <a:custGeom>
              <a:avLst/>
              <a:gdLst/>
              <a:ahLst/>
              <a:cxnLst/>
              <a:rect l="l" t="t" r="r" b="b"/>
              <a:pathLst>
                <a:path w="4038600" h="1239520">
                  <a:moveTo>
                    <a:pt x="4038600" y="0"/>
                  </a:moveTo>
                  <a:lnTo>
                    <a:pt x="0" y="0"/>
                  </a:lnTo>
                  <a:lnTo>
                    <a:pt x="0" y="1239012"/>
                  </a:lnTo>
                  <a:lnTo>
                    <a:pt x="4038600" y="1239012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4701" y="1062990"/>
              <a:ext cx="4038600" cy="1239520"/>
            </a:xfrm>
            <a:custGeom>
              <a:avLst/>
              <a:gdLst/>
              <a:ahLst/>
              <a:cxnLst/>
              <a:rect l="l" t="t" r="r" b="b"/>
              <a:pathLst>
                <a:path w="4038600" h="1239520">
                  <a:moveTo>
                    <a:pt x="0" y="1239012"/>
                  </a:moveTo>
                  <a:lnTo>
                    <a:pt x="4038600" y="1239012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1239012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83504" y="1276349"/>
            <a:ext cx="33858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" dirty="0">
                <a:solidFill>
                  <a:srgbClr val="FFFFFF"/>
                </a:solidFill>
                <a:latin typeface="Calibri"/>
                <a:cs typeface="Calibri"/>
              </a:rPr>
              <a:t>Inconvenientes</a:t>
            </a:r>
            <a:endParaRPr sz="43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41747" y="2289048"/>
            <a:ext cx="4064635" cy="3449320"/>
            <a:chOff x="4841747" y="2289048"/>
            <a:chExt cx="4064635" cy="3449320"/>
          </a:xfrm>
        </p:grpSpPr>
        <p:sp>
          <p:nvSpPr>
            <p:cNvPr id="19" name="object 19"/>
            <p:cNvSpPr/>
            <p:nvPr/>
          </p:nvSpPr>
          <p:spPr>
            <a:xfrm>
              <a:off x="4854701" y="2302002"/>
              <a:ext cx="4038600" cy="3423285"/>
            </a:xfrm>
            <a:custGeom>
              <a:avLst/>
              <a:gdLst/>
              <a:ahLst/>
              <a:cxnLst/>
              <a:rect l="l" t="t" r="r" b="b"/>
              <a:pathLst>
                <a:path w="4038600" h="3423285">
                  <a:moveTo>
                    <a:pt x="4038600" y="0"/>
                  </a:moveTo>
                  <a:lnTo>
                    <a:pt x="0" y="0"/>
                  </a:lnTo>
                  <a:lnTo>
                    <a:pt x="0" y="3422904"/>
                  </a:lnTo>
                  <a:lnTo>
                    <a:pt x="4038600" y="3422904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4701" y="2302002"/>
              <a:ext cx="4038600" cy="3423285"/>
            </a:xfrm>
            <a:custGeom>
              <a:avLst/>
              <a:gdLst/>
              <a:ahLst/>
              <a:cxnLst/>
              <a:rect l="l" t="t" r="r" b="b"/>
              <a:pathLst>
                <a:path w="4038600" h="3423285">
                  <a:moveTo>
                    <a:pt x="0" y="3422904"/>
                  </a:moveTo>
                  <a:lnTo>
                    <a:pt x="4038600" y="3422904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3422904"/>
                  </a:lnTo>
                  <a:close/>
                </a:path>
              </a:pathLst>
            </a:custGeom>
            <a:ln w="25908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28108" y="2340355"/>
            <a:ext cx="3861435" cy="26866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785" marR="10795" indent="-172720">
              <a:lnSpc>
                <a:spcPct val="91600"/>
              </a:lnSpc>
              <a:spcBef>
                <a:spcPts val="254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trabajo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lento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individual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haber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más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depender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unas 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otras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Algunos 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esconden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aportan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ideas</a:t>
            </a:r>
            <a:endParaRPr sz="1600">
              <a:latin typeface="Calibri"/>
              <a:cs typeface="Calibri"/>
            </a:endParaRPr>
          </a:p>
          <a:p>
            <a:pPr marL="184785" marR="761365" indent="-172720">
              <a:lnSpc>
                <a:spcPts val="1760"/>
              </a:lnSpc>
              <a:spcBef>
                <a:spcPts val="32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Algunos </a:t>
            </a:r>
            <a:r>
              <a:rPr sz="1600" spc="-10" dirty="0">
                <a:latin typeface="Calibri"/>
                <a:cs typeface="Calibri"/>
              </a:rPr>
              <a:t>pueden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reducir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esfuerzo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individual</a:t>
            </a:r>
            <a:endParaRPr sz="1600">
              <a:latin typeface="Calibri"/>
              <a:cs typeface="Calibri"/>
            </a:endParaRPr>
          </a:p>
          <a:p>
            <a:pPr marL="184785" marR="5080" indent="-172720">
              <a:lnSpc>
                <a:spcPts val="175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Algunos</a:t>
            </a:r>
            <a:r>
              <a:rPr sz="1600" spc="-10" dirty="0">
                <a:latin typeface="Calibri"/>
                <a:cs typeface="Calibri"/>
              </a:rPr>
              <a:t> pueden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intentar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equipo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</a:t>
            </a:r>
            <a:r>
              <a:rPr sz="1600" spc="-10" dirty="0">
                <a:latin typeface="Calibri"/>
                <a:cs typeface="Calibri"/>
              </a:rPr>
              <a:t> propio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beneficio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1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Pueden </a:t>
            </a:r>
            <a:r>
              <a:rPr sz="1600" spc="-10" dirty="0">
                <a:latin typeface="Calibri"/>
                <a:cs typeface="Calibri"/>
              </a:rPr>
              <a:t>surgir</a:t>
            </a:r>
            <a:r>
              <a:rPr sz="1600" spc="-5" dirty="0">
                <a:latin typeface="Calibri"/>
                <a:cs typeface="Calibri"/>
              </a:rPr>
              <a:t> “piques” 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malas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relaciones</a:t>
            </a:r>
            <a:endParaRPr sz="1600">
              <a:latin typeface="Calibri"/>
              <a:cs typeface="Calibri"/>
            </a:endParaRPr>
          </a:p>
          <a:p>
            <a:pPr marL="184785" marR="517525" indent="-172720">
              <a:lnSpc>
                <a:spcPts val="1750"/>
              </a:lnSpc>
              <a:spcBef>
                <a:spcPts val="33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Existen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roles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negativos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limitadores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4735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Formación</a:t>
            </a:r>
            <a:r>
              <a:rPr sz="32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2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los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equipos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59900" y="752792"/>
            <a:ext cx="3272154" cy="1583690"/>
            <a:chOff x="2759900" y="752792"/>
            <a:chExt cx="3272154" cy="1583690"/>
          </a:xfrm>
        </p:grpSpPr>
        <p:sp>
          <p:nvSpPr>
            <p:cNvPr id="6" name="object 6"/>
            <p:cNvSpPr/>
            <p:nvPr/>
          </p:nvSpPr>
          <p:spPr>
            <a:xfrm>
              <a:off x="2772918" y="765810"/>
              <a:ext cx="3246120" cy="1557655"/>
            </a:xfrm>
            <a:custGeom>
              <a:avLst/>
              <a:gdLst/>
              <a:ahLst/>
              <a:cxnLst/>
              <a:rect l="l" t="t" r="r" b="b"/>
              <a:pathLst>
                <a:path w="3246120" h="1557655">
                  <a:moveTo>
                    <a:pt x="3090418" y="0"/>
                  </a:moveTo>
                  <a:lnTo>
                    <a:pt x="155701" y="0"/>
                  </a:lnTo>
                  <a:lnTo>
                    <a:pt x="106493" y="7939"/>
                  </a:lnTo>
                  <a:lnTo>
                    <a:pt x="63751" y="30045"/>
                  </a:lnTo>
                  <a:lnTo>
                    <a:pt x="30045" y="63751"/>
                  </a:lnTo>
                  <a:lnTo>
                    <a:pt x="7939" y="106493"/>
                  </a:lnTo>
                  <a:lnTo>
                    <a:pt x="0" y="155701"/>
                  </a:lnTo>
                  <a:lnTo>
                    <a:pt x="0" y="1401826"/>
                  </a:lnTo>
                  <a:lnTo>
                    <a:pt x="7939" y="1451034"/>
                  </a:lnTo>
                  <a:lnTo>
                    <a:pt x="30045" y="1493776"/>
                  </a:lnTo>
                  <a:lnTo>
                    <a:pt x="63751" y="1527482"/>
                  </a:lnTo>
                  <a:lnTo>
                    <a:pt x="106493" y="1549588"/>
                  </a:lnTo>
                  <a:lnTo>
                    <a:pt x="155701" y="1557527"/>
                  </a:lnTo>
                  <a:lnTo>
                    <a:pt x="3090418" y="1557527"/>
                  </a:lnTo>
                  <a:lnTo>
                    <a:pt x="3139626" y="1549588"/>
                  </a:lnTo>
                  <a:lnTo>
                    <a:pt x="3182368" y="1527482"/>
                  </a:lnTo>
                  <a:lnTo>
                    <a:pt x="3216074" y="1493776"/>
                  </a:lnTo>
                  <a:lnTo>
                    <a:pt x="3238180" y="1451034"/>
                  </a:lnTo>
                  <a:lnTo>
                    <a:pt x="3246120" y="1401826"/>
                  </a:lnTo>
                  <a:lnTo>
                    <a:pt x="3246120" y="155701"/>
                  </a:lnTo>
                  <a:lnTo>
                    <a:pt x="3238180" y="106493"/>
                  </a:lnTo>
                  <a:lnTo>
                    <a:pt x="3216074" y="63751"/>
                  </a:lnTo>
                  <a:lnTo>
                    <a:pt x="3182368" y="30045"/>
                  </a:lnTo>
                  <a:lnTo>
                    <a:pt x="3139626" y="7939"/>
                  </a:lnTo>
                  <a:lnTo>
                    <a:pt x="309041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2918" y="765810"/>
              <a:ext cx="3246120" cy="1557655"/>
            </a:xfrm>
            <a:custGeom>
              <a:avLst/>
              <a:gdLst/>
              <a:ahLst/>
              <a:cxnLst/>
              <a:rect l="l" t="t" r="r" b="b"/>
              <a:pathLst>
                <a:path w="3246120" h="1557655">
                  <a:moveTo>
                    <a:pt x="0" y="155701"/>
                  </a:moveTo>
                  <a:lnTo>
                    <a:pt x="7939" y="106493"/>
                  </a:lnTo>
                  <a:lnTo>
                    <a:pt x="30045" y="63751"/>
                  </a:lnTo>
                  <a:lnTo>
                    <a:pt x="63751" y="30045"/>
                  </a:lnTo>
                  <a:lnTo>
                    <a:pt x="106493" y="7939"/>
                  </a:lnTo>
                  <a:lnTo>
                    <a:pt x="155701" y="0"/>
                  </a:lnTo>
                  <a:lnTo>
                    <a:pt x="3090418" y="0"/>
                  </a:lnTo>
                  <a:lnTo>
                    <a:pt x="3139626" y="7939"/>
                  </a:lnTo>
                  <a:lnTo>
                    <a:pt x="3182368" y="30045"/>
                  </a:lnTo>
                  <a:lnTo>
                    <a:pt x="3216074" y="63751"/>
                  </a:lnTo>
                  <a:lnTo>
                    <a:pt x="3238180" y="106493"/>
                  </a:lnTo>
                  <a:lnTo>
                    <a:pt x="3246120" y="155701"/>
                  </a:lnTo>
                  <a:lnTo>
                    <a:pt x="3246120" y="1401826"/>
                  </a:lnTo>
                  <a:lnTo>
                    <a:pt x="3238180" y="1451034"/>
                  </a:lnTo>
                  <a:lnTo>
                    <a:pt x="3216074" y="1493776"/>
                  </a:lnTo>
                  <a:lnTo>
                    <a:pt x="3182368" y="1527482"/>
                  </a:lnTo>
                  <a:lnTo>
                    <a:pt x="3139626" y="1549588"/>
                  </a:lnTo>
                  <a:lnTo>
                    <a:pt x="3090418" y="1557527"/>
                  </a:lnTo>
                  <a:lnTo>
                    <a:pt x="155701" y="1557527"/>
                  </a:lnTo>
                  <a:lnTo>
                    <a:pt x="106493" y="1549588"/>
                  </a:lnTo>
                  <a:lnTo>
                    <a:pt x="63751" y="1527482"/>
                  </a:lnTo>
                  <a:lnTo>
                    <a:pt x="30045" y="1493776"/>
                  </a:lnTo>
                  <a:lnTo>
                    <a:pt x="7939" y="1451034"/>
                  </a:lnTo>
                  <a:lnTo>
                    <a:pt x="0" y="1401826"/>
                  </a:lnTo>
                  <a:lnTo>
                    <a:pt x="0" y="15570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0" y="822960"/>
              <a:ext cx="2618232" cy="4053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1924" y="1065276"/>
              <a:ext cx="2401824" cy="396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58516" y="802995"/>
            <a:ext cx="2737485" cy="11112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555"/>
              </a:spcBef>
            </a:pP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A)</a:t>
            </a:r>
            <a:r>
              <a:rPr sz="1400" b="1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FORMACIÓN</a:t>
            </a:r>
            <a:r>
              <a:rPr sz="1400" b="1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400" b="1" i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ETAPA</a:t>
            </a:r>
            <a:r>
              <a:rPr sz="1400" b="1" i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INICIAL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Desconocimiento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miembros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Conocerse,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reparto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tareas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9"/>
              </a:spcBef>
              <a:buChar char="-"/>
              <a:tabLst>
                <a:tab pos="107314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Emerge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líder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20348" y="2318639"/>
            <a:ext cx="3894454" cy="1595120"/>
            <a:chOff x="4820348" y="2318639"/>
            <a:chExt cx="3894454" cy="1595120"/>
          </a:xfrm>
        </p:grpSpPr>
        <p:sp>
          <p:nvSpPr>
            <p:cNvPr id="12" name="object 12"/>
            <p:cNvSpPr/>
            <p:nvPr/>
          </p:nvSpPr>
          <p:spPr>
            <a:xfrm>
              <a:off x="5509640" y="2318639"/>
              <a:ext cx="340995" cy="316230"/>
            </a:xfrm>
            <a:custGeom>
              <a:avLst/>
              <a:gdLst/>
              <a:ahLst/>
              <a:cxnLst/>
              <a:rect l="l" t="t" r="r" b="b"/>
              <a:pathLst>
                <a:path w="340995" h="316230">
                  <a:moveTo>
                    <a:pt x="216788" y="0"/>
                  </a:moveTo>
                  <a:lnTo>
                    <a:pt x="0" y="34416"/>
                  </a:lnTo>
                  <a:lnTo>
                    <a:pt x="34417" y="251078"/>
                  </a:lnTo>
                  <a:lnTo>
                    <a:pt x="70866" y="200913"/>
                  </a:lnTo>
                  <a:lnTo>
                    <a:pt x="160147" y="265811"/>
                  </a:lnTo>
                  <a:lnTo>
                    <a:pt x="123698" y="316102"/>
                  </a:lnTo>
                  <a:lnTo>
                    <a:pt x="340487" y="281686"/>
                  </a:lnTo>
                  <a:lnTo>
                    <a:pt x="306197" y="64897"/>
                  </a:lnTo>
                  <a:lnTo>
                    <a:pt x="269621" y="115188"/>
                  </a:lnTo>
                  <a:lnTo>
                    <a:pt x="180339" y="50291"/>
                  </a:lnTo>
                  <a:lnTo>
                    <a:pt x="216788" y="0"/>
                  </a:lnTo>
                  <a:close/>
                </a:path>
              </a:pathLst>
            </a:custGeom>
            <a:solidFill>
              <a:srgbClr val="B1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3365" y="2632710"/>
              <a:ext cx="3868420" cy="1268095"/>
            </a:xfrm>
            <a:custGeom>
              <a:avLst/>
              <a:gdLst/>
              <a:ahLst/>
              <a:cxnLst/>
              <a:rect l="l" t="t" r="r" b="b"/>
              <a:pathLst>
                <a:path w="3868420" h="1268095">
                  <a:moveTo>
                    <a:pt x="3741166" y="0"/>
                  </a:moveTo>
                  <a:lnTo>
                    <a:pt x="126746" y="0"/>
                  </a:lnTo>
                  <a:lnTo>
                    <a:pt x="77420" y="9963"/>
                  </a:lnTo>
                  <a:lnTo>
                    <a:pt x="37131" y="37131"/>
                  </a:lnTo>
                  <a:lnTo>
                    <a:pt x="9963" y="77420"/>
                  </a:lnTo>
                  <a:lnTo>
                    <a:pt x="0" y="126745"/>
                  </a:lnTo>
                  <a:lnTo>
                    <a:pt x="0" y="1141221"/>
                  </a:lnTo>
                  <a:lnTo>
                    <a:pt x="9963" y="1190547"/>
                  </a:lnTo>
                  <a:lnTo>
                    <a:pt x="37131" y="1230836"/>
                  </a:lnTo>
                  <a:lnTo>
                    <a:pt x="77420" y="1258004"/>
                  </a:lnTo>
                  <a:lnTo>
                    <a:pt x="126746" y="1267967"/>
                  </a:lnTo>
                  <a:lnTo>
                    <a:pt x="3741166" y="1267967"/>
                  </a:lnTo>
                  <a:lnTo>
                    <a:pt x="3790491" y="1258004"/>
                  </a:lnTo>
                  <a:lnTo>
                    <a:pt x="3830780" y="1230836"/>
                  </a:lnTo>
                  <a:lnTo>
                    <a:pt x="3857948" y="1190547"/>
                  </a:lnTo>
                  <a:lnTo>
                    <a:pt x="3867912" y="1141221"/>
                  </a:lnTo>
                  <a:lnTo>
                    <a:pt x="3867912" y="126745"/>
                  </a:lnTo>
                  <a:lnTo>
                    <a:pt x="3857948" y="77420"/>
                  </a:lnTo>
                  <a:lnTo>
                    <a:pt x="3830780" y="37131"/>
                  </a:lnTo>
                  <a:lnTo>
                    <a:pt x="3790491" y="9963"/>
                  </a:lnTo>
                  <a:lnTo>
                    <a:pt x="374116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3365" y="2632710"/>
              <a:ext cx="3868420" cy="1268095"/>
            </a:xfrm>
            <a:custGeom>
              <a:avLst/>
              <a:gdLst/>
              <a:ahLst/>
              <a:cxnLst/>
              <a:rect l="l" t="t" r="r" b="b"/>
              <a:pathLst>
                <a:path w="3868420" h="1268095">
                  <a:moveTo>
                    <a:pt x="0" y="126745"/>
                  </a:moveTo>
                  <a:lnTo>
                    <a:pt x="9963" y="77420"/>
                  </a:lnTo>
                  <a:lnTo>
                    <a:pt x="37131" y="37131"/>
                  </a:lnTo>
                  <a:lnTo>
                    <a:pt x="77420" y="9963"/>
                  </a:lnTo>
                  <a:lnTo>
                    <a:pt x="126746" y="0"/>
                  </a:lnTo>
                  <a:lnTo>
                    <a:pt x="3741166" y="0"/>
                  </a:lnTo>
                  <a:lnTo>
                    <a:pt x="3790491" y="9963"/>
                  </a:lnTo>
                  <a:lnTo>
                    <a:pt x="3830780" y="37131"/>
                  </a:lnTo>
                  <a:lnTo>
                    <a:pt x="3857948" y="77420"/>
                  </a:lnTo>
                  <a:lnTo>
                    <a:pt x="3867912" y="126745"/>
                  </a:lnTo>
                  <a:lnTo>
                    <a:pt x="3867912" y="1141221"/>
                  </a:lnTo>
                  <a:lnTo>
                    <a:pt x="3857948" y="1190547"/>
                  </a:lnTo>
                  <a:lnTo>
                    <a:pt x="3830780" y="1230836"/>
                  </a:lnTo>
                  <a:lnTo>
                    <a:pt x="3790491" y="1258004"/>
                  </a:lnTo>
                  <a:lnTo>
                    <a:pt x="3741166" y="1267967"/>
                  </a:lnTo>
                  <a:lnTo>
                    <a:pt x="126746" y="1267967"/>
                  </a:lnTo>
                  <a:lnTo>
                    <a:pt x="77420" y="1258004"/>
                  </a:lnTo>
                  <a:lnTo>
                    <a:pt x="37131" y="1230836"/>
                  </a:lnTo>
                  <a:lnTo>
                    <a:pt x="9963" y="1190547"/>
                  </a:lnTo>
                  <a:lnTo>
                    <a:pt x="0" y="1141221"/>
                  </a:lnTo>
                  <a:lnTo>
                    <a:pt x="0" y="12674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463" y="2680716"/>
              <a:ext cx="2314956" cy="4069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5667" y="2924556"/>
              <a:ext cx="2098547" cy="396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910709" y="2661640"/>
            <a:ext cx="3249295" cy="11106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19785">
              <a:lnSpc>
                <a:spcPct val="100000"/>
              </a:lnSpc>
              <a:spcBef>
                <a:spcPts val="555"/>
              </a:spcBef>
            </a:pP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B)</a:t>
            </a:r>
            <a:r>
              <a:rPr sz="140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TORMENTA</a:t>
            </a:r>
            <a:r>
              <a:rPr sz="1400" b="1" i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CONFLICTO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Miembros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marcan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su posición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Pueden aparecer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puntos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vista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diferentes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Posible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etapa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crítica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42989" y="4029583"/>
            <a:ext cx="314325" cy="421005"/>
          </a:xfrm>
          <a:custGeom>
            <a:avLst/>
            <a:gdLst/>
            <a:ahLst/>
            <a:cxnLst/>
            <a:rect l="l" t="t" r="r" b="b"/>
            <a:pathLst>
              <a:path w="314325" h="421004">
                <a:moveTo>
                  <a:pt x="149732" y="0"/>
                </a:moveTo>
                <a:lnTo>
                  <a:pt x="0" y="160528"/>
                </a:lnTo>
                <a:lnTo>
                  <a:pt x="61975" y="158369"/>
                </a:lnTo>
                <a:lnTo>
                  <a:pt x="65785" y="268732"/>
                </a:lnTo>
                <a:lnTo>
                  <a:pt x="3809" y="270891"/>
                </a:lnTo>
                <a:lnTo>
                  <a:pt x="164337" y="420624"/>
                </a:lnTo>
                <a:lnTo>
                  <a:pt x="313943" y="260096"/>
                </a:lnTo>
                <a:lnTo>
                  <a:pt x="251967" y="262255"/>
                </a:lnTo>
                <a:lnTo>
                  <a:pt x="248157" y="151892"/>
                </a:lnTo>
                <a:lnTo>
                  <a:pt x="310133" y="149733"/>
                </a:lnTo>
                <a:lnTo>
                  <a:pt x="149732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198364" y="4567428"/>
            <a:ext cx="3272154" cy="1295400"/>
            <a:chOff x="5198364" y="4567428"/>
            <a:chExt cx="3272154" cy="1295400"/>
          </a:xfrm>
        </p:grpSpPr>
        <p:sp>
          <p:nvSpPr>
            <p:cNvPr id="20" name="object 20"/>
            <p:cNvSpPr/>
            <p:nvPr/>
          </p:nvSpPr>
          <p:spPr>
            <a:xfrm>
              <a:off x="5211318" y="4580382"/>
              <a:ext cx="3246120" cy="1270000"/>
            </a:xfrm>
            <a:custGeom>
              <a:avLst/>
              <a:gdLst/>
              <a:ahLst/>
              <a:cxnLst/>
              <a:rect l="l" t="t" r="r" b="b"/>
              <a:pathLst>
                <a:path w="3246120" h="1270000">
                  <a:moveTo>
                    <a:pt x="311912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1142542"/>
                  </a:lnTo>
                  <a:lnTo>
                    <a:pt x="9985" y="1191959"/>
                  </a:lnTo>
                  <a:lnTo>
                    <a:pt x="37211" y="1232311"/>
                  </a:lnTo>
                  <a:lnTo>
                    <a:pt x="77581" y="1259516"/>
                  </a:lnTo>
                  <a:lnTo>
                    <a:pt x="127000" y="1269492"/>
                  </a:lnTo>
                  <a:lnTo>
                    <a:pt x="3119120" y="1269492"/>
                  </a:lnTo>
                  <a:lnTo>
                    <a:pt x="3168538" y="1259516"/>
                  </a:lnTo>
                  <a:lnTo>
                    <a:pt x="3208909" y="1232311"/>
                  </a:lnTo>
                  <a:lnTo>
                    <a:pt x="3236134" y="1191959"/>
                  </a:lnTo>
                  <a:lnTo>
                    <a:pt x="3246120" y="1142542"/>
                  </a:lnTo>
                  <a:lnTo>
                    <a:pt x="3246120" y="127000"/>
                  </a:lnTo>
                  <a:lnTo>
                    <a:pt x="3236134" y="77581"/>
                  </a:lnTo>
                  <a:lnTo>
                    <a:pt x="3208909" y="37211"/>
                  </a:lnTo>
                  <a:lnTo>
                    <a:pt x="3168538" y="9985"/>
                  </a:lnTo>
                  <a:lnTo>
                    <a:pt x="31191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1318" y="4580382"/>
              <a:ext cx="3246120" cy="1270000"/>
            </a:xfrm>
            <a:custGeom>
              <a:avLst/>
              <a:gdLst/>
              <a:ahLst/>
              <a:cxnLst/>
              <a:rect l="l" t="t" r="r" b="b"/>
              <a:pathLst>
                <a:path w="3246120" h="1270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3119120" y="0"/>
                  </a:lnTo>
                  <a:lnTo>
                    <a:pt x="3168538" y="9985"/>
                  </a:lnTo>
                  <a:lnTo>
                    <a:pt x="3208909" y="37211"/>
                  </a:lnTo>
                  <a:lnTo>
                    <a:pt x="3236134" y="77581"/>
                  </a:lnTo>
                  <a:lnTo>
                    <a:pt x="3246120" y="127000"/>
                  </a:lnTo>
                  <a:lnTo>
                    <a:pt x="3246120" y="1142542"/>
                  </a:lnTo>
                  <a:lnTo>
                    <a:pt x="3236134" y="1191959"/>
                  </a:lnTo>
                  <a:lnTo>
                    <a:pt x="3208909" y="1232311"/>
                  </a:lnTo>
                  <a:lnTo>
                    <a:pt x="3168538" y="1259516"/>
                  </a:lnTo>
                  <a:lnTo>
                    <a:pt x="3119120" y="1269492"/>
                  </a:lnTo>
                  <a:lnTo>
                    <a:pt x="127000" y="1269492"/>
                  </a:lnTo>
                  <a:lnTo>
                    <a:pt x="77581" y="1259516"/>
                  </a:lnTo>
                  <a:lnTo>
                    <a:pt x="37211" y="1232311"/>
                  </a:lnTo>
                  <a:lnTo>
                    <a:pt x="9985" y="1191959"/>
                  </a:lnTo>
                  <a:lnTo>
                    <a:pt x="0" y="1142542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9992" y="4666488"/>
              <a:ext cx="3144012" cy="4069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196" y="4910328"/>
              <a:ext cx="2927604" cy="396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289041" y="4646943"/>
            <a:ext cx="3007360" cy="1035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60"/>
              </a:spcBef>
            </a:pP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C)</a:t>
            </a:r>
            <a:r>
              <a:rPr sz="140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NORMATIVA</a:t>
            </a:r>
            <a:r>
              <a:rPr sz="1400" b="1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40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</a:t>
            </a:r>
            <a:r>
              <a:rPr sz="140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ESTRUCTURACIÓN</a:t>
            </a:r>
            <a:endParaRPr sz="1400">
              <a:latin typeface="Calibri"/>
              <a:cs typeface="Calibri"/>
            </a:endParaRPr>
          </a:p>
          <a:p>
            <a:pPr marL="12700" marR="1056005">
              <a:lnSpc>
                <a:spcPts val="1540"/>
              </a:lnSpc>
              <a:spcBef>
                <a:spcPts val="625"/>
              </a:spcBef>
              <a:buChar char="-"/>
              <a:tabLst>
                <a:tab pos="14732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establecen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normas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funcionamiento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25"/>
              </a:spcBef>
              <a:buChar char="-"/>
              <a:tabLst>
                <a:tab pos="107314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Sentimiento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pertenencia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equipo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74997" y="5058536"/>
            <a:ext cx="421005" cy="310515"/>
          </a:xfrm>
          <a:custGeom>
            <a:avLst/>
            <a:gdLst/>
            <a:ahLst/>
            <a:cxnLst/>
            <a:rect l="l" t="t" r="r" b="b"/>
            <a:pathLst>
              <a:path w="421004" h="310514">
                <a:moveTo>
                  <a:pt x="265684" y="0"/>
                </a:moveTo>
                <a:lnTo>
                  <a:pt x="265684" y="62102"/>
                </a:lnTo>
                <a:lnTo>
                  <a:pt x="155193" y="62102"/>
                </a:lnTo>
                <a:lnTo>
                  <a:pt x="155193" y="0"/>
                </a:lnTo>
                <a:lnTo>
                  <a:pt x="0" y="155194"/>
                </a:lnTo>
                <a:lnTo>
                  <a:pt x="155193" y="310388"/>
                </a:lnTo>
                <a:lnTo>
                  <a:pt x="155193" y="248412"/>
                </a:lnTo>
                <a:lnTo>
                  <a:pt x="265684" y="248412"/>
                </a:lnTo>
                <a:lnTo>
                  <a:pt x="265684" y="310388"/>
                </a:lnTo>
                <a:lnTo>
                  <a:pt x="420877" y="155194"/>
                </a:lnTo>
                <a:lnTo>
                  <a:pt x="26568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01752" y="4530852"/>
            <a:ext cx="3272154" cy="1332230"/>
            <a:chOff x="301752" y="4530852"/>
            <a:chExt cx="3272154" cy="1332230"/>
          </a:xfrm>
        </p:grpSpPr>
        <p:sp>
          <p:nvSpPr>
            <p:cNvPr id="27" name="object 27"/>
            <p:cNvSpPr/>
            <p:nvPr/>
          </p:nvSpPr>
          <p:spPr>
            <a:xfrm>
              <a:off x="314706" y="4580382"/>
              <a:ext cx="3246120" cy="1270000"/>
            </a:xfrm>
            <a:custGeom>
              <a:avLst/>
              <a:gdLst/>
              <a:ahLst/>
              <a:cxnLst/>
              <a:rect l="l" t="t" r="r" b="b"/>
              <a:pathLst>
                <a:path w="3246120" h="1270000">
                  <a:moveTo>
                    <a:pt x="3119120" y="0"/>
                  </a:moveTo>
                  <a:lnTo>
                    <a:pt x="126949" y="0"/>
                  </a:lnTo>
                  <a:lnTo>
                    <a:pt x="77532" y="9985"/>
                  </a:lnTo>
                  <a:lnTo>
                    <a:pt x="37180" y="37211"/>
                  </a:lnTo>
                  <a:lnTo>
                    <a:pt x="9975" y="77581"/>
                  </a:lnTo>
                  <a:lnTo>
                    <a:pt x="0" y="127000"/>
                  </a:lnTo>
                  <a:lnTo>
                    <a:pt x="0" y="1142542"/>
                  </a:lnTo>
                  <a:lnTo>
                    <a:pt x="9975" y="1191959"/>
                  </a:lnTo>
                  <a:lnTo>
                    <a:pt x="37180" y="1232311"/>
                  </a:lnTo>
                  <a:lnTo>
                    <a:pt x="77532" y="1259516"/>
                  </a:lnTo>
                  <a:lnTo>
                    <a:pt x="126949" y="1269492"/>
                  </a:lnTo>
                  <a:lnTo>
                    <a:pt x="3119120" y="1269492"/>
                  </a:lnTo>
                  <a:lnTo>
                    <a:pt x="3168538" y="1259516"/>
                  </a:lnTo>
                  <a:lnTo>
                    <a:pt x="3208909" y="1232311"/>
                  </a:lnTo>
                  <a:lnTo>
                    <a:pt x="3236134" y="1191959"/>
                  </a:lnTo>
                  <a:lnTo>
                    <a:pt x="3246120" y="1142542"/>
                  </a:lnTo>
                  <a:lnTo>
                    <a:pt x="3246120" y="127000"/>
                  </a:lnTo>
                  <a:lnTo>
                    <a:pt x="3236134" y="77581"/>
                  </a:lnTo>
                  <a:lnTo>
                    <a:pt x="3208909" y="37211"/>
                  </a:lnTo>
                  <a:lnTo>
                    <a:pt x="3168538" y="9985"/>
                  </a:lnTo>
                  <a:lnTo>
                    <a:pt x="31191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706" y="4580382"/>
              <a:ext cx="3246120" cy="1270000"/>
            </a:xfrm>
            <a:custGeom>
              <a:avLst/>
              <a:gdLst/>
              <a:ahLst/>
              <a:cxnLst/>
              <a:rect l="l" t="t" r="r" b="b"/>
              <a:pathLst>
                <a:path w="3246120" h="1270000">
                  <a:moveTo>
                    <a:pt x="0" y="127000"/>
                  </a:moveTo>
                  <a:lnTo>
                    <a:pt x="9975" y="77581"/>
                  </a:lnTo>
                  <a:lnTo>
                    <a:pt x="37180" y="37211"/>
                  </a:lnTo>
                  <a:lnTo>
                    <a:pt x="77532" y="9985"/>
                  </a:lnTo>
                  <a:lnTo>
                    <a:pt x="126949" y="0"/>
                  </a:lnTo>
                  <a:lnTo>
                    <a:pt x="3119120" y="0"/>
                  </a:lnTo>
                  <a:lnTo>
                    <a:pt x="3168538" y="9985"/>
                  </a:lnTo>
                  <a:lnTo>
                    <a:pt x="3208909" y="37211"/>
                  </a:lnTo>
                  <a:lnTo>
                    <a:pt x="3236134" y="77581"/>
                  </a:lnTo>
                  <a:lnTo>
                    <a:pt x="3246120" y="127000"/>
                  </a:lnTo>
                  <a:lnTo>
                    <a:pt x="3246120" y="1142542"/>
                  </a:lnTo>
                  <a:lnTo>
                    <a:pt x="3236134" y="1191959"/>
                  </a:lnTo>
                  <a:lnTo>
                    <a:pt x="3208909" y="1232311"/>
                  </a:lnTo>
                  <a:lnTo>
                    <a:pt x="3168538" y="1259516"/>
                  </a:lnTo>
                  <a:lnTo>
                    <a:pt x="3119120" y="1269492"/>
                  </a:lnTo>
                  <a:lnTo>
                    <a:pt x="126949" y="1269492"/>
                  </a:lnTo>
                  <a:lnTo>
                    <a:pt x="77532" y="1259516"/>
                  </a:lnTo>
                  <a:lnTo>
                    <a:pt x="37180" y="1232311"/>
                  </a:lnTo>
                  <a:lnTo>
                    <a:pt x="9975" y="1191959"/>
                  </a:lnTo>
                  <a:lnTo>
                    <a:pt x="0" y="1142542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931" y="4530852"/>
              <a:ext cx="2732532" cy="4069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136" y="4774692"/>
              <a:ext cx="2476500" cy="3962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91464" y="4511649"/>
            <a:ext cx="2781935" cy="13068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555"/>
              </a:spcBef>
            </a:pP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D)</a:t>
            </a:r>
            <a:r>
              <a:rPr sz="140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RENDIMIENTO</a:t>
            </a:r>
            <a:r>
              <a:rPr sz="1400" b="1" i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DESARROLLO</a:t>
            </a:r>
            <a:endParaRPr sz="1400">
              <a:latin typeface="Calibri"/>
              <a:cs typeface="Calibri"/>
            </a:endParaRPr>
          </a:p>
          <a:p>
            <a:pPr marL="12700" marR="444500">
              <a:lnSpc>
                <a:spcPts val="1540"/>
              </a:lnSpc>
              <a:spcBef>
                <a:spcPts val="630"/>
              </a:spcBef>
              <a:buChar char="-"/>
              <a:tabLst>
                <a:tab pos="107314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Fase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pleno funcionamiento.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Resultados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25"/>
              </a:spcBef>
              <a:buChar char="-"/>
              <a:tabLst>
                <a:tab pos="107314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conocen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papel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en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equipo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Madurez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23339" y="4029709"/>
            <a:ext cx="314960" cy="420370"/>
          </a:xfrm>
          <a:custGeom>
            <a:avLst/>
            <a:gdLst/>
            <a:ahLst/>
            <a:cxnLst/>
            <a:rect l="l" t="t" r="r" b="b"/>
            <a:pathLst>
              <a:path w="314960" h="420370">
                <a:moveTo>
                  <a:pt x="166878" y="0"/>
                </a:moveTo>
                <a:lnTo>
                  <a:pt x="4953" y="148081"/>
                </a:lnTo>
                <a:lnTo>
                  <a:pt x="66929" y="150875"/>
                </a:lnTo>
                <a:lnTo>
                  <a:pt x="61975" y="261112"/>
                </a:lnTo>
                <a:lnTo>
                  <a:pt x="0" y="258317"/>
                </a:lnTo>
                <a:lnTo>
                  <a:pt x="148081" y="420369"/>
                </a:lnTo>
                <a:lnTo>
                  <a:pt x="310006" y="272288"/>
                </a:lnTo>
                <a:lnTo>
                  <a:pt x="248031" y="269494"/>
                </a:lnTo>
                <a:lnTo>
                  <a:pt x="252984" y="159131"/>
                </a:lnTo>
                <a:lnTo>
                  <a:pt x="314960" y="161925"/>
                </a:lnTo>
                <a:lnTo>
                  <a:pt x="166878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388556" y="2619692"/>
            <a:ext cx="3274060" cy="1294130"/>
            <a:chOff x="388556" y="2619692"/>
            <a:chExt cx="3274060" cy="1294130"/>
          </a:xfrm>
        </p:grpSpPr>
        <p:sp>
          <p:nvSpPr>
            <p:cNvPr id="34" name="object 34"/>
            <p:cNvSpPr/>
            <p:nvPr/>
          </p:nvSpPr>
          <p:spPr>
            <a:xfrm>
              <a:off x="401573" y="2632709"/>
              <a:ext cx="3248025" cy="1268095"/>
            </a:xfrm>
            <a:custGeom>
              <a:avLst/>
              <a:gdLst/>
              <a:ahLst/>
              <a:cxnLst/>
              <a:rect l="l" t="t" r="r" b="b"/>
              <a:pathLst>
                <a:path w="3248025" h="1268095">
                  <a:moveTo>
                    <a:pt x="3120898" y="0"/>
                  </a:moveTo>
                  <a:lnTo>
                    <a:pt x="126796" y="0"/>
                  </a:lnTo>
                  <a:lnTo>
                    <a:pt x="77441" y="9963"/>
                  </a:lnTo>
                  <a:lnTo>
                    <a:pt x="37137" y="37131"/>
                  </a:lnTo>
                  <a:lnTo>
                    <a:pt x="9964" y="77420"/>
                  </a:lnTo>
                  <a:lnTo>
                    <a:pt x="0" y="126745"/>
                  </a:lnTo>
                  <a:lnTo>
                    <a:pt x="0" y="1141221"/>
                  </a:lnTo>
                  <a:lnTo>
                    <a:pt x="9964" y="1190547"/>
                  </a:lnTo>
                  <a:lnTo>
                    <a:pt x="37137" y="1230836"/>
                  </a:lnTo>
                  <a:lnTo>
                    <a:pt x="77441" y="1258004"/>
                  </a:lnTo>
                  <a:lnTo>
                    <a:pt x="126796" y="1267967"/>
                  </a:lnTo>
                  <a:lnTo>
                    <a:pt x="3120898" y="1267967"/>
                  </a:lnTo>
                  <a:lnTo>
                    <a:pt x="3170223" y="1258004"/>
                  </a:lnTo>
                  <a:lnTo>
                    <a:pt x="3210512" y="1230836"/>
                  </a:lnTo>
                  <a:lnTo>
                    <a:pt x="3237680" y="1190547"/>
                  </a:lnTo>
                  <a:lnTo>
                    <a:pt x="3247643" y="1141221"/>
                  </a:lnTo>
                  <a:lnTo>
                    <a:pt x="3247643" y="126745"/>
                  </a:lnTo>
                  <a:lnTo>
                    <a:pt x="3237680" y="77420"/>
                  </a:lnTo>
                  <a:lnTo>
                    <a:pt x="3210512" y="37131"/>
                  </a:lnTo>
                  <a:lnTo>
                    <a:pt x="3170223" y="9963"/>
                  </a:lnTo>
                  <a:lnTo>
                    <a:pt x="312089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1573" y="2632709"/>
              <a:ext cx="3248025" cy="1268095"/>
            </a:xfrm>
            <a:custGeom>
              <a:avLst/>
              <a:gdLst/>
              <a:ahLst/>
              <a:cxnLst/>
              <a:rect l="l" t="t" r="r" b="b"/>
              <a:pathLst>
                <a:path w="3248025" h="1268095">
                  <a:moveTo>
                    <a:pt x="0" y="126745"/>
                  </a:moveTo>
                  <a:lnTo>
                    <a:pt x="9964" y="77420"/>
                  </a:lnTo>
                  <a:lnTo>
                    <a:pt x="37137" y="37131"/>
                  </a:lnTo>
                  <a:lnTo>
                    <a:pt x="77441" y="9963"/>
                  </a:lnTo>
                  <a:lnTo>
                    <a:pt x="126796" y="0"/>
                  </a:lnTo>
                  <a:lnTo>
                    <a:pt x="3120898" y="0"/>
                  </a:lnTo>
                  <a:lnTo>
                    <a:pt x="3170223" y="9963"/>
                  </a:lnTo>
                  <a:lnTo>
                    <a:pt x="3210512" y="37131"/>
                  </a:lnTo>
                  <a:lnTo>
                    <a:pt x="3237680" y="77420"/>
                  </a:lnTo>
                  <a:lnTo>
                    <a:pt x="3247643" y="126745"/>
                  </a:lnTo>
                  <a:lnTo>
                    <a:pt x="3247643" y="1141221"/>
                  </a:lnTo>
                  <a:lnTo>
                    <a:pt x="3237680" y="1190547"/>
                  </a:lnTo>
                  <a:lnTo>
                    <a:pt x="3210512" y="1230836"/>
                  </a:lnTo>
                  <a:lnTo>
                    <a:pt x="3170223" y="1258004"/>
                  </a:lnTo>
                  <a:lnTo>
                    <a:pt x="3120898" y="1267967"/>
                  </a:lnTo>
                  <a:lnTo>
                    <a:pt x="126796" y="1267967"/>
                  </a:lnTo>
                  <a:lnTo>
                    <a:pt x="77441" y="1258004"/>
                  </a:lnTo>
                  <a:lnTo>
                    <a:pt x="37137" y="1230836"/>
                  </a:lnTo>
                  <a:lnTo>
                    <a:pt x="9964" y="1190547"/>
                  </a:lnTo>
                  <a:lnTo>
                    <a:pt x="0" y="1141221"/>
                  </a:lnTo>
                  <a:lnTo>
                    <a:pt x="0" y="12674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1683" y="2816351"/>
              <a:ext cx="1539240" cy="4069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9888" y="3060191"/>
              <a:ext cx="1286256" cy="3962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78942" y="2797276"/>
            <a:ext cx="2807335" cy="83946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555"/>
              </a:spcBef>
            </a:pPr>
            <a:r>
              <a:rPr sz="1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E)</a:t>
            </a:r>
            <a:r>
              <a:rPr sz="1400" b="1" i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TERMINACIÓN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Disolución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diversos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motivos</a:t>
            </a:r>
            <a:endParaRPr sz="1400">
              <a:latin typeface="Calibri"/>
              <a:cs typeface="Calibri"/>
            </a:endParaRPr>
          </a:p>
          <a:p>
            <a:pPr marL="106680" indent="-94615">
              <a:lnSpc>
                <a:spcPct val="100000"/>
              </a:lnSpc>
              <a:spcBef>
                <a:spcPts val="455"/>
              </a:spcBef>
              <a:buChar char="-"/>
              <a:tabLst>
                <a:tab pos="107314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del equipos sino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nuevos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objetivos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557" y="2318639"/>
            <a:ext cx="340995" cy="316230"/>
          </a:xfrm>
          <a:custGeom>
            <a:avLst/>
            <a:gdLst/>
            <a:ahLst/>
            <a:cxnLst/>
            <a:rect l="l" t="t" r="r" b="b"/>
            <a:pathLst>
              <a:path w="340995" h="316230">
                <a:moveTo>
                  <a:pt x="123698" y="0"/>
                </a:moveTo>
                <a:lnTo>
                  <a:pt x="160147" y="50291"/>
                </a:lnTo>
                <a:lnTo>
                  <a:pt x="70866" y="115188"/>
                </a:lnTo>
                <a:lnTo>
                  <a:pt x="34290" y="64897"/>
                </a:lnTo>
                <a:lnTo>
                  <a:pt x="0" y="281686"/>
                </a:lnTo>
                <a:lnTo>
                  <a:pt x="216789" y="316102"/>
                </a:lnTo>
                <a:lnTo>
                  <a:pt x="180340" y="265811"/>
                </a:lnTo>
                <a:lnTo>
                  <a:pt x="269621" y="200913"/>
                </a:lnTo>
                <a:lnTo>
                  <a:pt x="306069" y="251078"/>
                </a:lnTo>
                <a:lnTo>
                  <a:pt x="340487" y="34416"/>
                </a:lnTo>
                <a:lnTo>
                  <a:pt x="123698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7654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Eficacia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eficiencia</a:t>
            </a:r>
            <a:r>
              <a:rPr sz="32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trabajo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equipo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627" y="1341119"/>
            <a:ext cx="2921635" cy="338455"/>
          </a:xfrm>
          <a:custGeom>
            <a:avLst/>
            <a:gdLst/>
            <a:ahLst/>
            <a:cxnLst/>
            <a:rect l="l" t="t" r="r" b="b"/>
            <a:pathLst>
              <a:path w="2921635" h="338455">
                <a:moveTo>
                  <a:pt x="0" y="338327"/>
                </a:moveTo>
                <a:lnTo>
                  <a:pt x="2921508" y="338327"/>
                </a:lnTo>
                <a:lnTo>
                  <a:pt x="292150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1361948"/>
            <a:ext cx="2902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28765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sz="1600" spc="-5" dirty="0">
                <a:latin typeface="Calibri"/>
                <a:cs typeface="Calibri"/>
              </a:rPr>
              <a:t>Cumplir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-5" dirty="0">
                <a:latin typeface="Calibri"/>
                <a:cs typeface="Calibri"/>
              </a:rPr>
              <a:t> 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objetivo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363" y="978408"/>
            <a:ext cx="3190240" cy="425450"/>
            <a:chOff x="245363" y="978408"/>
            <a:chExt cx="3190240" cy="4254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363" y="1168908"/>
              <a:ext cx="3189732" cy="2346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2627" y="982980"/>
              <a:ext cx="2901950" cy="338455"/>
            </a:xfrm>
            <a:custGeom>
              <a:avLst/>
              <a:gdLst/>
              <a:ahLst/>
              <a:cxnLst/>
              <a:rect l="l" t="t" r="r" b="b"/>
              <a:pathLst>
                <a:path w="2901950" h="338455">
                  <a:moveTo>
                    <a:pt x="290169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901696" y="338327"/>
                  </a:lnTo>
                  <a:lnTo>
                    <a:pt x="290169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627" y="982980"/>
              <a:ext cx="2901950" cy="338455"/>
            </a:xfrm>
            <a:custGeom>
              <a:avLst/>
              <a:gdLst/>
              <a:ahLst/>
              <a:cxnLst/>
              <a:rect l="l" t="t" r="r" b="b"/>
              <a:pathLst>
                <a:path w="2901950" h="338455">
                  <a:moveTo>
                    <a:pt x="0" y="338327"/>
                  </a:moveTo>
                  <a:lnTo>
                    <a:pt x="2901696" y="338327"/>
                  </a:lnTo>
                  <a:lnTo>
                    <a:pt x="2901696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7200" y="1005586"/>
            <a:ext cx="2902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1º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EFICAZ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74008" y="1371600"/>
            <a:ext cx="4988560" cy="340360"/>
          </a:xfrm>
          <a:custGeom>
            <a:avLst/>
            <a:gdLst/>
            <a:ahLst/>
            <a:cxnLst/>
            <a:rect l="l" t="t" r="r" b="b"/>
            <a:pathLst>
              <a:path w="4988559" h="340360">
                <a:moveTo>
                  <a:pt x="0" y="339851"/>
                </a:moveTo>
                <a:lnTo>
                  <a:pt x="4988051" y="339851"/>
                </a:lnTo>
                <a:lnTo>
                  <a:pt x="4988051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74770" y="1393698"/>
            <a:ext cx="4982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Cumplir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objetivo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mín.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tiempo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recursos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59123" y="1002791"/>
            <a:ext cx="3190240" cy="421005"/>
            <a:chOff x="3659123" y="1002791"/>
            <a:chExt cx="3190240" cy="42100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9123" y="1188719"/>
              <a:ext cx="3189731" cy="2346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66387" y="1002791"/>
              <a:ext cx="2901950" cy="338455"/>
            </a:xfrm>
            <a:custGeom>
              <a:avLst/>
              <a:gdLst/>
              <a:ahLst/>
              <a:cxnLst/>
              <a:rect l="l" t="t" r="r" b="b"/>
              <a:pathLst>
                <a:path w="2901950" h="338455">
                  <a:moveTo>
                    <a:pt x="2901695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901695" y="338327"/>
                  </a:lnTo>
                  <a:lnTo>
                    <a:pt x="290169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70197" y="1002791"/>
            <a:ext cx="2898140" cy="36893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7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2º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EFICIENTE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15311" y="1833372"/>
            <a:ext cx="6768465" cy="4201795"/>
            <a:chOff x="2115311" y="1833372"/>
            <a:chExt cx="6768465" cy="420179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5311" y="1833372"/>
              <a:ext cx="6768084" cy="42016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7644" y="2439923"/>
              <a:ext cx="1161287" cy="464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1087" y="2717291"/>
              <a:ext cx="912876" cy="441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7644" y="2973324"/>
              <a:ext cx="1280159" cy="464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1087" y="3250691"/>
              <a:ext cx="1031748" cy="441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7644" y="3505200"/>
              <a:ext cx="1438656" cy="4648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1087" y="3782567"/>
              <a:ext cx="1190243" cy="441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7644" y="4038600"/>
              <a:ext cx="1501140" cy="4648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71087" y="4315967"/>
              <a:ext cx="1252727" cy="441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7644" y="4572000"/>
              <a:ext cx="1717548" cy="4648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087" y="4849367"/>
              <a:ext cx="1469136" cy="4419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100197" y="2486405"/>
            <a:ext cx="4784090" cy="28479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21970">
              <a:lnSpc>
                <a:spcPts val="1750"/>
              </a:lnSpc>
              <a:spcBef>
                <a:spcPts val="295"/>
              </a:spcBef>
            </a:pPr>
            <a:r>
              <a:rPr sz="1600" b="1" spc="-5" dirty="0">
                <a:latin typeface="Calibri"/>
                <a:cs typeface="Calibri"/>
              </a:rPr>
              <a:t>1.-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Las</a:t>
            </a:r>
            <a:r>
              <a:rPr sz="1600" b="1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metas</a:t>
            </a:r>
            <a:r>
              <a:rPr sz="1600" b="1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bien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determinados,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claros,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reales,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medibles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ambiciosos.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S.M.A.R.T.</a:t>
            </a:r>
            <a:endParaRPr sz="1600">
              <a:latin typeface="Calibri"/>
              <a:cs typeface="Calibri"/>
            </a:endParaRPr>
          </a:p>
          <a:p>
            <a:pPr marL="12700" marR="829944">
              <a:lnSpc>
                <a:spcPts val="1750"/>
              </a:lnSpc>
              <a:spcBef>
                <a:spcPts val="700"/>
              </a:spcBef>
            </a:pPr>
            <a:r>
              <a:rPr sz="1600" b="1" spc="-5" dirty="0">
                <a:latin typeface="Calibri"/>
                <a:cs typeface="Calibri"/>
              </a:rPr>
              <a:t>2.-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Las</a:t>
            </a:r>
            <a:r>
              <a:rPr sz="1600" b="1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normas</a:t>
            </a:r>
            <a:r>
              <a:rPr sz="16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estar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claras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conocidas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aceptadas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770"/>
              </a:lnSpc>
              <a:spcBef>
                <a:spcPts val="670"/>
              </a:spcBef>
            </a:pPr>
            <a:r>
              <a:rPr sz="1600" b="1" spc="-5" dirty="0">
                <a:latin typeface="Calibri"/>
                <a:cs typeface="Calibri"/>
              </a:rPr>
              <a:t>3.-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Los</a:t>
            </a:r>
            <a:r>
              <a:rPr sz="1600" b="1" i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miembros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¿Quiénes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</a:t>
            </a:r>
            <a:r>
              <a:rPr sz="1600" b="1" spc="-10" dirty="0">
                <a:latin typeface="Calibri"/>
                <a:cs typeface="Calibri"/>
              </a:rPr>
              <a:t> forman?,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éxito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los 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equipos…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¿Qué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actitud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tienen?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Motivación,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cooperación</a:t>
            </a:r>
            <a:endParaRPr sz="1600">
              <a:latin typeface="Calibri"/>
              <a:cs typeface="Calibri"/>
            </a:endParaRPr>
          </a:p>
          <a:p>
            <a:pPr marL="12700" marR="659765">
              <a:lnSpc>
                <a:spcPts val="1760"/>
              </a:lnSpc>
              <a:spcBef>
                <a:spcPts val="670"/>
              </a:spcBef>
            </a:pPr>
            <a:r>
              <a:rPr sz="1600" b="1" spc="-5" dirty="0">
                <a:latin typeface="Calibri"/>
                <a:cs typeface="Calibri"/>
              </a:rPr>
              <a:t>4.-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Las</a:t>
            </a:r>
            <a:r>
              <a:rPr sz="1600" b="1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relaciones</a:t>
            </a:r>
            <a:r>
              <a:rPr sz="1600" b="1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b="1" spc="-5" dirty="0">
                <a:latin typeface="Calibri"/>
                <a:cs typeface="Calibri"/>
              </a:rPr>
              <a:t>fluidas 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correctas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entres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sus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miembros,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informales</a:t>
            </a:r>
            <a:endParaRPr sz="1600">
              <a:latin typeface="Calibri"/>
              <a:cs typeface="Calibri"/>
            </a:endParaRPr>
          </a:p>
          <a:p>
            <a:pPr marL="12700" marR="263525" algn="just">
              <a:lnSpc>
                <a:spcPct val="91600"/>
              </a:lnSpc>
              <a:spcBef>
                <a:spcPts val="650"/>
              </a:spcBef>
            </a:pPr>
            <a:r>
              <a:rPr sz="1600" b="1" spc="-5" dirty="0">
                <a:latin typeface="Calibri"/>
                <a:cs typeface="Calibri"/>
              </a:rPr>
              <a:t>5.- </a:t>
            </a: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 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comunicación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b="1" spc="-5" dirty="0">
                <a:latin typeface="Calibri"/>
                <a:cs typeface="Calibri"/>
              </a:rPr>
              <a:t>fluida, ágil y </a:t>
            </a:r>
            <a:r>
              <a:rPr sz="1600" b="1" spc="-10" dirty="0">
                <a:latin typeface="Calibri"/>
                <a:cs typeface="Calibri"/>
              </a:rPr>
              <a:t>permita feedback,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uso de </a:t>
            </a:r>
            <a:r>
              <a:rPr sz="1600" b="1" spc="-10" dirty="0">
                <a:latin typeface="Calibri"/>
                <a:cs typeface="Calibri"/>
              </a:rPr>
              <a:t>herramientas </a:t>
            </a:r>
            <a:r>
              <a:rPr sz="1600" b="1" spc="-5" dirty="0">
                <a:latin typeface="Calibri"/>
                <a:cs typeface="Calibri"/>
              </a:rPr>
              <a:t>de </a:t>
            </a:r>
            <a:r>
              <a:rPr sz="1600" b="1" spc="-10" dirty="0">
                <a:latin typeface="Calibri"/>
                <a:cs typeface="Calibri"/>
              </a:rPr>
              <a:t>trabajo colaborativo, sinergia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positiva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623" y="2685368"/>
            <a:ext cx="3065145" cy="2405380"/>
            <a:chOff x="39623" y="2685368"/>
            <a:chExt cx="3065145" cy="2405380"/>
          </a:xfrm>
        </p:grpSpPr>
        <p:sp>
          <p:nvSpPr>
            <p:cNvPr id="33" name="object 33"/>
            <p:cNvSpPr/>
            <p:nvPr/>
          </p:nvSpPr>
          <p:spPr>
            <a:xfrm>
              <a:off x="218477" y="2698068"/>
              <a:ext cx="2873375" cy="2379980"/>
            </a:xfrm>
            <a:custGeom>
              <a:avLst/>
              <a:gdLst/>
              <a:ahLst/>
              <a:cxnLst/>
              <a:rect l="l" t="t" r="r" b="b"/>
              <a:pathLst>
                <a:path w="2873375" h="2379979">
                  <a:moveTo>
                    <a:pt x="1212233" y="0"/>
                  </a:moveTo>
                  <a:lnTo>
                    <a:pt x="1167662" y="0"/>
                  </a:lnTo>
                  <a:lnTo>
                    <a:pt x="1123115" y="1659"/>
                  </a:lnTo>
                  <a:lnTo>
                    <a:pt x="1078644" y="4977"/>
                  </a:lnTo>
                  <a:lnTo>
                    <a:pt x="1034298" y="9954"/>
                  </a:lnTo>
                  <a:lnTo>
                    <a:pt x="990129" y="16590"/>
                  </a:lnTo>
                  <a:lnTo>
                    <a:pt x="946185" y="24886"/>
                  </a:lnTo>
                  <a:lnTo>
                    <a:pt x="902518" y="34840"/>
                  </a:lnTo>
                  <a:lnTo>
                    <a:pt x="859178" y="46454"/>
                  </a:lnTo>
                  <a:lnTo>
                    <a:pt x="816215" y="59727"/>
                  </a:lnTo>
                  <a:lnTo>
                    <a:pt x="773679" y="74658"/>
                  </a:lnTo>
                  <a:lnTo>
                    <a:pt x="731620" y="91249"/>
                  </a:lnTo>
                  <a:lnTo>
                    <a:pt x="690090" y="109499"/>
                  </a:lnTo>
                  <a:lnTo>
                    <a:pt x="649138" y="129408"/>
                  </a:lnTo>
                  <a:lnTo>
                    <a:pt x="608815" y="150976"/>
                  </a:lnTo>
                  <a:lnTo>
                    <a:pt x="569170" y="174203"/>
                  </a:lnTo>
                  <a:lnTo>
                    <a:pt x="530254" y="199090"/>
                  </a:lnTo>
                  <a:lnTo>
                    <a:pt x="492118" y="225635"/>
                  </a:lnTo>
                  <a:lnTo>
                    <a:pt x="454812" y="253839"/>
                  </a:lnTo>
                  <a:lnTo>
                    <a:pt x="418385" y="283703"/>
                  </a:lnTo>
                  <a:lnTo>
                    <a:pt x="382889" y="315225"/>
                  </a:lnTo>
                  <a:lnTo>
                    <a:pt x="348374" y="348407"/>
                  </a:lnTo>
                  <a:lnTo>
                    <a:pt x="315195" y="382916"/>
                  </a:lnTo>
                  <a:lnTo>
                    <a:pt x="283676" y="418406"/>
                  </a:lnTo>
                  <a:lnTo>
                    <a:pt x="253815" y="454827"/>
                  </a:lnTo>
                  <a:lnTo>
                    <a:pt x="225613" y="492128"/>
                  </a:lnTo>
                  <a:lnTo>
                    <a:pt x="199071" y="530259"/>
                  </a:lnTo>
                  <a:lnTo>
                    <a:pt x="174187" y="569170"/>
                  </a:lnTo>
                  <a:lnTo>
                    <a:pt x="150962" y="608811"/>
                  </a:lnTo>
                  <a:lnTo>
                    <a:pt x="129396" y="649130"/>
                  </a:lnTo>
                  <a:lnTo>
                    <a:pt x="109489" y="690078"/>
                  </a:lnTo>
                  <a:lnTo>
                    <a:pt x="91240" y="731605"/>
                  </a:lnTo>
                  <a:lnTo>
                    <a:pt x="74651" y="773660"/>
                  </a:lnTo>
                  <a:lnTo>
                    <a:pt x="59721" y="816193"/>
                  </a:lnTo>
                  <a:lnTo>
                    <a:pt x="46449" y="859154"/>
                  </a:lnTo>
                  <a:lnTo>
                    <a:pt x="34837" y="902491"/>
                  </a:lnTo>
                  <a:lnTo>
                    <a:pt x="24883" y="946156"/>
                  </a:lnTo>
                  <a:lnTo>
                    <a:pt x="16589" y="990098"/>
                  </a:lnTo>
                  <a:lnTo>
                    <a:pt x="9953" y="1034265"/>
                  </a:lnTo>
                  <a:lnTo>
                    <a:pt x="4976" y="1078609"/>
                  </a:lnTo>
                  <a:lnTo>
                    <a:pt x="1658" y="1123079"/>
                  </a:lnTo>
                  <a:lnTo>
                    <a:pt x="0" y="1167624"/>
                  </a:lnTo>
                  <a:lnTo>
                    <a:pt x="0" y="1212194"/>
                  </a:lnTo>
                  <a:lnTo>
                    <a:pt x="1658" y="1256739"/>
                  </a:lnTo>
                  <a:lnTo>
                    <a:pt x="4976" y="1301209"/>
                  </a:lnTo>
                  <a:lnTo>
                    <a:pt x="9953" y="1345553"/>
                  </a:lnTo>
                  <a:lnTo>
                    <a:pt x="16589" y="1389721"/>
                  </a:lnTo>
                  <a:lnTo>
                    <a:pt x="24883" y="1433662"/>
                  </a:lnTo>
                  <a:lnTo>
                    <a:pt x="34837" y="1477327"/>
                  </a:lnTo>
                  <a:lnTo>
                    <a:pt x="46449" y="1520665"/>
                  </a:lnTo>
                  <a:lnTo>
                    <a:pt x="59721" y="1563625"/>
                  </a:lnTo>
                  <a:lnTo>
                    <a:pt x="74651" y="1606158"/>
                  </a:lnTo>
                  <a:lnTo>
                    <a:pt x="91240" y="1648213"/>
                  </a:lnTo>
                  <a:lnTo>
                    <a:pt x="109489" y="1689740"/>
                  </a:lnTo>
                  <a:lnTo>
                    <a:pt x="129396" y="1730688"/>
                  </a:lnTo>
                  <a:lnTo>
                    <a:pt x="150962" y="1771008"/>
                  </a:lnTo>
                  <a:lnTo>
                    <a:pt x="174187" y="1810648"/>
                  </a:lnTo>
                  <a:lnTo>
                    <a:pt x="199071" y="1849559"/>
                  </a:lnTo>
                  <a:lnTo>
                    <a:pt x="225613" y="1887690"/>
                  </a:lnTo>
                  <a:lnTo>
                    <a:pt x="253815" y="1924991"/>
                  </a:lnTo>
                  <a:lnTo>
                    <a:pt x="283676" y="1961412"/>
                  </a:lnTo>
                  <a:lnTo>
                    <a:pt x="315195" y="1996902"/>
                  </a:lnTo>
                  <a:lnTo>
                    <a:pt x="348374" y="2031411"/>
                  </a:lnTo>
                  <a:lnTo>
                    <a:pt x="382889" y="2064593"/>
                  </a:lnTo>
                  <a:lnTo>
                    <a:pt x="418385" y="2096115"/>
                  </a:lnTo>
                  <a:lnTo>
                    <a:pt x="454812" y="2125979"/>
                  </a:lnTo>
                  <a:lnTo>
                    <a:pt x="492118" y="2154183"/>
                  </a:lnTo>
                  <a:lnTo>
                    <a:pt x="530254" y="2180729"/>
                  </a:lnTo>
                  <a:lnTo>
                    <a:pt x="569170" y="2205615"/>
                  </a:lnTo>
                  <a:lnTo>
                    <a:pt x="608815" y="2228842"/>
                  </a:lnTo>
                  <a:lnTo>
                    <a:pt x="649138" y="2250410"/>
                  </a:lnTo>
                  <a:lnTo>
                    <a:pt x="690090" y="2270319"/>
                  </a:lnTo>
                  <a:lnTo>
                    <a:pt x="731620" y="2288569"/>
                  </a:lnTo>
                  <a:lnTo>
                    <a:pt x="773679" y="2305160"/>
                  </a:lnTo>
                  <a:lnTo>
                    <a:pt x="816215" y="2320092"/>
                  </a:lnTo>
                  <a:lnTo>
                    <a:pt x="859178" y="2333364"/>
                  </a:lnTo>
                  <a:lnTo>
                    <a:pt x="902518" y="2344978"/>
                  </a:lnTo>
                  <a:lnTo>
                    <a:pt x="946185" y="2354932"/>
                  </a:lnTo>
                  <a:lnTo>
                    <a:pt x="990129" y="2363228"/>
                  </a:lnTo>
                  <a:lnTo>
                    <a:pt x="1034298" y="2369864"/>
                  </a:lnTo>
                  <a:lnTo>
                    <a:pt x="1078644" y="2374841"/>
                  </a:lnTo>
                  <a:lnTo>
                    <a:pt x="1123115" y="2378160"/>
                  </a:lnTo>
                  <a:lnTo>
                    <a:pt x="1167662" y="2379819"/>
                  </a:lnTo>
                  <a:lnTo>
                    <a:pt x="1212233" y="2379819"/>
                  </a:lnTo>
                  <a:lnTo>
                    <a:pt x="1256779" y="2378160"/>
                  </a:lnTo>
                  <a:lnTo>
                    <a:pt x="1301250" y="2374841"/>
                  </a:lnTo>
                  <a:lnTo>
                    <a:pt x="1345594" y="2369864"/>
                  </a:lnTo>
                  <a:lnTo>
                    <a:pt x="1389763" y="2363228"/>
                  </a:lnTo>
                  <a:lnTo>
                    <a:pt x="1433705" y="2354932"/>
                  </a:lnTo>
                  <a:lnTo>
                    <a:pt x="1477370" y="2344978"/>
                  </a:lnTo>
                  <a:lnTo>
                    <a:pt x="1520708" y="2333364"/>
                  </a:lnTo>
                  <a:lnTo>
                    <a:pt x="1563668" y="2320092"/>
                  </a:lnTo>
                  <a:lnTo>
                    <a:pt x="1606201" y="2305160"/>
                  </a:lnTo>
                  <a:lnTo>
                    <a:pt x="1648257" y="2288569"/>
                  </a:lnTo>
                  <a:lnTo>
                    <a:pt x="1689783" y="2270319"/>
                  </a:lnTo>
                  <a:lnTo>
                    <a:pt x="1730732" y="2250410"/>
                  </a:lnTo>
                  <a:lnTo>
                    <a:pt x="1771051" y="2228842"/>
                  </a:lnTo>
                  <a:lnTo>
                    <a:pt x="1810691" y="2205615"/>
                  </a:lnTo>
                  <a:lnTo>
                    <a:pt x="1849602" y="2180729"/>
                  </a:lnTo>
                  <a:lnTo>
                    <a:pt x="1887733" y="2154183"/>
                  </a:lnTo>
                  <a:lnTo>
                    <a:pt x="1925034" y="2125979"/>
                  </a:lnTo>
                  <a:lnTo>
                    <a:pt x="1961455" y="2096115"/>
                  </a:lnTo>
                  <a:lnTo>
                    <a:pt x="1996945" y="2064593"/>
                  </a:lnTo>
                  <a:lnTo>
                    <a:pt x="2031454" y="2031411"/>
                  </a:lnTo>
                  <a:lnTo>
                    <a:pt x="2873083" y="1189909"/>
                  </a:lnTo>
                  <a:lnTo>
                    <a:pt x="2031454" y="348407"/>
                  </a:lnTo>
                  <a:lnTo>
                    <a:pt x="1996945" y="315225"/>
                  </a:lnTo>
                  <a:lnTo>
                    <a:pt x="1961455" y="283703"/>
                  </a:lnTo>
                  <a:lnTo>
                    <a:pt x="1925034" y="253839"/>
                  </a:lnTo>
                  <a:lnTo>
                    <a:pt x="1887733" y="225635"/>
                  </a:lnTo>
                  <a:lnTo>
                    <a:pt x="1849602" y="199090"/>
                  </a:lnTo>
                  <a:lnTo>
                    <a:pt x="1810691" y="174203"/>
                  </a:lnTo>
                  <a:lnTo>
                    <a:pt x="1771051" y="150976"/>
                  </a:lnTo>
                  <a:lnTo>
                    <a:pt x="1730732" y="129408"/>
                  </a:lnTo>
                  <a:lnTo>
                    <a:pt x="1689783" y="109499"/>
                  </a:lnTo>
                  <a:lnTo>
                    <a:pt x="1648257" y="91249"/>
                  </a:lnTo>
                  <a:lnTo>
                    <a:pt x="1606201" y="74658"/>
                  </a:lnTo>
                  <a:lnTo>
                    <a:pt x="1563668" y="59727"/>
                  </a:lnTo>
                  <a:lnTo>
                    <a:pt x="1520708" y="46454"/>
                  </a:lnTo>
                  <a:lnTo>
                    <a:pt x="1477370" y="34840"/>
                  </a:lnTo>
                  <a:lnTo>
                    <a:pt x="1433705" y="24886"/>
                  </a:lnTo>
                  <a:lnTo>
                    <a:pt x="1389763" y="16590"/>
                  </a:lnTo>
                  <a:lnTo>
                    <a:pt x="1345594" y="9954"/>
                  </a:lnTo>
                  <a:lnTo>
                    <a:pt x="1301250" y="4977"/>
                  </a:lnTo>
                  <a:lnTo>
                    <a:pt x="1256779" y="1659"/>
                  </a:lnTo>
                  <a:lnTo>
                    <a:pt x="12122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477" y="2698068"/>
              <a:ext cx="2873375" cy="2379980"/>
            </a:xfrm>
            <a:custGeom>
              <a:avLst/>
              <a:gdLst/>
              <a:ahLst/>
              <a:cxnLst/>
              <a:rect l="l" t="t" r="r" b="b"/>
              <a:pathLst>
                <a:path w="2873375" h="2379979">
                  <a:moveTo>
                    <a:pt x="348374" y="348407"/>
                  </a:moveTo>
                  <a:lnTo>
                    <a:pt x="382889" y="315225"/>
                  </a:lnTo>
                  <a:lnTo>
                    <a:pt x="418385" y="283703"/>
                  </a:lnTo>
                  <a:lnTo>
                    <a:pt x="454812" y="253839"/>
                  </a:lnTo>
                  <a:lnTo>
                    <a:pt x="492118" y="225635"/>
                  </a:lnTo>
                  <a:lnTo>
                    <a:pt x="530254" y="199090"/>
                  </a:lnTo>
                  <a:lnTo>
                    <a:pt x="569170" y="174203"/>
                  </a:lnTo>
                  <a:lnTo>
                    <a:pt x="608815" y="150976"/>
                  </a:lnTo>
                  <a:lnTo>
                    <a:pt x="649138" y="129408"/>
                  </a:lnTo>
                  <a:lnTo>
                    <a:pt x="690090" y="109499"/>
                  </a:lnTo>
                  <a:lnTo>
                    <a:pt x="731620" y="91249"/>
                  </a:lnTo>
                  <a:lnTo>
                    <a:pt x="773679" y="74658"/>
                  </a:lnTo>
                  <a:lnTo>
                    <a:pt x="816215" y="59727"/>
                  </a:lnTo>
                  <a:lnTo>
                    <a:pt x="859178" y="46454"/>
                  </a:lnTo>
                  <a:lnTo>
                    <a:pt x="902518" y="34840"/>
                  </a:lnTo>
                  <a:lnTo>
                    <a:pt x="946185" y="24886"/>
                  </a:lnTo>
                  <a:lnTo>
                    <a:pt x="990129" y="16590"/>
                  </a:lnTo>
                  <a:lnTo>
                    <a:pt x="1034298" y="9954"/>
                  </a:lnTo>
                  <a:lnTo>
                    <a:pt x="1078644" y="4977"/>
                  </a:lnTo>
                  <a:lnTo>
                    <a:pt x="1123115" y="1659"/>
                  </a:lnTo>
                  <a:lnTo>
                    <a:pt x="1167662" y="0"/>
                  </a:lnTo>
                  <a:lnTo>
                    <a:pt x="1212233" y="0"/>
                  </a:lnTo>
                  <a:lnTo>
                    <a:pt x="1256779" y="1659"/>
                  </a:lnTo>
                  <a:lnTo>
                    <a:pt x="1301250" y="4977"/>
                  </a:lnTo>
                  <a:lnTo>
                    <a:pt x="1345594" y="9954"/>
                  </a:lnTo>
                  <a:lnTo>
                    <a:pt x="1389763" y="16590"/>
                  </a:lnTo>
                  <a:lnTo>
                    <a:pt x="1433705" y="24886"/>
                  </a:lnTo>
                  <a:lnTo>
                    <a:pt x="1477370" y="34840"/>
                  </a:lnTo>
                  <a:lnTo>
                    <a:pt x="1520708" y="46454"/>
                  </a:lnTo>
                  <a:lnTo>
                    <a:pt x="1563668" y="59727"/>
                  </a:lnTo>
                  <a:lnTo>
                    <a:pt x="1606201" y="74658"/>
                  </a:lnTo>
                  <a:lnTo>
                    <a:pt x="1648257" y="91249"/>
                  </a:lnTo>
                  <a:lnTo>
                    <a:pt x="1689783" y="109499"/>
                  </a:lnTo>
                  <a:lnTo>
                    <a:pt x="1730732" y="129408"/>
                  </a:lnTo>
                  <a:lnTo>
                    <a:pt x="1771051" y="150976"/>
                  </a:lnTo>
                  <a:lnTo>
                    <a:pt x="1810691" y="174203"/>
                  </a:lnTo>
                  <a:lnTo>
                    <a:pt x="1849602" y="199090"/>
                  </a:lnTo>
                  <a:lnTo>
                    <a:pt x="1887733" y="225635"/>
                  </a:lnTo>
                  <a:lnTo>
                    <a:pt x="1925034" y="253839"/>
                  </a:lnTo>
                  <a:lnTo>
                    <a:pt x="1961455" y="283703"/>
                  </a:lnTo>
                  <a:lnTo>
                    <a:pt x="1996945" y="315225"/>
                  </a:lnTo>
                  <a:lnTo>
                    <a:pt x="2031454" y="348407"/>
                  </a:lnTo>
                  <a:lnTo>
                    <a:pt x="2068047" y="384984"/>
                  </a:lnTo>
                  <a:lnTo>
                    <a:pt x="2104639" y="421562"/>
                  </a:lnTo>
                  <a:lnTo>
                    <a:pt x="2141232" y="458141"/>
                  </a:lnTo>
                  <a:lnTo>
                    <a:pt x="2177824" y="494722"/>
                  </a:lnTo>
                  <a:lnTo>
                    <a:pt x="2214417" y="531304"/>
                  </a:lnTo>
                  <a:lnTo>
                    <a:pt x="2251009" y="567887"/>
                  </a:lnTo>
                  <a:lnTo>
                    <a:pt x="2287602" y="604471"/>
                  </a:lnTo>
                  <a:lnTo>
                    <a:pt x="2324195" y="641056"/>
                  </a:lnTo>
                  <a:lnTo>
                    <a:pt x="2360787" y="677642"/>
                  </a:lnTo>
                  <a:lnTo>
                    <a:pt x="2397380" y="714229"/>
                  </a:lnTo>
                  <a:lnTo>
                    <a:pt x="2433972" y="750816"/>
                  </a:lnTo>
                  <a:lnTo>
                    <a:pt x="2470565" y="787405"/>
                  </a:lnTo>
                  <a:lnTo>
                    <a:pt x="2507157" y="823994"/>
                  </a:lnTo>
                  <a:lnTo>
                    <a:pt x="2543750" y="860584"/>
                  </a:lnTo>
                  <a:lnTo>
                    <a:pt x="2580342" y="897174"/>
                  </a:lnTo>
                  <a:lnTo>
                    <a:pt x="2616935" y="933765"/>
                  </a:lnTo>
                  <a:lnTo>
                    <a:pt x="2653528" y="970356"/>
                  </a:lnTo>
                  <a:lnTo>
                    <a:pt x="2690120" y="1006948"/>
                  </a:lnTo>
                  <a:lnTo>
                    <a:pt x="2726713" y="1043540"/>
                  </a:lnTo>
                  <a:lnTo>
                    <a:pt x="2763305" y="1080132"/>
                  </a:lnTo>
                  <a:lnTo>
                    <a:pt x="2799898" y="1116724"/>
                  </a:lnTo>
                  <a:lnTo>
                    <a:pt x="2836490" y="1153317"/>
                  </a:lnTo>
                  <a:lnTo>
                    <a:pt x="2873083" y="1189909"/>
                  </a:lnTo>
                  <a:lnTo>
                    <a:pt x="2836490" y="1226502"/>
                  </a:lnTo>
                  <a:lnTo>
                    <a:pt x="2799898" y="1263094"/>
                  </a:lnTo>
                  <a:lnTo>
                    <a:pt x="2763305" y="1299687"/>
                  </a:lnTo>
                  <a:lnTo>
                    <a:pt x="2726713" y="1336279"/>
                  </a:lnTo>
                  <a:lnTo>
                    <a:pt x="2690120" y="1372871"/>
                  </a:lnTo>
                  <a:lnTo>
                    <a:pt x="2653528" y="1409462"/>
                  </a:lnTo>
                  <a:lnTo>
                    <a:pt x="2616935" y="1446053"/>
                  </a:lnTo>
                  <a:lnTo>
                    <a:pt x="2580342" y="1482644"/>
                  </a:lnTo>
                  <a:lnTo>
                    <a:pt x="2543750" y="1519235"/>
                  </a:lnTo>
                  <a:lnTo>
                    <a:pt x="2507157" y="1555824"/>
                  </a:lnTo>
                  <a:lnTo>
                    <a:pt x="2470565" y="1592413"/>
                  </a:lnTo>
                  <a:lnTo>
                    <a:pt x="2433972" y="1629002"/>
                  </a:lnTo>
                  <a:lnTo>
                    <a:pt x="2397380" y="1665590"/>
                  </a:lnTo>
                  <a:lnTo>
                    <a:pt x="2360787" y="1702176"/>
                  </a:lnTo>
                  <a:lnTo>
                    <a:pt x="2324195" y="1738762"/>
                  </a:lnTo>
                  <a:lnTo>
                    <a:pt x="2287602" y="1775347"/>
                  </a:lnTo>
                  <a:lnTo>
                    <a:pt x="2251009" y="1811931"/>
                  </a:lnTo>
                  <a:lnTo>
                    <a:pt x="2214417" y="1848514"/>
                  </a:lnTo>
                  <a:lnTo>
                    <a:pt x="2177824" y="1885096"/>
                  </a:lnTo>
                  <a:lnTo>
                    <a:pt x="2141232" y="1921677"/>
                  </a:lnTo>
                  <a:lnTo>
                    <a:pt x="2104639" y="1958256"/>
                  </a:lnTo>
                  <a:lnTo>
                    <a:pt x="2068047" y="1994834"/>
                  </a:lnTo>
                  <a:lnTo>
                    <a:pt x="2031454" y="2031411"/>
                  </a:lnTo>
                  <a:lnTo>
                    <a:pt x="1996945" y="2064593"/>
                  </a:lnTo>
                  <a:lnTo>
                    <a:pt x="1961455" y="2096115"/>
                  </a:lnTo>
                  <a:lnTo>
                    <a:pt x="1925034" y="2125979"/>
                  </a:lnTo>
                  <a:lnTo>
                    <a:pt x="1887733" y="2154183"/>
                  </a:lnTo>
                  <a:lnTo>
                    <a:pt x="1849602" y="2180729"/>
                  </a:lnTo>
                  <a:lnTo>
                    <a:pt x="1810691" y="2205615"/>
                  </a:lnTo>
                  <a:lnTo>
                    <a:pt x="1771051" y="2228842"/>
                  </a:lnTo>
                  <a:lnTo>
                    <a:pt x="1730732" y="2250410"/>
                  </a:lnTo>
                  <a:lnTo>
                    <a:pt x="1689783" y="2270319"/>
                  </a:lnTo>
                  <a:lnTo>
                    <a:pt x="1648257" y="2288569"/>
                  </a:lnTo>
                  <a:lnTo>
                    <a:pt x="1606201" y="2305160"/>
                  </a:lnTo>
                  <a:lnTo>
                    <a:pt x="1563668" y="2320092"/>
                  </a:lnTo>
                  <a:lnTo>
                    <a:pt x="1520708" y="2333364"/>
                  </a:lnTo>
                  <a:lnTo>
                    <a:pt x="1477370" y="2344978"/>
                  </a:lnTo>
                  <a:lnTo>
                    <a:pt x="1433705" y="2354932"/>
                  </a:lnTo>
                  <a:lnTo>
                    <a:pt x="1389763" y="2363228"/>
                  </a:lnTo>
                  <a:lnTo>
                    <a:pt x="1345594" y="2369864"/>
                  </a:lnTo>
                  <a:lnTo>
                    <a:pt x="1301250" y="2374841"/>
                  </a:lnTo>
                  <a:lnTo>
                    <a:pt x="1256779" y="2378160"/>
                  </a:lnTo>
                  <a:lnTo>
                    <a:pt x="1212233" y="2379819"/>
                  </a:lnTo>
                  <a:lnTo>
                    <a:pt x="1167662" y="2379819"/>
                  </a:lnTo>
                  <a:lnTo>
                    <a:pt x="1123115" y="2378160"/>
                  </a:lnTo>
                  <a:lnTo>
                    <a:pt x="1078644" y="2374841"/>
                  </a:lnTo>
                  <a:lnTo>
                    <a:pt x="1034298" y="2369864"/>
                  </a:lnTo>
                  <a:lnTo>
                    <a:pt x="990129" y="2363228"/>
                  </a:lnTo>
                  <a:lnTo>
                    <a:pt x="946185" y="2354932"/>
                  </a:lnTo>
                  <a:lnTo>
                    <a:pt x="902518" y="2344978"/>
                  </a:lnTo>
                  <a:lnTo>
                    <a:pt x="859178" y="2333364"/>
                  </a:lnTo>
                  <a:lnTo>
                    <a:pt x="816215" y="2320092"/>
                  </a:lnTo>
                  <a:lnTo>
                    <a:pt x="773679" y="2305160"/>
                  </a:lnTo>
                  <a:lnTo>
                    <a:pt x="731620" y="2288569"/>
                  </a:lnTo>
                  <a:lnTo>
                    <a:pt x="690090" y="2270319"/>
                  </a:lnTo>
                  <a:lnTo>
                    <a:pt x="649138" y="2250410"/>
                  </a:lnTo>
                  <a:lnTo>
                    <a:pt x="608815" y="2228842"/>
                  </a:lnTo>
                  <a:lnTo>
                    <a:pt x="569170" y="2205615"/>
                  </a:lnTo>
                  <a:lnTo>
                    <a:pt x="530254" y="2180729"/>
                  </a:lnTo>
                  <a:lnTo>
                    <a:pt x="492118" y="2154183"/>
                  </a:lnTo>
                  <a:lnTo>
                    <a:pt x="454812" y="2125979"/>
                  </a:lnTo>
                  <a:lnTo>
                    <a:pt x="418385" y="2096115"/>
                  </a:lnTo>
                  <a:lnTo>
                    <a:pt x="382889" y="2064593"/>
                  </a:lnTo>
                  <a:lnTo>
                    <a:pt x="348374" y="2031411"/>
                  </a:lnTo>
                  <a:lnTo>
                    <a:pt x="315195" y="1996902"/>
                  </a:lnTo>
                  <a:lnTo>
                    <a:pt x="283676" y="1961412"/>
                  </a:lnTo>
                  <a:lnTo>
                    <a:pt x="253815" y="1924991"/>
                  </a:lnTo>
                  <a:lnTo>
                    <a:pt x="225613" y="1887690"/>
                  </a:lnTo>
                  <a:lnTo>
                    <a:pt x="199071" y="1849559"/>
                  </a:lnTo>
                  <a:lnTo>
                    <a:pt x="174187" y="1810648"/>
                  </a:lnTo>
                  <a:lnTo>
                    <a:pt x="150962" y="1771008"/>
                  </a:lnTo>
                  <a:lnTo>
                    <a:pt x="129396" y="1730688"/>
                  </a:lnTo>
                  <a:lnTo>
                    <a:pt x="109489" y="1689740"/>
                  </a:lnTo>
                  <a:lnTo>
                    <a:pt x="91240" y="1648213"/>
                  </a:lnTo>
                  <a:lnTo>
                    <a:pt x="74651" y="1606158"/>
                  </a:lnTo>
                  <a:lnTo>
                    <a:pt x="59721" y="1563625"/>
                  </a:lnTo>
                  <a:lnTo>
                    <a:pt x="46449" y="1520665"/>
                  </a:lnTo>
                  <a:lnTo>
                    <a:pt x="34837" y="1477327"/>
                  </a:lnTo>
                  <a:lnTo>
                    <a:pt x="24883" y="1433662"/>
                  </a:lnTo>
                  <a:lnTo>
                    <a:pt x="16589" y="1389721"/>
                  </a:lnTo>
                  <a:lnTo>
                    <a:pt x="9953" y="1345553"/>
                  </a:lnTo>
                  <a:lnTo>
                    <a:pt x="4976" y="1301209"/>
                  </a:lnTo>
                  <a:lnTo>
                    <a:pt x="1658" y="1256739"/>
                  </a:lnTo>
                  <a:lnTo>
                    <a:pt x="0" y="1212194"/>
                  </a:lnTo>
                  <a:lnTo>
                    <a:pt x="0" y="1167624"/>
                  </a:lnTo>
                  <a:lnTo>
                    <a:pt x="1658" y="1123079"/>
                  </a:lnTo>
                  <a:lnTo>
                    <a:pt x="4976" y="1078609"/>
                  </a:lnTo>
                  <a:lnTo>
                    <a:pt x="9953" y="1034265"/>
                  </a:lnTo>
                  <a:lnTo>
                    <a:pt x="16589" y="990098"/>
                  </a:lnTo>
                  <a:lnTo>
                    <a:pt x="24883" y="946156"/>
                  </a:lnTo>
                  <a:lnTo>
                    <a:pt x="34837" y="902491"/>
                  </a:lnTo>
                  <a:lnTo>
                    <a:pt x="46449" y="859154"/>
                  </a:lnTo>
                  <a:lnTo>
                    <a:pt x="59721" y="816193"/>
                  </a:lnTo>
                  <a:lnTo>
                    <a:pt x="74651" y="773660"/>
                  </a:lnTo>
                  <a:lnTo>
                    <a:pt x="91240" y="731605"/>
                  </a:lnTo>
                  <a:lnTo>
                    <a:pt x="109489" y="690078"/>
                  </a:lnTo>
                  <a:lnTo>
                    <a:pt x="129396" y="649130"/>
                  </a:lnTo>
                  <a:lnTo>
                    <a:pt x="150962" y="608811"/>
                  </a:lnTo>
                  <a:lnTo>
                    <a:pt x="174187" y="569170"/>
                  </a:lnTo>
                  <a:lnTo>
                    <a:pt x="199071" y="530259"/>
                  </a:lnTo>
                  <a:lnTo>
                    <a:pt x="225613" y="492128"/>
                  </a:lnTo>
                  <a:lnTo>
                    <a:pt x="253815" y="454827"/>
                  </a:lnTo>
                  <a:lnTo>
                    <a:pt x="283676" y="418406"/>
                  </a:lnTo>
                  <a:lnTo>
                    <a:pt x="315195" y="382916"/>
                  </a:lnTo>
                  <a:lnTo>
                    <a:pt x="348374" y="34840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77" y="2782062"/>
              <a:ext cx="2220595" cy="2220595"/>
            </a:xfrm>
            <a:custGeom>
              <a:avLst/>
              <a:gdLst/>
              <a:ahLst/>
              <a:cxnLst/>
              <a:rect l="l" t="t" r="r" b="b"/>
              <a:pathLst>
                <a:path w="2220595" h="2220595">
                  <a:moveTo>
                    <a:pt x="1110234" y="0"/>
                  </a:moveTo>
                  <a:lnTo>
                    <a:pt x="1062074" y="1025"/>
                  </a:lnTo>
                  <a:lnTo>
                    <a:pt x="1014438" y="4075"/>
                  </a:lnTo>
                  <a:lnTo>
                    <a:pt x="967368" y="9106"/>
                  </a:lnTo>
                  <a:lnTo>
                    <a:pt x="920905" y="16078"/>
                  </a:lnTo>
                  <a:lnTo>
                    <a:pt x="875091" y="24949"/>
                  </a:lnTo>
                  <a:lnTo>
                    <a:pt x="829968" y="35677"/>
                  </a:lnTo>
                  <a:lnTo>
                    <a:pt x="785578" y="48221"/>
                  </a:lnTo>
                  <a:lnTo>
                    <a:pt x="741961" y="62538"/>
                  </a:lnTo>
                  <a:lnTo>
                    <a:pt x="699160" y="78587"/>
                  </a:lnTo>
                  <a:lnTo>
                    <a:pt x="657217" y="96327"/>
                  </a:lnTo>
                  <a:lnTo>
                    <a:pt x="616172" y="115716"/>
                  </a:lnTo>
                  <a:lnTo>
                    <a:pt x="576068" y="136712"/>
                  </a:lnTo>
                  <a:lnTo>
                    <a:pt x="536947" y="159273"/>
                  </a:lnTo>
                  <a:lnTo>
                    <a:pt x="498849" y="183358"/>
                  </a:lnTo>
                  <a:lnTo>
                    <a:pt x="461817" y="208925"/>
                  </a:lnTo>
                  <a:lnTo>
                    <a:pt x="425892" y="235933"/>
                  </a:lnTo>
                  <a:lnTo>
                    <a:pt x="391117" y="264340"/>
                  </a:lnTo>
                  <a:lnTo>
                    <a:pt x="357531" y="294104"/>
                  </a:lnTo>
                  <a:lnTo>
                    <a:pt x="325178" y="325183"/>
                  </a:lnTo>
                  <a:lnTo>
                    <a:pt x="294099" y="357536"/>
                  </a:lnTo>
                  <a:lnTo>
                    <a:pt x="264336" y="391122"/>
                  </a:lnTo>
                  <a:lnTo>
                    <a:pt x="235929" y="425898"/>
                  </a:lnTo>
                  <a:lnTo>
                    <a:pt x="208922" y="461823"/>
                  </a:lnTo>
                  <a:lnTo>
                    <a:pt x="183355" y="498855"/>
                  </a:lnTo>
                  <a:lnTo>
                    <a:pt x="159270" y="536952"/>
                  </a:lnTo>
                  <a:lnTo>
                    <a:pt x="136709" y="576074"/>
                  </a:lnTo>
                  <a:lnTo>
                    <a:pt x="115713" y="616178"/>
                  </a:lnTo>
                  <a:lnTo>
                    <a:pt x="96325" y="657222"/>
                  </a:lnTo>
                  <a:lnTo>
                    <a:pt x="78586" y="699166"/>
                  </a:lnTo>
                  <a:lnTo>
                    <a:pt x="62537" y="741966"/>
                  </a:lnTo>
                  <a:lnTo>
                    <a:pt x="48220" y="785583"/>
                  </a:lnTo>
                  <a:lnTo>
                    <a:pt x="35676" y="829973"/>
                  </a:lnTo>
                  <a:lnTo>
                    <a:pt x="24949" y="875095"/>
                  </a:lnTo>
                  <a:lnTo>
                    <a:pt x="16078" y="920908"/>
                  </a:lnTo>
                  <a:lnTo>
                    <a:pt x="9106" y="967370"/>
                  </a:lnTo>
                  <a:lnTo>
                    <a:pt x="4075" y="1014440"/>
                  </a:lnTo>
                  <a:lnTo>
                    <a:pt x="1025" y="1062075"/>
                  </a:lnTo>
                  <a:lnTo>
                    <a:pt x="0" y="1110233"/>
                  </a:lnTo>
                  <a:lnTo>
                    <a:pt x="1025" y="1158392"/>
                  </a:lnTo>
                  <a:lnTo>
                    <a:pt x="4075" y="1206027"/>
                  </a:lnTo>
                  <a:lnTo>
                    <a:pt x="9106" y="1253097"/>
                  </a:lnTo>
                  <a:lnTo>
                    <a:pt x="16078" y="1299559"/>
                  </a:lnTo>
                  <a:lnTo>
                    <a:pt x="24949" y="1345372"/>
                  </a:lnTo>
                  <a:lnTo>
                    <a:pt x="35676" y="1390494"/>
                  </a:lnTo>
                  <a:lnTo>
                    <a:pt x="48220" y="1434884"/>
                  </a:lnTo>
                  <a:lnTo>
                    <a:pt x="62537" y="1478501"/>
                  </a:lnTo>
                  <a:lnTo>
                    <a:pt x="78586" y="1521301"/>
                  </a:lnTo>
                  <a:lnTo>
                    <a:pt x="96325" y="1563245"/>
                  </a:lnTo>
                  <a:lnTo>
                    <a:pt x="115713" y="1604289"/>
                  </a:lnTo>
                  <a:lnTo>
                    <a:pt x="136709" y="1644393"/>
                  </a:lnTo>
                  <a:lnTo>
                    <a:pt x="159270" y="1683515"/>
                  </a:lnTo>
                  <a:lnTo>
                    <a:pt x="183355" y="1721612"/>
                  </a:lnTo>
                  <a:lnTo>
                    <a:pt x="208922" y="1758644"/>
                  </a:lnTo>
                  <a:lnTo>
                    <a:pt x="235929" y="1794569"/>
                  </a:lnTo>
                  <a:lnTo>
                    <a:pt x="264336" y="1829345"/>
                  </a:lnTo>
                  <a:lnTo>
                    <a:pt x="294099" y="1862931"/>
                  </a:lnTo>
                  <a:lnTo>
                    <a:pt x="325178" y="1895284"/>
                  </a:lnTo>
                  <a:lnTo>
                    <a:pt x="357531" y="1926363"/>
                  </a:lnTo>
                  <a:lnTo>
                    <a:pt x="391117" y="1956127"/>
                  </a:lnTo>
                  <a:lnTo>
                    <a:pt x="425892" y="1984534"/>
                  </a:lnTo>
                  <a:lnTo>
                    <a:pt x="461817" y="2011542"/>
                  </a:lnTo>
                  <a:lnTo>
                    <a:pt x="498849" y="2037109"/>
                  </a:lnTo>
                  <a:lnTo>
                    <a:pt x="536947" y="2061194"/>
                  </a:lnTo>
                  <a:lnTo>
                    <a:pt x="576068" y="2083755"/>
                  </a:lnTo>
                  <a:lnTo>
                    <a:pt x="616172" y="2104751"/>
                  </a:lnTo>
                  <a:lnTo>
                    <a:pt x="657217" y="2124140"/>
                  </a:lnTo>
                  <a:lnTo>
                    <a:pt x="699160" y="2141880"/>
                  </a:lnTo>
                  <a:lnTo>
                    <a:pt x="741961" y="2157929"/>
                  </a:lnTo>
                  <a:lnTo>
                    <a:pt x="785578" y="2172246"/>
                  </a:lnTo>
                  <a:lnTo>
                    <a:pt x="829968" y="2184790"/>
                  </a:lnTo>
                  <a:lnTo>
                    <a:pt x="875091" y="2195518"/>
                  </a:lnTo>
                  <a:lnTo>
                    <a:pt x="920905" y="2204389"/>
                  </a:lnTo>
                  <a:lnTo>
                    <a:pt x="967368" y="2211361"/>
                  </a:lnTo>
                  <a:lnTo>
                    <a:pt x="1014438" y="2216392"/>
                  </a:lnTo>
                  <a:lnTo>
                    <a:pt x="1062074" y="2219442"/>
                  </a:lnTo>
                  <a:lnTo>
                    <a:pt x="1110234" y="2220468"/>
                  </a:lnTo>
                  <a:lnTo>
                    <a:pt x="1158392" y="2219442"/>
                  </a:lnTo>
                  <a:lnTo>
                    <a:pt x="1206027" y="2216392"/>
                  </a:lnTo>
                  <a:lnTo>
                    <a:pt x="1253097" y="2211361"/>
                  </a:lnTo>
                  <a:lnTo>
                    <a:pt x="1299559" y="2204389"/>
                  </a:lnTo>
                  <a:lnTo>
                    <a:pt x="1345372" y="2195518"/>
                  </a:lnTo>
                  <a:lnTo>
                    <a:pt x="1390494" y="2184790"/>
                  </a:lnTo>
                  <a:lnTo>
                    <a:pt x="1434884" y="2172246"/>
                  </a:lnTo>
                  <a:lnTo>
                    <a:pt x="1478501" y="2157929"/>
                  </a:lnTo>
                  <a:lnTo>
                    <a:pt x="1521301" y="2141880"/>
                  </a:lnTo>
                  <a:lnTo>
                    <a:pt x="1563245" y="2124140"/>
                  </a:lnTo>
                  <a:lnTo>
                    <a:pt x="1604289" y="2104751"/>
                  </a:lnTo>
                  <a:lnTo>
                    <a:pt x="1644393" y="2083755"/>
                  </a:lnTo>
                  <a:lnTo>
                    <a:pt x="1683515" y="2061194"/>
                  </a:lnTo>
                  <a:lnTo>
                    <a:pt x="1721612" y="2037109"/>
                  </a:lnTo>
                  <a:lnTo>
                    <a:pt x="1758644" y="2011542"/>
                  </a:lnTo>
                  <a:lnTo>
                    <a:pt x="1794569" y="1984534"/>
                  </a:lnTo>
                  <a:lnTo>
                    <a:pt x="1829345" y="1956127"/>
                  </a:lnTo>
                  <a:lnTo>
                    <a:pt x="1862931" y="1926363"/>
                  </a:lnTo>
                  <a:lnTo>
                    <a:pt x="1895284" y="1895284"/>
                  </a:lnTo>
                  <a:lnTo>
                    <a:pt x="1926363" y="1862931"/>
                  </a:lnTo>
                  <a:lnTo>
                    <a:pt x="1956127" y="1829345"/>
                  </a:lnTo>
                  <a:lnTo>
                    <a:pt x="1984534" y="1794569"/>
                  </a:lnTo>
                  <a:lnTo>
                    <a:pt x="2011542" y="1758644"/>
                  </a:lnTo>
                  <a:lnTo>
                    <a:pt x="2037109" y="1721612"/>
                  </a:lnTo>
                  <a:lnTo>
                    <a:pt x="2061194" y="1683515"/>
                  </a:lnTo>
                  <a:lnTo>
                    <a:pt x="2083755" y="1644393"/>
                  </a:lnTo>
                  <a:lnTo>
                    <a:pt x="2104751" y="1604289"/>
                  </a:lnTo>
                  <a:lnTo>
                    <a:pt x="2124140" y="1563245"/>
                  </a:lnTo>
                  <a:lnTo>
                    <a:pt x="2141880" y="1521301"/>
                  </a:lnTo>
                  <a:lnTo>
                    <a:pt x="2157929" y="1478501"/>
                  </a:lnTo>
                  <a:lnTo>
                    <a:pt x="2172246" y="1434884"/>
                  </a:lnTo>
                  <a:lnTo>
                    <a:pt x="2184790" y="1390494"/>
                  </a:lnTo>
                  <a:lnTo>
                    <a:pt x="2195518" y="1345372"/>
                  </a:lnTo>
                  <a:lnTo>
                    <a:pt x="2204389" y="1299559"/>
                  </a:lnTo>
                  <a:lnTo>
                    <a:pt x="2211361" y="1253097"/>
                  </a:lnTo>
                  <a:lnTo>
                    <a:pt x="2216392" y="1206027"/>
                  </a:lnTo>
                  <a:lnTo>
                    <a:pt x="2219442" y="1158392"/>
                  </a:lnTo>
                  <a:lnTo>
                    <a:pt x="2220468" y="1110233"/>
                  </a:lnTo>
                  <a:lnTo>
                    <a:pt x="2219442" y="1062075"/>
                  </a:lnTo>
                  <a:lnTo>
                    <a:pt x="2216392" y="1014440"/>
                  </a:lnTo>
                  <a:lnTo>
                    <a:pt x="2211361" y="967370"/>
                  </a:lnTo>
                  <a:lnTo>
                    <a:pt x="2204389" y="920908"/>
                  </a:lnTo>
                  <a:lnTo>
                    <a:pt x="2195518" y="875095"/>
                  </a:lnTo>
                  <a:lnTo>
                    <a:pt x="2184790" y="829973"/>
                  </a:lnTo>
                  <a:lnTo>
                    <a:pt x="2172246" y="785583"/>
                  </a:lnTo>
                  <a:lnTo>
                    <a:pt x="2157929" y="741966"/>
                  </a:lnTo>
                  <a:lnTo>
                    <a:pt x="2141880" y="699166"/>
                  </a:lnTo>
                  <a:lnTo>
                    <a:pt x="2124140" y="657222"/>
                  </a:lnTo>
                  <a:lnTo>
                    <a:pt x="2104751" y="616178"/>
                  </a:lnTo>
                  <a:lnTo>
                    <a:pt x="2083755" y="576074"/>
                  </a:lnTo>
                  <a:lnTo>
                    <a:pt x="2061194" y="536952"/>
                  </a:lnTo>
                  <a:lnTo>
                    <a:pt x="2037109" y="498855"/>
                  </a:lnTo>
                  <a:lnTo>
                    <a:pt x="2011542" y="461823"/>
                  </a:lnTo>
                  <a:lnTo>
                    <a:pt x="1984534" y="425898"/>
                  </a:lnTo>
                  <a:lnTo>
                    <a:pt x="1956127" y="391122"/>
                  </a:lnTo>
                  <a:lnTo>
                    <a:pt x="1926363" y="357536"/>
                  </a:lnTo>
                  <a:lnTo>
                    <a:pt x="1895284" y="325183"/>
                  </a:lnTo>
                  <a:lnTo>
                    <a:pt x="1862931" y="294104"/>
                  </a:lnTo>
                  <a:lnTo>
                    <a:pt x="1829345" y="264340"/>
                  </a:lnTo>
                  <a:lnTo>
                    <a:pt x="1794569" y="235933"/>
                  </a:lnTo>
                  <a:lnTo>
                    <a:pt x="1758644" y="208925"/>
                  </a:lnTo>
                  <a:lnTo>
                    <a:pt x="1721612" y="183358"/>
                  </a:lnTo>
                  <a:lnTo>
                    <a:pt x="1683515" y="159273"/>
                  </a:lnTo>
                  <a:lnTo>
                    <a:pt x="1644393" y="136712"/>
                  </a:lnTo>
                  <a:lnTo>
                    <a:pt x="1604289" y="115716"/>
                  </a:lnTo>
                  <a:lnTo>
                    <a:pt x="1563245" y="96327"/>
                  </a:lnTo>
                  <a:lnTo>
                    <a:pt x="1521301" y="78587"/>
                  </a:lnTo>
                  <a:lnTo>
                    <a:pt x="1478501" y="62538"/>
                  </a:lnTo>
                  <a:lnTo>
                    <a:pt x="1434884" y="48221"/>
                  </a:lnTo>
                  <a:lnTo>
                    <a:pt x="1390494" y="35677"/>
                  </a:lnTo>
                  <a:lnTo>
                    <a:pt x="1345372" y="24949"/>
                  </a:lnTo>
                  <a:lnTo>
                    <a:pt x="1299559" y="16078"/>
                  </a:lnTo>
                  <a:lnTo>
                    <a:pt x="1253097" y="9106"/>
                  </a:lnTo>
                  <a:lnTo>
                    <a:pt x="1206027" y="4075"/>
                  </a:lnTo>
                  <a:lnTo>
                    <a:pt x="1158392" y="1025"/>
                  </a:lnTo>
                  <a:lnTo>
                    <a:pt x="111023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577" y="2782062"/>
              <a:ext cx="2220595" cy="2220595"/>
            </a:xfrm>
            <a:custGeom>
              <a:avLst/>
              <a:gdLst/>
              <a:ahLst/>
              <a:cxnLst/>
              <a:rect l="l" t="t" r="r" b="b"/>
              <a:pathLst>
                <a:path w="2220595" h="2220595">
                  <a:moveTo>
                    <a:pt x="0" y="1110233"/>
                  </a:moveTo>
                  <a:lnTo>
                    <a:pt x="1025" y="1062075"/>
                  </a:lnTo>
                  <a:lnTo>
                    <a:pt x="4075" y="1014440"/>
                  </a:lnTo>
                  <a:lnTo>
                    <a:pt x="9106" y="967370"/>
                  </a:lnTo>
                  <a:lnTo>
                    <a:pt x="16078" y="920908"/>
                  </a:lnTo>
                  <a:lnTo>
                    <a:pt x="24949" y="875095"/>
                  </a:lnTo>
                  <a:lnTo>
                    <a:pt x="35676" y="829973"/>
                  </a:lnTo>
                  <a:lnTo>
                    <a:pt x="48220" y="785583"/>
                  </a:lnTo>
                  <a:lnTo>
                    <a:pt x="62537" y="741966"/>
                  </a:lnTo>
                  <a:lnTo>
                    <a:pt x="78586" y="699166"/>
                  </a:lnTo>
                  <a:lnTo>
                    <a:pt x="96325" y="657222"/>
                  </a:lnTo>
                  <a:lnTo>
                    <a:pt x="115713" y="616178"/>
                  </a:lnTo>
                  <a:lnTo>
                    <a:pt x="136709" y="576074"/>
                  </a:lnTo>
                  <a:lnTo>
                    <a:pt x="159270" y="536952"/>
                  </a:lnTo>
                  <a:lnTo>
                    <a:pt x="183355" y="498855"/>
                  </a:lnTo>
                  <a:lnTo>
                    <a:pt x="208922" y="461823"/>
                  </a:lnTo>
                  <a:lnTo>
                    <a:pt x="235929" y="425898"/>
                  </a:lnTo>
                  <a:lnTo>
                    <a:pt x="264336" y="391122"/>
                  </a:lnTo>
                  <a:lnTo>
                    <a:pt x="294099" y="357536"/>
                  </a:lnTo>
                  <a:lnTo>
                    <a:pt x="325178" y="325183"/>
                  </a:lnTo>
                  <a:lnTo>
                    <a:pt x="357531" y="294104"/>
                  </a:lnTo>
                  <a:lnTo>
                    <a:pt x="391117" y="264340"/>
                  </a:lnTo>
                  <a:lnTo>
                    <a:pt x="425892" y="235933"/>
                  </a:lnTo>
                  <a:lnTo>
                    <a:pt x="461817" y="208925"/>
                  </a:lnTo>
                  <a:lnTo>
                    <a:pt x="498849" y="183358"/>
                  </a:lnTo>
                  <a:lnTo>
                    <a:pt x="536947" y="159273"/>
                  </a:lnTo>
                  <a:lnTo>
                    <a:pt x="576068" y="136712"/>
                  </a:lnTo>
                  <a:lnTo>
                    <a:pt x="616172" y="115716"/>
                  </a:lnTo>
                  <a:lnTo>
                    <a:pt x="657217" y="96327"/>
                  </a:lnTo>
                  <a:lnTo>
                    <a:pt x="699160" y="78587"/>
                  </a:lnTo>
                  <a:lnTo>
                    <a:pt x="741961" y="62538"/>
                  </a:lnTo>
                  <a:lnTo>
                    <a:pt x="785578" y="48221"/>
                  </a:lnTo>
                  <a:lnTo>
                    <a:pt x="829968" y="35677"/>
                  </a:lnTo>
                  <a:lnTo>
                    <a:pt x="875091" y="24949"/>
                  </a:lnTo>
                  <a:lnTo>
                    <a:pt x="920905" y="16078"/>
                  </a:lnTo>
                  <a:lnTo>
                    <a:pt x="967368" y="9106"/>
                  </a:lnTo>
                  <a:lnTo>
                    <a:pt x="1014438" y="4075"/>
                  </a:lnTo>
                  <a:lnTo>
                    <a:pt x="1062074" y="1025"/>
                  </a:lnTo>
                  <a:lnTo>
                    <a:pt x="1110234" y="0"/>
                  </a:lnTo>
                  <a:lnTo>
                    <a:pt x="1158392" y="1025"/>
                  </a:lnTo>
                  <a:lnTo>
                    <a:pt x="1206027" y="4075"/>
                  </a:lnTo>
                  <a:lnTo>
                    <a:pt x="1253097" y="9106"/>
                  </a:lnTo>
                  <a:lnTo>
                    <a:pt x="1299559" y="16078"/>
                  </a:lnTo>
                  <a:lnTo>
                    <a:pt x="1345372" y="24949"/>
                  </a:lnTo>
                  <a:lnTo>
                    <a:pt x="1390494" y="35677"/>
                  </a:lnTo>
                  <a:lnTo>
                    <a:pt x="1434884" y="48221"/>
                  </a:lnTo>
                  <a:lnTo>
                    <a:pt x="1478501" y="62538"/>
                  </a:lnTo>
                  <a:lnTo>
                    <a:pt x="1521301" y="78587"/>
                  </a:lnTo>
                  <a:lnTo>
                    <a:pt x="1563245" y="96327"/>
                  </a:lnTo>
                  <a:lnTo>
                    <a:pt x="1604289" y="115716"/>
                  </a:lnTo>
                  <a:lnTo>
                    <a:pt x="1644393" y="136712"/>
                  </a:lnTo>
                  <a:lnTo>
                    <a:pt x="1683515" y="159273"/>
                  </a:lnTo>
                  <a:lnTo>
                    <a:pt x="1721612" y="183358"/>
                  </a:lnTo>
                  <a:lnTo>
                    <a:pt x="1758644" y="208925"/>
                  </a:lnTo>
                  <a:lnTo>
                    <a:pt x="1794569" y="235933"/>
                  </a:lnTo>
                  <a:lnTo>
                    <a:pt x="1829345" y="264340"/>
                  </a:lnTo>
                  <a:lnTo>
                    <a:pt x="1862931" y="294104"/>
                  </a:lnTo>
                  <a:lnTo>
                    <a:pt x="1895284" y="325183"/>
                  </a:lnTo>
                  <a:lnTo>
                    <a:pt x="1926363" y="357536"/>
                  </a:lnTo>
                  <a:lnTo>
                    <a:pt x="1956127" y="391122"/>
                  </a:lnTo>
                  <a:lnTo>
                    <a:pt x="1984534" y="425898"/>
                  </a:lnTo>
                  <a:lnTo>
                    <a:pt x="2011542" y="461823"/>
                  </a:lnTo>
                  <a:lnTo>
                    <a:pt x="2037109" y="498855"/>
                  </a:lnTo>
                  <a:lnTo>
                    <a:pt x="2061194" y="536952"/>
                  </a:lnTo>
                  <a:lnTo>
                    <a:pt x="2083755" y="576074"/>
                  </a:lnTo>
                  <a:lnTo>
                    <a:pt x="2104751" y="616178"/>
                  </a:lnTo>
                  <a:lnTo>
                    <a:pt x="2124140" y="657222"/>
                  </a:lnTo>
                  <a:lnTo>
                    <a:pt x="2141880" y="699166"/>
                  </a:lnTo>
                  <a:lnTo>
                    <a:pt x="2157929" y="741966"/>
                  </a:lnTo>
                  <a:lnTo>
                    <a:pt x="2172246" y="785583"/>
                  </a:lnTo>
                  <a:lnTo>
                    <a:pt x="2184790" y="829973"/>
                  </a:lnTo>
                  <a:lnTo>
                    <a:pt x="2195518" y="875095"/>
                  </a:lnTo>
                  <a:lnTo>
                    <a:pt x="2204389" y="920908"/>
                  </a:lnTo>
                  <a:lnTo>
                    <a:pt x="2211361" y="967370"/>
                  </a:lnTo>
                  <a:lnTo>
                    <a:pt x="2216392" y="1014440"/>
                  </a:lnTo>
                  <a:lnTo>
                    <a:pt x="2219442" y="1062075"/>
                  </a:lnTo>
                  <a:lnTo>
                    <a:pt x="2220468" y="1110233"/>
                  </a:lnTo>
                  <a:lnTo>
                    <a:pt x="2219442" y="1158392"/>
                  </a:lnTo>
                  <a:lnTo>
                    <a:pt x="2216392" y="1206027"/>
                  </a:lnTo>
                  <a:lnTo>
                    <a:pt x="2211361" y="1253097"/>
                  </a:lnTo>
                  <a:lnTo>
                    <a:pt x="2204389" y="1299559"/>
                  </a:lnTo>
                  <a:lnTo>
                    <a:pt x="2195518" y="1345372"/>
                  </a:lnTo>
                  <a:lnTo>
                    <a:pt x="2184790" y="1390494"/>
                  </a:lnTo>
                  <a:lnTo>
                    <a:pt x="2172246" y="1434884"/>
                  </a:lnTo>
                  <a:lnTo>
                    <a:pt x="2157929" y="1478501"/>
                  </a:lnTo>
                  <a:lnTo>
                    <a:pt x="2141880" y="1521301"/>
                  </a:lnTo>
                  <a:lnTo>
                    <a:pt x="2124140" y="1563245"/>
                  </a:lnTo>
                  <a:lnTo>
                    <a:pt x="2104751" y="1604289"/>
                  </a:lnTo>
                  <a:lnTo>
                    <a:pt x="2083755" y="1644393"/>
                  </a:lnTo>
                  <a:lnTo>
                    <a:pt x="2061194" y="1683515"/>
                  </a:lnTo>
                  <a:lnTo>
                    <a:pt x="2037109" y="1721612"/>
                  </a:lnTo>
                  <a:lnTo>
                    <a:pt x="2011542" y="1758644"/>
                  </a:lnTo>
                  <a:lnTo>
                    <a:pt x="1984534" y="1794569"/>
                  </a:lnTo>
                  <a:lnTo>
                    <a:pt x="1956127" y="1829345"/>
                  </a:lnTo>
                  <a:lnTo>
                    <a:pt x="1926363" y="1862931"/>
                  </a:lnTo>
                  <a:lnTo>
                    <a:pt x="1895284" y="1895284"/>
                  </a:lnTo>
                  <a:lnTo>
                    <a:pt x="1862931" y="1926363"/>
                  </a:lnTo>
                  <a:lnTo>
                    <a:pt x="1829345" y="1956127"/>
                  </a:lnTo>
                  <a:lnTo>
                    <a:pt x="1794569" y="1984534"/>
                  </a:lnTo>
                  <a:lnTo>
                    <a:pt x="1758644" y="2011542"/>
                  </a:lnTo>
                  <a:lnTo>
                    <a:pt x="1721612" y="2037109"/>
                  </a:lnTo>
                  <a:lnTo>
                    <a:pt x="1683515" y="2061194"/>
                  </a:lnTo>
                  <a:lnTo>
                    <a:pt x="1644393" y="2083755"/>
                  </a:lnTo>
                  <a:lnTo>
                    <a:pt x="1604289" y="2104751"/>
                  </a:lnTo>
                  <a:lnTo>
                    <a:pt x="1563245" y="2124140"/>
                  </a:lnTo>
                  <a:lnTo>
                    <a:pt x="1521301" y="2141880"/>
                  </a:lnTo>
                  <a:lnTo>
                    <a:pt x="1478501" y="2157929"/>
                  </a:lnTo>
                  <a:lnTo>
                    <a:pt x="1434884" y="2172246"/>
                  </a:lnTo>
                  <a:lnTo>
                    <a:pt x="1390494" y="2184790"/>
                  </a:lnTo>
                  <a:lnTo>
                    <a:pt x="1345372" y="2195518"/>
                  </a:lnTo>
                  <a:lnTo>
                    <a:pt x="1299559" y="2204389"/>
                  </a:lnTo>
                  <a:lnTo>
                    <a:pt x="1253097" y="2211361"/>
                  </a:lnTo>
                  <a:lnTo>
                    <a:pt x="1206027" y="2216392"/>
                  </a:lnTo>
                  <a:lnTo>
                    <a:pt x="1158392" y="2219442"/>
                  </a:lnTo>
                  <a:lnTo>
                    <a:pt x="1110234" y="2220468"/>
                  </a:lnTo>
                  <a:lnTo>
                    <a:pt x="1062074" y="2219442"/>
                  </a:lnTo>
                  <a:lnTo>
                    <a:pt x="1014438" y="2216392"/>
                  </a:lnTo>
                  <a:lnTo>
                    <a:pt x="967368" y="2211361"/>
                  </a:lnTo>
                  <a:lnTo>
                    <a:pt x="920905" y="2204389"/>
                  </a:lnTo>
                  <a:lnTo>
                    <a:pt x="875091" y="2195518"/>
                  </a:lnTo>
                  <a:lnTo>
                    <a:pt x="829968" y="2184790"/>
                  </a:lnTo>
                  <a:lnTo>
                    <a:pt x="785578" y="2172246"/>
                  </a:lnTo>
                  <a:lnTo>
                    <a:pt x="741961" y="2157929"/>
                  </a:lnTo>
                  <a:lnTo>
                    <a:pt x="699160" y="2141880"/>
                  </a:lnTo>
                  <a:lnTo>
                    <a:pt x="657217" y="2124140"/>
                  </a:lnTo>
                  <a:lnTo>
                    <a:pt x="616172" y="2104751"/>
                  </a:lnTo>
                  <a:lnTo>
                    <a:pt x="576068" y="2083755"/>
                  </a:lnTo>
                  <a:lnTo>
                    <a:pt x="536947" y="2061194"/>
                  </a:lnTo>
                  <a:lnTo>
                    <a:pt x="498849" y="2037109"/>
                  </a:lnTo>
                  <a:lnTo>
                    <a:pt x="461817" y="2011542"/>
                  </a:lnTo>
                  <a:lnTo>
                    <a:pt x="425892" y="1984534"/>
                  </a:lnTo>
                  <a:lnTo>
                    <a:pt x="391117" y="1956127"/>
                  </a:lnTo>
                  <a:lnTo>
                    <a:pt x="357531" y="1926363"/>
                  </a:lnTo>
                  <a:lnTo>
                    <a:pt x="325178" y="1895284"/>
                  </a:lnTo>
                  <a:lnTo>
                    <a:pt x="294099" y="1862931"/>
                  </a:lnTo>
                  <a:lnTo>
                    <a:pt x="264336" y="1829345"/>
                  </a:lnTo>
                  <a:lnTo>
                    <a:pt x="235929" y="1794569"/>
                  </a:lnTo>
                  <a:lnTo>
                    <a:pt x="208922" y="1758644"/>
                  </a:lnTo>
                  <a:lnTo>
                    <a:pt x="183355" y="1721612"/>
                  </a:lnTo>
                  <a:lnTo>
                    <a:pt x="159270" y="1683515"/>
                  </a:lnTo>
                  <a:lnTo>
                    <a:pt x="136709" y="1644393"/>
                  </a:lnTo>
                  <a:lnTo>
                    <a:pt x="115713" y="1604289"/>
                  </a:lnTo>
                  <a:lnTo>
                    <a:pt x="96325" y="1563245"/>
                  </a:lnTo>
                  <a:lnTo>
                    <a:pt x="78586" y="1521301"/>
                  </a:lnTo>
                  <a:lnTo>
                    <a:pt x="62537" y="1478501"/>
                  </a:lnTo>
                  <a:lnTo>
                    <a:pt x="48220" y="1434884"/>
                  </a:lnTo>
                  <a:lnTo>
                    <a:pt x="35676" y="1390494"/>
                  </a:lnTo>
                  <a:lnTo>
                    <a:pt x="24949" y="1345372"/>
                  </a:lnTo>
                  <a:lnTo>
                    <a:pt x="16078" y="1299559"/>
                  </a:lnTo>
                  <a:lnTo>
                    <a:pt x="9106" y="1253097"/>
                  </a:lnTo>
                  <a:lnTo>
                    <a:pt x="4075" y="1206027"/>
                  </a:lnTo>
                  <a:lnTo>
                    <a:pt x="1025" y="1158392"/>
                  </a:lnTo>
                  <a:lnTo>
                    <a:pt x="0" y="1110233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396" y="3686556"/>
              <a:ext cx="1030224" cy="4663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6364" y="3965448"/>
              <a:ext cx="781811" cy="44195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73430" y="3511422"/>
            <a:ext cx="1176655" cy="71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Claves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para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la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760"/>
              </a:lnSpc>
            </a:pP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EFICACIA</a:t>
            </a:r>
            <a:r>
              <a:rPr sz="1600" b="1" i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del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45"/>
              </a:lnSpc>
            </a:pPr>
            <a:r>
              <a:rPr sz="1600" b="1" spc="-10" dirty="0">
                <a:latin typeface="Calibri"/>
                <a:cs typeface="Calibri"/>
              </a:rPr>
              <a:t>equipo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81" y="0"/>
            <a:ext cx="883221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3. </a:t>
            </a:r>
            <a:r>
              <a:rPr sz="3700" b="1" spc="-20" dirty="0">
                <a:solidFill>
                  <a:srgbClr val="000000"/>
                </a:solidFill>
                <a:latin typeface="Calibri"/>
                <a:cs typeface="Calibri"/>
              </a:rPr>
              <a:t>Eficacia</a:t>
            </a:r>
            <a:r>
              <a:rPr sz="37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20" dirty="0">
                <a:solidFill>
                  <a:srgbClr val="000000"/>
                </a:solidFill>
                <a:latin typeface="Calibri"/>
                <a:cs typeface="Calibri"/>
              </a:rPr>
              <a:t>Eficiencia</a:t>
            </a:r>
            <a:r>
              <a:rPr sz="37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en el</a:t>
            </a:r>
            <a:r>
              <a:rPr sz="37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r>
              <a:rPr sz="37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en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equipo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6282029"/>
            <a:ext cx="428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4211" y="1040891"/>
            <a:ext cx="2767965" cy="562610"/>
            <a:chOff x="934211" y="1040891"/>
            <a:chExt cx="2767965" cy="562610"/>
          </a:xfrm>
        </p:grpSpPr>
        <p:sp>
          <p:nvSpPr>
            <p:cNvPr id="8" name="object 8"/>
            <p:cNvSpPr/>
            <p:nvPr/>
          </p:nvSpPr>
          <p:spPr>
            <a:xfrm>
              <a:off x="947165" y="1053845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2652268" y="0"/>
                  </a:moveTo>
                  <a:lnTo>
                    <a:pt x="89408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7"/>
                  </a:lnTo>
                  <a:lnTo>
                    <a:pt x="0" y="447039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8" y="536448"/>
                  </a:lnTo>
                  <a:lnTo>
                    <a:pt x="2652268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39"/>
                  </a:lnTo>
                  <a:lnTo>
                    <a:pt x="2741676" y="89407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7165" y="1053845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0" y="89407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8" y="0"/>
                  </a:lnTo>
                  <a:lnTo>
                    <a:pt x="2652268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7"/>
                  </a:lnTo>
                  <a:lnTo>
                    <a:pt x="2741676" y="447039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8" y="536448"/>
                  </a:lnTo>
                  <a:lnTo>
                    <a:pt x="89408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39"/>
                  </a:lnTo>
                  <a:lnTo>
                    <a:pt x="0" y="8940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635" y="1132331"/>
              <a:ext cx="2095500" cy="457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3952" y="1174496"/>
            <a:ext cx="1845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Orientación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tarea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090" y="1701545"/>
            <a:ext cx="3957954" cy="1077595"/>
          </a:xfrm>
          <a:prstGeom prst="rect">
            <a:avLst/>
          </a:prstGeom>
          <a:ln w="28955">
            <a:solidFill>
              <a:srgbClr val="548ED4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5" dirty="0">
                <a:latin typeface="Calibri"/>
                <a:cs typeface="Calibri"/>
              </a:rPr>
              <a:t>Viene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impuesta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organización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25" dirty="0">
                <a:latin typeface="Calibri"/>
                <a:cs typeface="Calibri"/>
              </a:rPr>
              <a:t>Trabajo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puro</a:t>
            </a:r>
            <a:r>
              <a:rPr sz="1600" spc="-5" dirty="0">
                <a:latin typeface="Calibri"/>
                <a:cs typeface="Calibri"/>
              </a:rPr>
              <a:t> y </a:t>
            </a:r>
            <a:r>
              <a:rPr sz="1600" spc="-15" dirty="0">
                <a:latin typeface="Calibri"/>
                <a:cs typeface="Calibri"/>
              </a:rPr>
              <a:t>duro</a:t>
            </a:r>
            <a:endParaRPr sz="1600">
              <a:latin typeface="Calibri"/>
              <a:cs typeface="Calibri"/>
            </a:endParaRPr>
          </a:p>
          <a:p>
            <a:pPr marL="377190" marR="93980" indent="-28702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5" dirty="0">
                <a:latin typeface="Calibri"/>
                <a:cs typeface="Calibri"/>
              </a:rPr>
              <a:t>El equipo 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complementará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 a</a:t>
            </a:r>
            <a:r>
              <a:rPr sz="1600" spc="-10" dirty="0">
                <a:latin typeface="Calibri"/>
                <a:cs typeface="Calibri"/>
              </a:rPr>
              <a:t> sus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habilidades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profesionales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83352" y="1040891"/>
            <a:ext cx="2767965" cy="562610"/>
            <a:chOff x="5483352" y="1040891"/>
            <a:chExt cx="2767965" cy="562610"/>
          </a:xfrm>
        </p:grpSpPr>
        <p:sp>
          <p:nvSpPr>
            <p:cNvPr id="14" name="object 14"/>
            <p:cNvSpPr/>
            <p:nvPr/>
          </p:nvSpPr>
          <p:spPr>
            <a:xfrm>
              <a:off x="5496306" y="1053845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2652268" y="0"/>
                  </a:moveTo>
                  <a:lnTo>
                    <a:pt x="89408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7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8" y="536448"/>
                  </a:lnTo>
                  <a:lnTo>
                    <a:pt x="2652268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39"/>
                  </a:lnTo>
                  <a:lnTo>
                    <a:pt x="2741676" y="89407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6306" y="1053845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29" h="536575">
                  <a:moveTo>
                    <a:pt x="0" y="89407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8" y="0"/>
                  </a:lnTo>
                  <a:lnTo>
                    <a:pt x="2652268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7"/>
                  </a:lnTo>
                  <a:lnTo>
                    <a:pt x="2741676" y="447039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8" y="536448"/>
                  </a:lnTo>
                  <a:lnTo>
                    <a:pt x="89408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1"/>
                  </a:lnTo>
                  <a:lnTo>
                    <a:pt x="0" y="447039"/>
                  </a:lnTo>
                  <a:lnTo>
                    <a:pt x="0" y="8940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0428" y="1132331"/>
              <a:ext cx="2374392" cy="457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26633" y="1174496"/>
            <a:ext cx="2080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Orientación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relación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4138" y="1701545"/>
            <a:ext cx="3907790" cy="1077595"/>
          </a:xfrm>
          <a:prstGeom prst="rect">
            <a:avLst/>
          </a:prstGeom>
          <a:ln w="28955">
            <a:solidFill>
              <a:srgbClr val="548ED4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Viene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dada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relaciones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humanas</a:t>
            </a:r>
            <a:endParaRPr sz="1600">
              <a:latin typeface="Calibri"/>
              <a:cs typeface="Calibri"/>
            </a:endParaRPr>
          </a:p>
          <a:p>
            <a:pPr marL="377825" marR="649605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Coopera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habilidades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sociales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Existen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afinidades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discrepancias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26492" y="3686555"/>
            <a:ext cx="8216265" cy="1339850"/>
            <a:chOff x="126492" y="3686555"/>
            <a:chExt cx="8216265" cy="133985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492" y="4565903"/>
              <a:ext cx="8215883" cy="4343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7700" y="3717035"/>
              <a:ext cx="7614284" cy="1201420"/>
            </a:xfrm>
            <a:custGeom>
              <a:avLst/>
              <a:gdLst/>
              <a:ahLst/>
              <a:cxnLst/>
              <a:rect l="l" t="t" r="r" b="b"/>
              <a:pathLst>
                <a:path w="7614284" h="1201420">
                  <a:moveTo>
                    <a:pt x="7613904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7613904" y="1200912"/>
                  </a:lnTo>
                  <a:lnTo>
                    <a:pt x="761390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700" y="3717035"/>
              <a:ext cx="7614284" cy="1201420"/>
            </a:xfrm>
            <a:custGeom>
              <a:avLst/>
              <a:gdLst/>
              <a:ahLst/>
              <a:cxnLst/>
              <a:rect l="l" t="t" r="r" b="b"/>
              <a:pathLst>
                <a:path w="7614284" h="1201420">
                  <a:moveTo>
                    <a:pt x="0" y="1200912"/>
                  </a:moveTo>
                  <a:lnTo>
                    <a:pt x="7613904" y="1200912"/>
                  </a:lnTo>
                  <a:lnTo>
                    <a:pt x="7613904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028" y="3698747"/>
              <a:ext cx="368808" cy="4815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396" y="3686555"/>
              <a:ext cx="2703576" cy="5135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028" y="3973067"/>
              <a:ext cx="368808" cy="4815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396" y="3960875"/>
              <a:ext cx="5864352" cy="5135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900" y="3960875"/>
              <a:ext cx="947927" cy="51358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028" y="4247387"/>
              <a:ext cx="368808" cy="481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2396" y="4235195"/>
              <a:ext cx="4311396" cy="5135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028" y="4524755"/>
              <a:ext cx="368808" cy="4815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2396" y="4512563"/>
              <a:ext cx="3803904" cy="5135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78451" y="4504944"/>
              <a:ext cx="533400" cy="51358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54295" y="4512563"/>
              <a:ext cx="1028700" cy="51358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26744" y="3168777"/>
            <a:ext cx="6509384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Si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no</a:t>
            </a:r>
            <a:r>
              <a:rPr sz="1800" i="1" dirty="0">
                <a:latin typeface="Calibri"/>
                <a:cs typeface="Calibri"/>
              </a:rPr>
              <a:t> me </a:t>
            </a:r>
            <a:r>
              <a:rPr sz="1800" i="1" spc="-10" dirty="0">
                <a:latin typeface="Calibri"/>
                <a:cs typeface="Calibri"/>
              </a:rPr>
              <a:t>llevo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muy bien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simplemente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no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llevo…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Tiende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a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cooperar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menos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Hacer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esfuerzo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extra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con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gente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con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la que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tenemos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menos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feeling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veces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la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propia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organización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no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favorece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Equipo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basado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sólo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en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las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relaciones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  <a:hlinkClick r:id="rId17"/>
              </a:rPr>
              <a:t>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  <a:hlinkClick r:id="rId17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7"/>
              </a:rPr>
              <a:t>ineficaz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2095" y="5343144"/>
            <a:ext cx="4165600" cy="525780"/>
            <a:chOff x="2292095" y="5343144"/>
            <a:chExt cx="4165600" cy="525780"/>
          </a:xfrm>
        </p:grpSpPr>
        <p:sp>
          <p:nvSpPr>
            <p:cNvPr id="38" name="object 38"/>
            <p:cNvSpPr/>
            <p:nvPr/>
          </p:nvSpPr>
          <p:spPr>
            <a:xfrm>
              <a:off x="2305049" y="5356098"/>
              <a:ext cx="4139565" cy="487680"/>
            </a:xfrm>
            <a:custGeom>
              <a:avLst/>
              <a:gdLst/>
              <a:ahLst/>
              <a:cxnLst/>
              <a:rect l="l" t="t" r="r" b="b"/>
              <a:pathLst>
                <a:path w="4139565" h="487679">
                  <a:moveTo>
                    <a:pt x="4057904" y="0"/>
                  </a:moveTo>
                  <a:lnTo>
                    <a:pt x="81280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399"/>
                  </a:lnTo>
                  <a:lnTo>
                    <a:pt x="6395" y="438039"/>
                  </a:lnTo>
                  <a:lnTo>
                    <a:pt x="23828" y="463875"/>
                  </a:lnTo>
                  <a:lnTo>
                    <a:pt x="49666" y="481293"/>
                  </a:lnTo>
                  <a:lnTo>
                    <a:pt x="81280" y="487679"/>
                  </a:lnTo>
                  <a:lnTo>
                    <a:pt x="4057904" y="487679"/>
                  </a:lnTo>
                  <a:lnTo>
                    <a:pt x="4089517" y="481293"/>
                  </a:lnTo>
                  <a:lnTo>
                    <a:pt x="4115355" y="463875"/>
                  </a:lnTo>
                  <a:lnTo>
                    <a:pt x="4132788" y="438039"/>
                  </a:lnTo>
                  <a:lnTo>
                    <a:pt x="4139184" y="406399"/>
                  </a:lnTo>
                  <a:lnTo>
                    <a:pt x="4139184" y="81279"/>
                  </a:lnTo>
                  <a:lnTo>
                    <a:pt x="4132788" y="49666"/>
                  </a:lnTo>
                  <a:lnTo>
                    <a:pt x="4115355" y="23828"/>
                  </a:lnTo>
                  <a:lnTo>
                    <a:pt x="4089517" y="6395"/>
                  </a:lnTo>
                  <a:lnTo>
                    <a:pt x="405790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05049" y="5356098"/>
              <a:ext cx="4139565" cy="487680"/>
            </a:xfrm>
            <a:custGeom>
              <a:avLst/>
              <a:gdLst/>
              <a:ahLst/>
              <a:cxnLst/>
              <a:rect l="l" t="t" r="r" b="b"/>
              <a:pathLst>
                <a:path w="4139565" h="487679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80" y="0"/>
                  </a:lnTo>
                  <a:lnTo>
                    <a:pt x="4057904" y="0"/>
                  </a:lnTo>
                  <a:lnTo>
                    <a:pt x="4089517" y="6395"/>
                  </a:lnTo>
                  <a:lnTo>
                    <a:pt x="4115355" y="23828"/>
                  </a:lnTo>
                  <a:lnTo>
                    <a:pt x="4132788" y="49666"/>
                  </a:lnTo>
                  <a:lnTo>
                    <a:pt x="4139184" y="81279"/>
                  </a:lnTo>
                  <a:lnTo>
                    <a:pt x="4139184" y="406399"/>
                  </a:lnTo>
                  <a:lnTo>
                    <a:pt x="4132788" y="438039"/>
                  </a:lnTo>
                  <a:lnTo>
                    <a:pt x="4115355" y="463875"/>
                  </a:lnTo>
                  <a:lnTo>
                    <a:pt x="4089517" y="481293"/>
                  </a:lnTo>
                  <a:lnTo>
                    <a:pt x="4057904" y="487679"/>
                  </a:lnTo>
                  <a:lnTo>
                    <a:pt x="81280" y="487679"/>
                  </a:lnTo>
                  <a:lnTo>
                    <a:pt x="49666" y="481293"/>
                  </a:lnTo>
                  <a:lnTo>
                    <a:pt x="23828" y="463875"/>
                  </a:lnTo>
                  <a:lnTo>
                    <a:pt x="6395" y="438039"/>
                  </a:lnTo>
                  <a:lnTo>
                    <a:pt x="0" y="406399"/>
                  </a:lnTo>
                  <a:lnTo>
                    <a:pt x="0" y="812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04743" y="5411724"/>
              <a:ext cx="1348740" cy="457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79163" y="5404104"/>
              <a:ext cx="473963" cy="457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23003" y="5411724"/>
              <a:ext cx="1638300" cy="45720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020314" y="5455411"/>
            <a:ext cx="2707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EQUILIBRIO</a:t>
            </a:r>
            <a:r>
              <a:rPr sz="1600" b="1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Tarea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Relación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623" y="693419"/>
            <a:ext cx="4282440" cy="368935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latin typeface="Calibri"/>
                <a:cs typeface="Calibri"/>
              </a:rPr>
              <a:t>Mejorar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relaciones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equipos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" y="623849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5" y="6553"/>
            <a:ext cx="81133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000000"/>
                </a:solidFill>
                <a:latin typeface="Calibri"/>
                <a:cs typeface="Calibri"/>
              </a:rPr>
              <a:t>Eficacia</a:t>
            </a:r>
            <a:r>
              <a:rPr sz="34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20" dirty="0">
                <a:solidFill>
                  <a:srgbClr val="000000"/>
                </a:solidFill>
                <a:latin typeface="Calibri"/>
                <a:cs typeface="Calibri"/>
              </a:rPr>
              <a:t>Eficiencia</a:t>
            </a:r>
            <a:r>
              <a:rPr sz="34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Calibri"/>
                <a:cs typeface="Calibri"/>
              </a:rPr>
              <a:t>en el </a:t>
            </a:r>
            <a:r>
              <a:rPr sz="3400" b="1" spc="-10" dirty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r>
              <a:rPr sz="34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Calibri"/>
                <a:cs typeface="Calibri"/>
              </a:rPr>
              <a:t>en equipo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0993" y="1177798"/>
            <a:ext cx="7154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Capacidad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gestionar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emociones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inteligente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las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mismas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Capacidades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socioemocionales: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0993" y="1665858"/>
            <a:ext cx="16256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Autovaloración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Aut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mot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aci</a:t>
            </a:r>
            <a:r>
              <a:rPr sz="1600" spc="-10" dirty="0">
                <a:latin typeface="Calibri"/>
                <a:cs typeface="Calibri"/>
              </a:rPr>
              <a:t>ón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Autocontrol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Empatía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772668"/>
            <a:ext cx="2853055" cy="513715"/>
            <a:chOff x="0" y="772668"/>
            <a:chExt cx="2853055" cy="5137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13459"/>
              <a:ext cx="2852927" cy="2423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6116" y="804672"/>
              <a:ext cx="2606040" cy="368935"/>
            </a:xfrm>
            <a:custGeom>
              <a:avLst/>
              <a:gdLst/>
              <a:ahLst/>
              <a:cxnLst/>
              <a:rect l="l" t="t" r="r" b="b"/>
              <a:pathLst>
                <a:path w="2606040" h="368934">
                  <a:moveTo>
                    <a:pt x="260604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606040" y="368808"/>
                  </a:lnTo>
                  <a:lnTo>
                    <a:pt x="26060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128" y="772668"/>
              <a:ext cx="2435352" cy="5135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6115" y="804672"/>
            <a:ext cx="2606040" cy="36893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234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Inteligencia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Emocional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1459" y="1240536"/>
            <a:ext cx="523240" cy="212090"/>
            <a:chOff x="251459" y="1240536"/>
            <a:chExt cx="523240" cy="212090"/>
          </a:xfrm>
        </p:grpSpPr>
        <p:sp>
          <p:nvSpPr>
            <p:cNvPr id="15" name="object 15"/>
            <p:cNvSpPr/>
            <p:nvPr/>
          </p:nvSpPr>
          <p:spPr>
            <a:xfrm>
              <a:off x="264413" y="125349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403859" y="0"/>
                  </a:moveTo>
                  <a:lnTo>
                    <a:pt x="403859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59" y="139446"/>
                  </a:lnTo>
                  <a:lnTo>
                    <a:pt x="403859" y="185927"/>
                  </a:lnTo>
                  <a:lnTo>
                    <a:pt x="496823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413" y="125349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0" y="46482"/>
                  </a:moveTo>
                  <a:lnTo>
                    <a:pt x="403859" y="46482"/>
                  </a:lnTo>
                  <a:lnTo>
                    <a:pt x="403859" y="0"/>
                  </a:lnTo>
                  <a:lnTo>
                    <a:pt x="496823" y="92963"/>
                  </a:lnTo>
                  <a:lnTo>
                    <a:pt x="403859" y="185927"/>
                  </a:lnTo>
                  <a:lnTo>
                    <a:pt x="403859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07186" y="3110611"/>
            <a:ext cx="7008495" cy="7569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spc="-5" dirty="0">
                <a:latin typeface="Calibri"/>
                <a:cs typeface="Calibri"/>
              </a:rPr>
              <a:t>Capacidad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saber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expresar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nuestros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sentimientos</a:t>
            </a:r>
            <a:r>
              <a:rPr sz="1600" spc="-5" dirty="0">
                <a:latin typeface="Calibri"/>
                <a:cs typeface="Calibri"/>
              </a:rPr>
              <a:t> sin</a:t>
            </a:r>
            <a:r>
              <a:rPr sz="1600" spc="-10" dirty="0">
                <a:latin typeface="Calibri"/>
                <a:cs typeface="Calibri"/>
              </a:rPr>
              <a:t> herir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demás</a:t>
            </a:r>
            <a:r>
              <a:rPr sz="1600" spc="-5" dirty="0">
                <a:latin typeface="Calibri"/>
                <a:cs typeface="Calibri"/>
              </a:rPr>
              <a:t> ni huir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situación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0" dirty="0">
                <a:latin typeface="Wingdings"/>
                <a:cs typeface="Wingdings"/>
              </a:rPr>
              <a:t></a:t>
            </a: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equipos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relaciones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sanas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sinceras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25" dirty="0">
                <a:latin typeface="Calibri"/>
                <a:cs typeface="Calibri"/>
              </a:rPr>
              <a:t>Técnicas </a:t>
            </a:r>
            <a:r>
              <a:rPr sz="1600" spc="-10" dirty="0">
                <a:latin typeface="Calibri"/>
                <a:cs typeface="Calibri"/>
              </a:rPr>
              <a:t>asertivas: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7186" y="3842384"/>
            <a:ext cx="3299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Disco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Rayado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DESC (expresar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disconformidad)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659379"/>
            <a:ext cx="2295525" cy="513715"/>
            <a:chOff x="0" y="2659379"/>
            <a:chExt cx="2295525" cy="51371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00171"/>
              <a:ext cx="2295143" cy="2423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4403" y="2689859"/>
              <a:ext cx="2030095" cy="370840"/>
            </a:xfrm>
            <a:custGeom>
              <a:avLst/>
              <a:gdLst/>
              <a:ahLst/>
              <a:cxnLst/>
              <a:rect l="l" t="t" r="r" b="b"/>
              <a:pathLst>
                <a:path w="2030095" h="370839">
                  <a:moveTo>
                    <a:pt x="2029968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029968" y="370332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588" y="2659379"/>
              <a:ext cx="1391412" cy="5135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84404" y="2689860"/>
            <a:ext cx="2030095" cy="370840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Asertividad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311" y="3107435"/>
            <a:ext cx="523240" cy="212090"/>
            <a:chOff x="210311" y="3107435"/>
            <a:chExt cx="523240" cy="212090"/>
          </a:xfrm>
        </p:grpSpPr>
        <p:sp>
          <p:nvSpPr>
            <p:cNvPr id="25" name="object 25"/>
            <p:cNvSpPr/>
            <p:nvPr/>
          </p:nvSpPr>
          <p:spPr>
            <a:xfrm>
              <a:off x="223265" y="3120389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60" y="0"/>
                  </a:moveTo>
                  <a:lnTo>
                    <a:pt x="403860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60" y="139446"/>
                  </a:lnTo>
                  <a:lnTo>
                    <a:pt x="403860" y="185927"/>
                  </a:lnTo>
                  <a:lnTo>
                    <a:pt x="496824" y="92963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265" y="3120389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2"/>
                  </a:moveTo>
                  <a:lnTo>
                    <a:pt x="403860" y="46482"/>
                  </a:lnTo>
                  <a:lnTo>
                    <a:pt x="403860" y="0"/>
                  </a:lnTo>
                  <a:lnTo>
                    <a:pt x="496824" y="92963"/>
                  </a:lnTo>
                  <a:lnTo>
                    <a:pt x="403860" y="185927"/>
                  </a:lnTo>
                  <a:lnTo>
                    <a:pt x="403860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23036" y="4849114"/>
            <a:ext cx="727773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Nunca </a:t>
            </a:r>
            <a:r>
              <a:rPr sz="1600" spc="-5" dirty="0">
                <a:latin typeface="Calibri"/>
                <a:cs typeface="Calibri"/>
              </a:rPr>
              <a:t>hablar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vez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un equipo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Oír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pensar</a:t>
            </a:r>
            <a:r>
              <a:rPr sz="1600" spc="-5" dirty="0">
                <a:latin typeface="Calibri"/>
                <a:cs typeface="Calibri"/>
              </a:rPr>
              <a:t> 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-5" dirty="0">
                <a:latin typeface="Calibri"/>
                <a:cs typeface="Calibri"/>
              </a:rPr>
              <a:t> 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otro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dice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Escucha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activa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centrarnos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únicamente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palabras</a:t>
            </a:r>
            <a:r>
              <a:rPr sz="1600" spc="-5" dirty="0">
                <a:latin typeface="Calibri"/>
                <a:cs typeface="Calibri"/>
              </a:rPr>
              <a:t> 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asimilarlas,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respuesta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Error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habitual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diálogo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besugos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Calibri"/>
                <a:cs typeface="Calibri"/>
              </a:rPr>
              <a:t>Equipo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eficaz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eficiente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respetará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turno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palabra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practicará</a:t>
            </a:r>
            <a:r>
              <a:rPr sz="1600" dirty="0">
                <a:latin typeface="Calibri"/>
                <a:cs typeface="Calibri"/>
              </a:rPr>
              <a:t> la</a:t>
            </a:r>
            <a:r>
              <a:rPr sz="1600" spc="-10" dirty="0">
                <a:latin typeface="Calibri"/>
                <a:cs typeface="Calibri"/>
              </a:rPr>
              <a:t> escucha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activa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4381500"/>
            <a:ext cx="2407920" cy="513715"/>
            <a:chOff x="0" y="4381500"/>
            <a:chExt cx="2407920" cy="51371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622291"/>
              <a:ext cx="2407919" cy="24231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6116" y="4411980"/>
              <a:ext cx="2161540" cy="370840"/>
            </a:xfrm>
            <a:custGeom>
              <a:avLst/>
              <a:gdLst/>
              <a:ahLst/>
              <a:cxnLst/>
              <a:rect l="l" t="t" r="r" b="b"/>
              <a:pathLst>
                <a:path w="2161540" h="370839">
                  <a:moveTo>
                    <a:pt x="216103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161032" y="370332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623" y="4381500"/>
              <a:ext cx="1671827" cy="51358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6115" y="4411979"/>
            <a:ext cx="2161540" cy="370840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Escucha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activa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17931" y="4814315"/>
            <a:ext cx="521334" cy="212090"/>
            <a:chOff x="217931" y="4814315"/>
            <a:chExt cx="521334" cy="212090"/>
          </a:xfrm>
        </p:grpSpPr>
        <p:sp>
          <p:nvSpPr>
            <p:cNvPr id="34" name="object 34"/>
            <p:cNvSpPr/>
            <p:nvPr/>
          </p:nvSpPr>
          <p:spPr>
            <a:xfrm>
              <a:off x="230885" y="482726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0885" y="482726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99659" y="1831848"/>
            <a:ext cx="1022603" cy="40081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4999482" y="1865502"/>
            <a:ext cx="322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  <a:hlinkClick r:id="rId13"/>
              </a:rPr>
              <a:t>Búsqueda:</a:t>
            </a:r>
            <a:r>
              <a:rPr sz="1400" b="1" spc="-45" dirty="0">
                <a:latin typeface="Calibri"/>
                <a:cs typeface="Calibri"/>
                <a:hlinkClick r:id="rId13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“Test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de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inteligencia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3"/>
              </a:rPr>
              <a:t>emocional”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616958" y="1871167"/>
            <a:ext cx="1220470" cy="986790"/>
            <a:chOff x="4616958" y="1871167"/>
            <a:chExt cx="1220470" cy="98679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16958" y="1871167"/>
              <a:ext cx="533514" cy="56160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14316" y="2456687"/>
              <a:ext cx="1022603" cy="40081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914138" y="2490343"/>
            <a:ext cx="3347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  <a:hlinkClick r:id="rId16"/>
              </a:rPr>
              <a:t>Búsqueda:</a:t>
            </a:r>
            <a:r>
              <a:rPr sz="1400" b="1" spc="-40" dirty="0">
                <a:latin typeface="Calibri"/>
                <a:cs typeface="Calibri"/>
                <a:hlinkClick r:id="rId16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“Test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de</a:t>
            </a:r>
            <a:r>
              <a:rPr sz="1400" b="1" spc="-2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inteligencia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emocional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2”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72380" y="2497912"/>
            <a:ext cx="533514" cy="56160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72555" y="3851147"/>
            <a:ext cx="1022603" cy="40081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6072378" y="3885438"/>
            <a:ext cx="2388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8"/>
              </a:rPr>
              <a:t>Búsqueda:</a:t>
            </a:r>
            <a:r>
              <a:rPr sz="1400" b="1" spc="-60" dirty="0">
                <a:latin typeface="Calibri"/>
                <a:cs typeface="Calibri"/>
                <a:hlinkClick r:id="rId18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Calibri"/>
                <a:cs typeface="Calibri"/>
                <a:hlinkClick r:id="rId18"/>
              </a:rPr>
              <a:t>“Test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18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8"/>
              </a:rPr>
              <a:t>de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18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8"/>
              </a:rPr>
              <a:t>asertividad”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73344" y="3831412"/>
            <a:ext cx="1486535" cy="891540"/>
            <a:chOff x="5673344" y="3831412"/>
            <a:chExt cx="1486535" cy="891540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73344" y="3831412"/>
              <a:ext cx="533514" cy="56160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37148" y="4322064"/>
              <a:ext cx="1022603" cy="40081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237859" y="4356353"/>
            <a:ext cx="2517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20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20"/>
              </a:rPr>
              <a:t> 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20"/>
              </a:rPr>
              <a:t>“Test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2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20"/>
              </a:rPr>
              <a:t>de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2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20"/>
              </a:rPr>
              <a:t>asertividad</a:t>
            </a:r>
            <a:r>
              <a:rPr sz="1400" b="1" spc="-50" dirty="0">
                <a:solidFill>
                  <a:srgbClr val="C00000"/>
                </a:solidFill>
                <a:latin typeface="Calibri"/>
                <a:cs typeface="Calibri"/>
                <a:hlinkClick r:id="rId2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20"/>
              </a:rPr>
              <a:t>2”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38063" y="4310837"/>
            <a:ext cx="533514" cy="561606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1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4726" y="6304584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2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1308</Words>
  <Application>Microsoft Office PowerPoint</Application>
  <PresentationFormat>Presentación en pantalla (4:3)</PresentationFormat>
  <Paragraphs>244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 MT</vt:lpstr>
      <vt:lpstr>Calibri</vt:lpstr>
      <vt:lpstr>Times New Roman</vt:lpstr>
      <vt:lpstr>Wingdings</vt:lpstr>
      <vt:lpstr>Office Theme</vt:lpstr>
      <vt:lpstr>Equipos de trabajo</vt:lpstr>
      <vt:lpstr>CONTENIDOS</vt:lpstr>
      <vt:lpstr>RECUERDA</vt:lpstr>
      <vt:lpstr>1. Equipo de trabajo</vt:lpstr>
      <vt:lpstr>1. Equipo de trabajo</vt:lpstr>
      <vt:lpstr>2. Formación de los equipos</vt:lpstr>
      <vt:lpstr>3. Eficacia y eficiencia en el trabajo en equipo</vt:lpstr>
      <vt:lpstr>3. Eficacia y Eficiencia en el trabajo en equipo</vt:lpstr>
      <vt:lpstr>3. Eficacia y Eficiencia en el trabajo en equipo</vt:lpstr>
      <vt:lpstr>4. Funcionamiento de los equipos: los roles</vt:lpstr>
      <vt:lpstr>4. Funcionamiento de los equipos: disfunciones</vt:lpstr>
      <vt:lpstr>5. Los procesos de influencia del grupo</vt:lpstr>
      <vt:lpstr>6. Liderazgo</vt:lpstr>
      <vt:lpstr>7. Dinámicas de trabajo en equipo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2022-10-03T17:46:48Z</dcterms:created>
  <dcterms:modified xsi:type="dcterms:W3CDTF">2022-10-04T08:11:38Z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