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976" y="1386839"/>
            <a:ext cx="7328916" cy="42931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7146" y="1403731"/>
            <a:ext cx="248970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09" y="1758060"/>
            <a:ext cx="8656320" cy="186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c.europa.eu/ploteus/home.jsp?language=es" TargetMode="External"/><Relationship Id="rId13" Type="http://schemas.openxmlformats.org/officeDocument/2006/relationships/image" Target="../media/image12.png"/><Relationship Id="rId18" Type="http://schemas.openxmlformats.org/officeDocument/2006/relationships/slide" Target="slide5.xml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17" Type="http://schemas.openxmlformats.org/officeDocument/2006/relationships/slide" Target="slide2.xml"/><Relationship Id="rId2" Type="http://schemas.openxmlformats.org/officeDocument/2006/relationships/image" Target="../media/image6.png"/><Relationship Id="rId16" Type="http://schemas.openxmlformats.org/officeDocument/2006/relationships/hyperlink" Target="http://convenios.juridicas.com/convenios-sectore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://ec.europa.eu/eures/home.jsp?lang=es" TargetMode="External"/><Relationship Id="rId5" Type="http://schemas.openxmlformats.org/officeDocument/2006/relationships/hyperlink" Target="http://europass.cedefop.europa.eu/es/documents" TargetMode="External"/><Relationship Id="rId15" Type="http://schemas.openxmlformats.org/officeDocument/2006/relationships/hyperlink" Target="http://www.funprl.es/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slide" Target="slide5.xml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slide" Target="slide5.xml"/><Relationship Id="rId2" Type="http://schemas.openxmlformats.org/officeDocument/2006/relationships/image" Target="../media/image56.png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hyperlink" Target="http://www.insht.es/portal/site/Insht/menuitem.75eb39a3ca8b485dce5f66a150c08a0c/?vgnextoid=75164a7f8a651110VgnVCM100000dc0ca8c0RCR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slide" Target="slide6.xml"/><Relationship Id="rId2" Type="http://schemas.openxmlformats.org/officeDocument/2006/relationships/slide" Target="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10.xml"/><Relationship Id="rId15" Type="http://schemas.openxmlformats.org/officeDocument/2006/relationships/slide" Target="slide9.xml"/><Relationship Id="rId10" Type="http://schemas.openxmlformats.org/officeDocument/2006/relationships/image" Target="../media/image17.png"/><Relationship Id="rId4" Type="http://schemas.openxmlformats.org/officeDocument/2006/relationships/slide" Target="slide4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9.png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2.xml"/><Relationship Id="rId5" Type="http://schemas.openxmlformats.org/officeDocument/2006/relationships/image" Target="../media/image34.png"/><Relationship Id="rId10" Type="http://schemas.openxmlformats.org/officeDocument/2006/relationships/image" Target="../media/image12.png"/><Relationship Id="rId4" Type="http://schemas.openxmlformats.org/officeDocument/2006/relationships/image" Target="../media/image28.png"/><Relationship Id="rId9" Type="http://schemas.openxmlformats.org/officeDocument/2006/relationships/hyperlink" Target="http://www.insht.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943176"/>
            <a:ext cx="62484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400" spc="-5">
                <a:solidFill>
                  <a:srgbClr val="C0504D"/>
                </a:solidFill>
                <a:latin typeface="Calibri"/>
                <a:cs typeface="Calibri"/>
              </a:rPr>
              <a:t>LA</a:t>
            </a:r>
            <a:r>
              <a:rPr sz="5400" spc="-35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C0504D"/>
                </a:solidFill>
                <a:latin typeface="Calibri"/>
                <a:cs typeface="Calibri"/>
              </a:rPr>
              <a:t>PREVENCIÓN</a:t>
            </a:r>
            <a:r>
              <a:rPr sz="5400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C0504D"/>
                </a:solidFill>
                <a:latin typeface="Calibri"/>
                <a:cs typeface="Calibri"/>
              </a:rPr>
              <a:t>DE</a:t>
            </a:r>
            <a:endParaRPr sz="5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5400" spc="-15" dirty="0">
                <a:solidFill>
                  <a:srgbClr val="C0504D"/>
                </a:solidFill>
                <a:latin typeface="Calibri"/>
                <a:cs typeface="Calibri"/>
              </a:rPr>
              <a:t>RIESGOS: </a:t>
            </a:r>
            <a:r>
              <a:rPr sz="5400" spc="-10" dirty="0">
                <a:solidFill>
                  <a:srgbClr val="C0504D"/>
                </a:solidFill>
                <a:latin typeface="Calibri"/>
                <a:cs typeface="Calibri"/>
              </a:rPr>
              <a:t>Legislación</a:t>
            </a:r>
            <a:r>
              <a:rPr sz="5400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C0504D"/>
                </a:solidFill>
                <a:latin typeface="Calibri"/>
                <a:cs typeface="Calibri"/>
              </a:rPr>
              <a:t>y </a:t>
            </a:r>
            <a:r>
              <a:rPr sz="5400" spc="-12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5400" spc="-25" dirty="0">
                <a:solidFill>
                  <a:srgbClr val="C0504D"/>
                </a:solidFill>
                <a:latin typeface="Calibri"/>
                <a:cs typeface="Calibri"/>
              </a:rPr>
              <a:t>organización</a:t>
            </a:r>
            <a:endParaRPr sz="5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95031" y="262127"/>
            <a:ext cx="1298575" cy="1644650"/>
            <a:chOff x="7495031" y="262127"/>
            <a:chExt cx="1298575" cy="1644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5031" y="262127"/>
              <a:ext cx="1298448" cy="670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4255" y="908304"/>
              <a:ext cx="649224" cy="998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9084" y="693419"/>
            <a:ext cx="5173980" cy="368935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800" b="1" spc="-10" dirty="0">
                <a:latin typeface="Calibri"/>
                <a:cs typeface="Calibri"/>
              </a:rPr>
              <a:t>Responsabilidades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materia </a:t>
            </a:r>
            <a:r>
              <a:rPr sz="1800" b="1" spc="-15" dirty="0">
                <a:latin typeface="Calibri"/>
                <a:cs typeface="Calibri"/>
              </a:rPr>
              <a:t>preventiva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89" y="623849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75" y="35509"/>
            <a:ext cx="841629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1. Legislación</a:t>
            </a:r>
            <a:r>
              <a:rPr sz="31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sobre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31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riesgos</a:t>
            </a:r>
            <a:r>
              <a:rPr sz="31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laborales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3036" y="1265936"/>
            <a:ext cx="77343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Tipos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responsabilidades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Responsabilidad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administrativa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Responsabilidad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civil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Responsabilidad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penal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Recargo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 </a:t>
            </a:r>
            <a:r>
              <a:rPr sz="1600" spc="-10" dirty="0">
                <a:latin typeface="Calibri"/>
                <a:cs typeface="Calibri"/>
              </a:rPr>
              <a:t>prestaciones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Seguridad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Social </a:t>
            </a:r>
            <a:r>
              <a:rPr sz="1600" spc="-15" dirty="0">
                <a:latin typeface="Calibri"/>
                <a:cs typeface="Calibri"/>
              </a:rPr>
              <a:t>(recargo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30-50%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prestación)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809244"/>
            <a:ext cx="2277110" cy="513715"/>
            <a:chOff x="0" y="809244"/>
            <a:chExt cx="2277110" cy="5137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0036"/>
              <a:ext cx="2276855" cy="2423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6116" y="841248"/>
              <a:ext cx="2030095" cy="368935"/>
            </a:xfrm>
            <a:custGeom>
              <a:avLst/>
              <a:gdLst/>
              <a:ahLst/>
              <a:cxnLst/>
              <a:rect l="l" t="t" r="r" b="b"/>
              <a:pathLst>
                <a:path w="2030095" h="368934">
                  <a:moveTo>
                    <a:pt x="202996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029968" y="368808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823" y="809244"/>
              <a:ext cx="1386839" cy="51358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6115" y="841247"/>
            <a:ext cx="2030095" cy="368935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Empresario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1459" y="1240536"/>
            <a:ext cx="523240" cy="212090"/>
            <a:chOff x="251459" y="1240536"/>
            <a:chExt cx="523240" cy="212090"/>
          </a:xfrm>
        </p:grpSpPr>
        <p:sp>
          <p:nvSpPr>
            <p:cNvPr id="14" name="object 14"/>
            <p:cNvSpPr/>
            <p:nvPr/>
          </p:nvSpPr>
          <p:spPr>
            <a:xfrm>
              <a:off x="264413" y="1253490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403859" y="0"/>
                  </a:moveTo>
                  <a:lnTo>
                    <a:pt x="403859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3859" y="139446"/>
                  </a:lnTo>
                  <a:lnTo>
                    <a:pt x="403859" y="185927"/>
                  </a:lnTo>
                  <a:lnTo>
                    <a:pt x="496823" y="9296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413" y="1253490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0" y="46482"/>
                  </a:moveTo>
                  <a:lnTo>
                    <a:pt x="403859" y="46482"/>
                  </a:lnTo>
                  <a:lnTo>
                    <a:pt x="403859" y="0"/>
                  </a:lnTo>
                  <a:lnTo>
                    <a:pt x="496823" y="92963"/>
                  </a:lnTo>
                  <a:lnTo>
                    <a:pt x="403859" y="185927"/>
                  </a:lnTo>
                  <a:lnTo>
                    <a:pt x="403859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41298" y="3316604"/>
            <a:ext cx="5994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Si incumple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sus</a:t>
            </a:r>
            <a:r>
              <a:rPr sz="1600" spc="-5" dirty="0">
                <a:latin typeface="Calibri"/>
                <a:cs typeface="Calibri"/>
              </a:rPr>
              <a:t> obligaciones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sancionado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empresario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8472" y="3561969"/>
            <a:ext cx="4810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Faltas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leves,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graves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graves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convenio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colectivo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98472" y="4048125"/>
            <a:ext cx="7385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Sanción: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amonestación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verbal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despido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disciplinario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(tb.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responsabilidad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civil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/penal)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866644"/>
            <a:ext cx="2289175" cy="513715"/>
            <a:chOff x="0" y="2866644"/>
            <a:chExt cx="2289175" cy="51371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107436"/>
              <a:ext cx="2289047" cy="24231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8308" y="2898648"/>
              <a:ext cx="2030095" cy="368935"/>
            </a:xfrm>
            <a:custGeom>
              <a:avLst/>
              <a:gdLst/>
              <a:ahLst/>
              <a:cxnLst/>
              <a:rect l="l" t="t" r="r" b="b"/>
              <a:pathLst>
                <a:path w="2030095" h="368935">
                  <a:moveTo>
                    <a:pt x="2029968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029968" y="368808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448" y="2866644"/>
              <a:ext cx="1331976" cy="5135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78307" y="2898648"/>
            <a:ext cx="2030095" cy="368935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24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Trabajador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6031" y="3345179"/>
            <a:ext cx="523240" cy="212090"/>
            <a:chOff x="256031" y="3345179"/>
            <a:chExt cx="523240" cy="212090"/>
          </a:xfrm>
        </p:grpSpPr>
        <p:sp>
          <p:nvSpPr>
            <p:cNvPr id="25" name="object 25"/>
            <p:cNvSpPr/>
            <p:nvPr/>
          </p:nvSpPr>
          <p:spPr>
            <a:xfrm>
              <a:off x="268985" y="3358133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59" y="0"/>
                  </a:moveTo>
                  <a:lnTo>
                    <a:pt x="403859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3859" y="139445"/>
                  </a:lnTo>
                  <a:lnTo>
                    <a:pt x="403859" y="185927"/>
                  </a:lnTo>
                  <a:lnTo>
                    <a:pt x="496823" y="9296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985" y="3358133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1"/>
                  </a:moveTo>
                  <a:lnTo>
                    <a:pt x="403859" y="46481"/>
                  </a:lnTo>
                  <a:lnTo>
                    <a:pt x="403859" y="0"/>
                  </a:lnTo>
                  <a:lnTo>
                    <a:pt x="496823" y="92963"/>
                  </a:lnTo>
                  <a:lnTo>
                    <a:pt x="403859" y="185927"/>
                  </a:lnTo>
                  <a:lnTo>
                    <a:pt x="403859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23036" y="4923282"/>
            <a:ext cx="6094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Vigilar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cumpla la</a:t>
            </a:r>
            <a:r>
              <a:rPr sz="1600" spc="-10" dirty="0">
                <a:latin typeface="Calibri"/>
                <a:cs typeface="Calibri"/>
              </a:rPr>
              <a:t> normativa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prevención.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Funciones: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4454652"/>
            <a:ext cx="3954779" cy="513715"/>
            <a:chOff x="0" y="4454652"/>
            <a:chExt cx="3954779" cy="51371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695444"/>
              <a:ext cx="3954779" cy="2423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735" y="4454652"/>
              <a:ext cx="3704844" cy="51358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34772" y="4504435"/>
            <a:ext cx="338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El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papel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la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Inspección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  <a:hlinkClick r:id="rId11"/>
              </a:rPr>
              <a:t>Trabajo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7931" y="4965191"/>
            <a:ext cx="521334" cy="212090"/>
            <a:chOff x="217931" y="4965191"/>
            <a:chExt cx="521334" cy="212090"/>
          </a:xfrm>
        </p:grpSpPr>
        <p:sp>
          <p:nvSpPr>
            <p:cNvPr id="33" name="object 33"/>
            <p:cNvSpPr/>
            <p:nvPr/>
          </p:nvSpPr>
          <p:spPr>
            <a:xfrm>
              <a:off x="230885" y="497814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0885" y="497814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95696" y="5299075"/>
            <a:ext cx="2308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Paralización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inmediata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Elaboración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64361" y="5290184"/>
            <a:ext cx="36080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Visita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Actas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infracción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propone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sanciones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Advertencias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requerimientos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05500" y="4445508"/>
            <a:ext cx="1022603" cy="400812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6440423" y="3661994"/>
            <a:ext cx="1022985" cy="561975"/>
            <a:chOff x="6440423" y="3661994"/>
            <a:chExt cx="1022985" cy="561975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8840" y="3661994"/>
              <a:ext cx="533514" cy="56160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40423" y="3666744"/>
              <a:ext cx="1022603" cy="40081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005576" y="4480305"/>
            <a:ext cx="2059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5"/>
              </a:rPr>
              <a:t>Búsqueda:</a:t>
            </a:r>
            <a:r>
              <a:rPr sz="1400" b="1" spc="-75" dirty="0">
                <a:latin typeface="Calibri"/>
                <a:cs typeface="Calibri"/>
                <a:hlinkClick r:id="rId15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15"/>
              </a:rPr>
              <a:t>“Fundación</a:t>
            </a:r>
            <a:r>
              <a:rPr sz="1400" b="1" spc="-65" dirty="0">
                <a:solidFill>
                  <a:srgbClr val="C00000"/>
                </a:solidFill>
                <a:latin typeface="Calibri"/>
                <a:cs typeface="Calibri"/>
                <a:hlinkClick r:id="rId15"/>
              </a:rPr>
              <a:t> 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  <a:hlinkClick r:id="rId15"/>
              </a:rPr>
              <a:t>PRL”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29223" y="4403166"/>
            <a:ext cx="533514" cy="56160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540500" y="3701288"/>
            <a:ext cx="2409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16"/>
              </a:rPr>
              <a:t>Búsqueda:</a:t>
            </a:r>
            <a:r>
              <a:rPr sz="1400" b="1" spc="-65" dirty="0">
                <a:latin typeface="Calibri"/>
                <a:cs typeface="Calibri"/>
                <a:hlinkClick r:id="rId16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“Convenio</a:t>
            </a:r>
            <a:r>
              <a:rPr sz="1400" b="1" spc="-50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16"/>
              </a:rPr>
              <a:t>Colectivo”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7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19888"/>
            <a:ext cx="80924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sz="3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 organización</a:t>
            </a:r>
            <a:r>
              <a:rPr sz="31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1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 prevención</a:t>
            </a:r>
            <a:r>
              <a:rPr sz="31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en la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 empresa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2231" y="1395983"/>
            <a:ext cx="2767965" cy="701040"/>
            <a:chOff x="332231" y="1395983"/>
            <a:chExt cx="2767965" cy="701040"/>
          </a:xfrm>
        </p:grpSpPr>
        <p:sp>
          <p:nvSpPr>
            <p:cNvPr id="7" name="object 7"/>
            <p:cNvSpPr/>
            <p:nvPr/>
          </p:nvSpPr>
          <p:spPr>
            <a:xfrm>
              <a:off x="345185" y="1439417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30" h="536575">
                  <a:moveTo>
                    <a:pt x="2652268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8"/>
                  </a:lnTo>
                  <a:lnTo>
                    <a:pt x="0" y="447040"/>
                  </a:lnTo>
                  <a:lnTo>
                    <a:pt x="7026" y="481851"/>
                  </a:lnTo>
                  <a:lnTo>
                    <a:pt x="26187" y="510270"/>
                  </a:lnTo>
                  <a:lnTo>
                    <a:pt x="54606" y="529425"/>
                  </a:lnTo>
                  <a:lnTo>
                    <a:pt x="89407" y="536448"/>
                  </a:lnTo>
                  <a:lnTo>
                    <a:pt x="2652268" y="536448"/>
                  </a:lnTo>
                  <a:lnTo>
                    <a:pt x="2687079" y="529425"/>
                  </a:lnTo>
                  <a:lnTo>
                    <a:pt x="2715498" y="510270"/>
                  </a:lnTo>
                  <a:lnTo>
                    <a:pt x="2734653" y="481851"/>
                  </a:lnTo>
                  <a:lnTo>
                    <a:pt x="2741676" y="447040"/>
                  </a:lnTo>
                  <a:lnTo>
                    <a:pt x="2741676" y="89408"/>
                  </a:lnTo>
                  <a:lnTo>
                    <a:pt x="2734653" y="54596"/>
                  </a:lnTo>
                  <a:lnTo>
                    <a:pt x="2715498" y="26177"/>
                  </a:lnTo>
                  <a:lnTo>
                    <a:pt x="2687079" y="7022"/>
                  </a:lnTo>
                  <a:lnTo>
                    <a:pt x="265226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185" y="1439417"/>
              <a:ext cx="2741930" cy="536575"/>
            </a:xfrm>
            <a:custGeom>
              <a:avLst/>
              <a:gdLst/>
              <a:ahLst/>
              <a:cxnLst/>
              <a:rect l="l" t="t" r="r" b="b"/>
              <a:pathLst>
                <a:path w="2741930" h="536575">
                  <a:moveTo>
                    <a:pt x="0" y="89408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2652268" y="0"/>
                  </a:lnTo>
                  <a:lnTo>
                    <a:pt x="2687079" y="7022"/>
                  </a:lnTo>
                  <a:lnTo>
                    <a:pt x="2715498" y="26177"/>
                  </a:lnTo>
                  <a:lnTo>
                    <a:pt x="2734653" y="54596"/>
                  </a:lnTo>
                  <a:lnTo>
                    <a:pt x="2741676" y="89408"/>
                  </a:lnTo>
                  <a:lnTo>
                    <a:pt x="2741676" y="447040"/>
                  </a:lnTo>
                  <a:lnTo>
                    <a:pt x="2734653" y="481851"/>
                  </a:lnTo>
                  <a:lnTo>
                    <a:pt x="2715498" y="510270"/>
                  </a:lnTo>
                  <a:lnTo>
                    <a:pt x="2687079" y="529425"/>
                  </a:lnTo>
                  <a:lnTo>
                    <a:pt x="2652268" y="536448"/>
                  </a:lnTo>
                  <a:lnTo>
                    <a:pt x="89407" y="536448"/>
                  </a:lnTo>
                  <a:lnTo>
                    <a:pt x="54606" y="529425"/>
                  </a:lnTo>
                  <a:lnTo>
                    <a:pt x="26187" y="510270"/>
                  </a:lnTo>
                  <a:lnTo>
                    <a:pt x="7026" y="481851"/>
                  </a:lnTo>
                  <a:lnTo>
                    <a:pt x="0" y="447040"/>
                  </a:lnTo>
                  <a:lnTo>
                    <a:pt x="0" y="8940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8" y="1395983"/>
              <a:ext cx="2240280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5" y="1639823"/>
              <a:ext cx="1837944" cy="457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42594" y="1438783"/>
            <a:ext cx="1943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Asunción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parte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propio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empresario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99988" y="2450592"/>
            <a:ext cx="2758440" cy="701040"/>
            <a:chOff x="5999988" y="2450592"/>
            <a:chExt cx="2758440" cy="701040"/>
          </a:xfrm>
        </p:grpSpPr>
        <p:sp>
          <p:nvSpPr>
            <p:cNvPr id="13" name="object 13"/>
            <p:cNvSpPr/>
            <p:nvPr/>
          </p:nvSpPr>
          <p:spPr>
            <a:xfrm>
              <a:off x="6012942" y="2518410"/>
              <a:ext cx="2733040" cy="487680"/>
            </a:xfrm>
            <a:custGeom>
              <a:avLst/>
              <a:gdLst/>
              <a:ahLst/>
              <a:cxnLst/>
              <a:rect l="l" t="t" r="r" b="b"/>
              <a:pathLst>
                <a:path w="2733040" h="487680">
                  <a:moveTo>
                    <a:pt x="2651252" y="0"/>
                  </a:moveTo>
                  <a:lnTo>
                    <a:pt x="81280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80" y="487679"/>
                  </a:lnTo>
                  <a:lnTo>
                    <a:pt x="2651252" y="487679"/>
                  </a:lnTo>
                  <a:lnTo>
                    <a:pt x="2682865" y="481284"/>
                  </a:lnTo>
                  <a:lnTo>
                    <a:pt x="2708703" y="463851"/>
                  </a:lnTo>
                  <a:lnTo>
                    <a:pt x="2726136" y="438013"/>
                  </a:lnTo>
                  <a:lnTo>
                    <a:pt x="2732532" y="406400"/>
                  </a:lnTo>
                  <a:lnTo>
                    <a:pt x="2732532" y="81279"/>
                  </a:lnTo>
                  <a:lnTo>
                    <a:pt x="2726136" y="49666"/>
                  </a:lnTo>
                  <a:lnTo>
                    <a:pt x="2708703" y="23828"/>
                  </a:lnTo>
                  <a:lnTo>
                    <a:pt x="2682865" y="6395"/>
                  </a:lnTo>
                  <a:lnTo>
                    <a:pt x="26512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2942" y="2518410"/>
              <a:ext cx="2733040" cy="487680"/>
            </a:xfrm>
            <a:custGeom>
              <a:avLst/>
              <a:gdLst/>
              <a:ahLst/>
              <a:cxnLst/>
              <a:rect l="l" t="t" r="r" b="b"/>
              <a:pathLst>
                <a:path w="2733040" h="487680">
                  <a:moveTo>
                    <a:pt x="0" y="81279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80" y="0"/>
                  </a:lnTo>
                  <a:lnTo>
                    <a:pt x="2651252" y="0"/>
                  </a:lnTo>
                  <a:lnTo>
                    <a:pt x="2682865" y="6395"/>
                  </a:lnTo>
                  <a:lnTo>
                    <a:pt x="2708703" y="23828"/>
                  </a:lnTo>
                  <a:lnTo>
                    <a:pt x="2726136" y="49666"/>
                  </a:lnTo>
                  <a:lnTo>
                    <a:pt x="2732532" y="81279"/>
                  </a:lnTo>
                  <a:lnTo>
                    <a:pt x="2732532" y="406400"/>
                  </a:lnTo>
                  <a:lnTo>
                    <a:pt x="2726136" y="438013"/>
                  </a:lnTo>
                  <a:lnTo>
                    <a:pt x="2708703" y="463851"/>
                  </a:lnTo>
                  <a:lnTo>
                    <a:pt x="2682865" y="481284"/>
                  </a:lnTo>
                  <a:lnTo>
                    <a:pt x="2651252" y="487679"/>
                  </a:lnTo>
                  <a:lnTo>
                    <a:pt x="81280" y="487679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7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6688" y="2450592"/>
              <a:ext cx="2289048" cy="457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6268" y="2694432"/>
              <a:ext cx="1344168" cy="457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382639" y="2493391"/>
            <a:ext cx="1991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280" marR="5080" indent="-4495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Designar a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uno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 varios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015" y="1291590"/>
            <a:ext cx="5479415" cy="1000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99085" marR="5080" indent="-287020">
              <a:lnSpc>
                <a:spcPts val="191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Empresas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25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centro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propio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empresario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posee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formación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básica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necesaria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ts val="187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Acudir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otras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modalidades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reconocimientos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médicos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Actividad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especial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asumirla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0763" y="998219"/>
            <a:ext cx="4808220" cy="2423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758695" y="789431"/>
            <a:ext cx="4509770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Modalidades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organización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1375" y="3342132"/>
            <a:ext cx="2758440" cy="701040"/>
            <a:chOff x="341375" y="3342132"/>
            <a:chExt cx="2758440" cy="701040"/>
          </a:xfrm>
        </p:grpSpPr>
        <p:sp>
          <p:nvSpPr>
            <p:cNvPr id="22" name="object 22"/>
            <p:cNvSpPr/>
            <p:nvPr/>
          </p:nvSpPr>
          <p:spPr>
            <a:xfrm>
              <a:off x="354329" y="3409950"/>
              <a:ext cx="2733040" cy="487680"/>
            </a:xfrm>
            <a:custGeom>
              <a:avLst/>
              <a:gdLst/>
              <a:ahLst/>
              <a:cxnLst/>
              <a:rect l="l" t="t" r="r" b="b"/>
              <a:pathLst>
                <a:path w="2733040" h="487679">
                  <a:moveTo>
                    <a:pt x="2651252" y="0"/>
                  </a:moveTo>
                  <a:lnTo>
                    <a:pt x="81279" y="0"/>
                  </a:lnTo>
                  <a:lnTo>
                    <a:pt x="49640" y="6395"/>
                  </a:lnTo>
                  <a:lnTo>
                    <a:pt x="23804" y="23828"/>
                  </a:lnTo>
                  <a:lnTo>
                    <a:pt x="6386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86" y="438013"/>
                  </a:lnTo>
                  <a:lnTo>
                    <a:pt x="23804" y="463851"/>
                  </a:lnTo>
                  <a:lnTo>
                    <a:pt x="49640" y="481284"/>
                  </a:lnTo>
                  <a:lnTo>
                    <a:pt x="81279" y="487680"/>
                  </a:lnTo>
                  <a:lnTo>
                    <a:pt x="2651252" y="487680"/>
                  </a:lnTo>
                  <a:lnTo>
                    <a:pt x="2682865" y="481284"/>
                  </a:lnTo>
                  <a:lnTo>
                    <a:pt x="2708703" y="463851"/>
                  </a:lnTo>
                  <a:lnTo>
                    <a:pt x="2726136" y="438013"/>
                  </a:lnTo>
                  <a:lnTo>
                    <a:pt x="2732532" y="406400"/>
                  </a:lnTo>
                  <a:lnTo>
                    <a:pt x="2732532" y="81279"/>
                  </a:lnTo>
                  <a:lnTo>
                    <a:pt x="2726136" y="49666"/>
                  </a:lnTo>
                  <a:lnTo>
                    <a:pt x="2708703" y="23828"/>
                  </a:lnTo>
                  <a:lnTo>
                    <a:pt x="2682865" y="6395"/>
                  </a:lnTo>
                  <a:lnTo>
                    <a:pt x="26512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4329" y="3409950"/>
              <a:ext cx="2733040" cy="487680"/>
            </a:xfrm>
            <a:custGeom>
              <a:avLst/>
              <a:gdLst/>
              <a:ahLst/>
              <a:cxnLst/>
              <a:rect l="l" t="t" r="r" b="b"/>
              <a:pathLst>
                <a:path w="2733040" h="487679">
                  <a:moveTo>
                    <a:pt x="0" y="81279"/>
                  </a:moveTo>
                  <a:lnTo>
                    <a:pt x="6386" y="49666"/>
                  </a:lnTo>
                  <a:lnTo>
                    <a:pt x="23804" y="23828"/>
                  </a:lnTo>
                  <a:lnTo>
                    <a:pt x="49640" y="6395"/>
                  </a:lnTo>
                  <a:lnTo>
                    <a:pt x="81279" y="0"/>
                  </a:lnTo>
                  <a:lnTo>
                    <a:pt x="2651252" y="0"/>
                  </a:lnTo>
                  <a:lnTo>
                    <a:pt x="2682865" y="6395"/>
                  </a:lnTo>
                  <a:lnTo>
                    <a:pt x="2708703" y="23828"/>
                  </a:lnTo>
                  <a:lnTo>
                    <a:pt x="2726136" y="49666"/>
                  </a:lnTo>
                  <a:lnTo>
                    <a:pt x="2732532" y="81279"/>
                  </a:lnTo>
                  <a:lnTo>
                    <a:pt x="2732532" y="406400"/>
                  </a:lnTo>
                  <a:lnTo>
                    <a:pt x="2726136" y="438013"/>
                  </a:lnTo>
                  <a:lnTo>
                    <a:pt x="2708703" y="463851"/>
                  </a:lnTo>
                  <a:lnTo>
                    <a:pt x="2682865" y="481284"/>
                  </a:lnTo>
                  <a:lnTo>
                    <a:pt x="2651252" y="487680"/>
                  </a:lnTo>
                  <a:lnTo>
                    <a:pt x="81279" y="487680"/>
                  </a:lnTo>
                  <a:lnTo>
                    <a:pt x="49640" y="481284"/>
                  </a:lnTo>
                  <a:lnTo>
                    <a:pt x="23804" y="463851"/>
                  </a:lnTo>
                  <a:lnTo>
                    <a:pt x="6386" y="438013"/>
                  </a:lnTo>
                  <a:lnTo>
                    <a:pt x="0" y="406400"/>
                  </a:lnTo>
                  <a:lnTo>
                    <a:pt x="0" y="8127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555" y="3342132"/>
              <a:ext cx="2228088" cy="457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3687" y="3585972"/>
              <a:ext cx="829056" cy="4572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54481" y="3384930"/>
            <a:ext cx="1928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705" marR="5080" indent="-6756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Servicio 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prevención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propio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38380" y="5393435"/>
            <a:ext cx="2759075" cy="701040"/>
            <a:chOff x="5838380" y="5393435"/>
            <a:chExt cx="2759075" cy="701040"/>
          </a:xfrm>
        </p:grpSpPr>
        <p:sp>
          <p:nvSpPr>
            <p:cNvPr id="28" name="object 28"/>
            <p:cNvSpPr/>
            <p:nvPr/>
          </p:nvSpPr>
          <p:spPr>
            <a:xfrm>
              <a:off x="5851397" y="5432297"/>
              <a:ext cx="2733040" cy="546100"/>
            </a:xfrm>
            <a:custGeom>
              <a:avLst/>
              <a:gdLst/>
              <a:ahLst/>
              <a:cxnLst/>
              <a:rect l="l" t="t" r="r" b="b"/>
              <a:pathLst>
                <a:path w="2733040" h="546100">
                  <a:moveTo>
                    <a:pt x="2641600" y="0"/>
                  </a:moveTo>
                  <a:lnTo>
                    <a:pt x="90931" y="0"/>
                  </a:lnTo>
                  <a:lnTo>
                    <a:pt x="55560" y="7153"/>
                  </a:lnTo>
                  <a:lnTo>
                    <a:pt x="26654" y="26654"/>
                  </a:lnTo>
                  <a:lnTo>
                    <a:pt x="7153" y="55560"/>
                  </a:lnTo>
                  <a:lnTo>
                    <a:pt x="0" y="90931"/>
                  </a:lnTo>
                  <a:lnTo>
                    <a:pt x="0" y="454659"/>
                  </a:lnTo>
                  <a:lnTo>
                    <a:pt x="7153" y="490052"/>
                  </a:lnTo>
                  <a:lnTo>
                    <a:pt x="26654" y="518956"/>
                  </a:lnTo>
                  <a:lnTo>
                    <a:pt x="55560" y="538445"/>
                  </a:lnTo>
                  <a:lnTo>
                    <a:pt x="90931" y="545591"/>
                  </a:lnTo>
                  <a:lnTo>
                    <a:pt x="2641600" y="545591"/>
                  </a:lnTo>
                  <a:lnTo>
                    <a:pt x="2676971" y="538445"/>
                  </a:lnTo>
                  <a:lnTo>
                    <a:pt x="2705877" y="518956"/>
                  </a:lnTo>
                  <a:lnTo>
                    <a:pt x="2725378" y="490052"/>
                  </a:lnTo>
                  <a:lnTo>
                    <a:pt x="2732531" y="454659"/>
                  </a:lnTo>
                  <a:lnTo>
                    <a:pt x="2732531" y="90931"/>
                  </a:lnTo>
                  <a:lnTo>
                    <a:pt x="2725378" y="55560"/>
                  </a:lnTo>
                  <a:lnTo>
                    <a:pt x="2705877" y="26654"/>
                  </a:lnTo>
                  <a:lnTo>
                    <a:pt x="2676971" y="7153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51397" y="5432297"/>
              <a:ext cx="2733040" cy="546100"/>
            </a:xfrm>
            <a:custGeom>
              <a:avLst/>
              <a:gdLst/>
              <a:ahLst/>
              <a:cxnLst/>
              <a:rect l="l" t="t" r="r" b="b"/>
              <a:pathLst>
                <a:path w="2733040" h="546100">
                  <a:moveTo>
                    <a:pt x="0" y="90931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1" y="0"/>
                  </a:lnTo>
                  <a:lnTo>
                    <a:pt x="2641600" y="0"/>
                  </a:lnTo>
                  <a:lnTo>
                    <a:pt x="2676971" y="7153"/>
                  </a:lnTo>
                  <a:lnTo>
                    <a:pt x="2705877" y="26654"/>
                  </a:lnTo>
                  <a:lnTo>
                    <a:pt x="2725378" y="55560"/>
                  </a:lnTo>
                  <a:lnTo>
                    <a:pt x="2732531" y="90931"/>
                  </a:lnTo>
                  <a:lnTo>
                    <a:pt x="2732531" y="454659"/>
                  </a:lnTo>
                  <a:lnTo>
                    <a:pt x="2725378" y="490052"/>
                  </a:lnTo>
                  <a:lnTo>
                    <a:pt x="2705877" y="518956"/>
                  </a:lnTo>
                  <a:lnTo>
                    <a:pt x="2676971" y="538445"/>
                  </a:lnTo>
                  <a:lnTo>
                    <a:pt x="2641600" y="545591"/>
                  </a:lnTo>
                  <a:lnTo>
                    <a:pt x="90931" y="545591"/>
                  </a:lnTo>
                  <a:lnTo>
                    <a:pt x="55560" y="538445"/>
                  </a:lnTo>
                  <a:lnTo>
                    <a:pt x="26654" y="518956"/>
                  </a:lnTo>
                  <a:lnTo>
                    <a:pt x="7153" y="490052"/>
                  </a:lnTo>
                  <a:lnTo>
                    <a:pt x="0" y="454659"/>
                  </a:lnTo>
                  <a:lnTo>
                    <a:pt x="0" y="9093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4475" y="5393435"/>
              <a:ext cx="2308860" cy="457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10755" y="5637275"/>
              <a:ext cx="827531" cy="4572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211315" y="5436514"/>
            <a:ext cx="20104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Servicios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de prevención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ajenos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4038" y="2346198"/>
            <a:ext cx="5564505" cy="832485"/>
          </a:xfrm>
          <a:prstGeom prst="rect">
            <a:avLst/>
          </a:prstGeom>
          <a:ln w="28955">
            <a:solidFill>
              <a:srgbClr val="548ED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decide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varios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10" dirty="0">
                <a:latin typeface="Calibri"/>
                <a:cs typeface="Calibri"/>
              </a:rPr>
              <a:t>Deben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poseer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capacidad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/formación/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tiempo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/medios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sz="1600" spc="-10" dirty="0">
                <a:latin typeface="Calibri"/>
                <a:cs typeface="Calibri"/>
              </a:rPr>
              <a:t>Garantías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despedidos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4827" y="3256279"/>
            <a:ext cx="2839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Deberán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crearlo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siguientes: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2027" y="3500120"/>
            <a:ext cx="50952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&gt;</a:t>
            </a:r>
            <a:r>
              <a:rPr sz="1600" spc="-10" dirty="0">
                <a:latin typeface="Calibri"/>
                <a:cs typeface="Calibri"/>
              </a:rPr>
              <a:t> 500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250-500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actividad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especial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peligrosidad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y/o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accidentes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ocurridos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bajo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decisión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Autoridad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27958" y="4497400"/>
            <a:ext cx="456247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Formación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información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Vigilancia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salud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Actuación </a:t>
            </a:r>
            <a:r>
              <a:rPr sz="1600" spc="-10" dirty="0">
                <a:latin typeface="Calibri"/>
                <a:cs typeface="Calibri"/>
              </a:rPr>
              <a:t>primeros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auxilios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planes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emergencia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3364" y="4237685"/>
            <a:ext cx="1143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Funciones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0564" y="4482210"/>
            <a:ext cx="22434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Elaborar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riesgos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Determinar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prioridades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2222" y="5435346"/>
            <a:ext cx="5599430" cy="585470"/>
          </a:xfrm>
          <a:custGeom>
            <a:avLst/>
            <a:gdLst/>
            <a:ahLst/>
            <a:cxnLst/>
            <a:rect l="l" t="t" r="r" b="b"/>
            <a:pathLst>
              <a:path w="5599430" h="585470">
                <a:moveTo>
                  <a:pt x="0" y="585215"/>
                </a:moveTo>
                <a:lnTo>
                  <a:pt x="5599176" y="585215"/>
                </a:lnTo>
                <a:lnTo>
                  <a:pt x="5599176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28956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6700" y="5456631"/>
            <a:ext cx="5567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585" marR="43370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1600" spc="-10" dirty="0">
                <a:latin typeface="Calibri"/>
                <a:cs typeface="Calibri"/>
              </a:rPr>
              <a:t>Entidades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especializadas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gestionar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prevención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riesgos.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Algunas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mutuas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tienen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asociadas </a:t>
            </a:r>
            <a:r>
              <a:rPr sz="1600" spc="-10" dirty="0">
                <a:latin typeface="Calibri"/>
                <a:cs typeface="Calibri"/>
              </a:rPr>
              <a:t>estas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3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99136"/>
            <a:ext cx="86353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2600" b="1" spc="-5" dirty="0">
                <a:solidFill>
                  <a:srgbClr val="000000"/>
                </a:solidFill>
                <a:latin typeface="Calibri"/>
                <a:cs typeface="Calibri"/>
              </a:rPr>
              <a:t> Participación</a:t>
            </a:r>
            <a:r>
              <a:rPr sz="26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600" b="1" dirty="0">
                <a:solidFill>
                  <a:srgbClr val="000000"/>
                </a:solidFill>
                <a:latin typeface="Calibri"/>
                <a:cs typeface="Calibri"/>
              </a:rPr>
              <a:t> los </a:t>
            </a:r>
            <a:r>
              <a:rPr sz="2600" b="1" spc="-10" dirty="0">
                <a:solidFill>
                  <a:srgbClr val="000000"/>
                </a:solidFill>
                <a:latin typeface="Calibri"/>
                <a:cs typeface="Calibri"/>
              </a:rPr>
              <a:t>trabajadores</a:t>
            </a:r>
            <a:r>
              <a:rPr sz="26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2600"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2600" b="1" spc="-10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2600"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600" b="1" spc="-5" dirty="0">
                <a:solidFill>
                  <a:srgbClr val="000000"/>
                </a:solidFill>
                <a:latin typeface="Calibri"/>
                <a:cs typeface="Calibri"/>
              </a:rPr>
              <a:t> riesgos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0248" y="896048"/>
            <a:ext cx="8839835" cy="1010919"/>
            <a:chOff x="210248" y="896048"/>
            <a:chExt cx="8839835" cy="1010919"/>
          </a:xfrm>
        </p:grpSpPr>
        <p:sp>
          <p:nvSpPr>
            <p:cNvPr id="4" name="object 4"/>
            <p:cNvSpPr/>
            <p:nvPr/>
          </p:nvSpPr>
          <p:spPr>
            <a:xfrm>
              <a:off x="223266" y="909140"/>
              <a:ext cx="8813800" cy="943610"/>
            </a:xfrm>
            <a:custGeom>
              <a:avLst/>
              <a:gdLst/>
              <a:ahLst/>
              <a:cxnLst/>
              <a:rect l="l" t="t" r="r" b="b"/>
              <a:pathLst>
                <a:path w="8813800" h="943610">
                  <a:moveTo>
                    <a:pt x="4485840" y="0"/>
                  </a:moveTo>
                  <a:lnTo>
                    <a:pt x="4327451" y="0"/>
                  </a:lnTo>
                  <a:lnTo>
                    <a:pt x="4170088" y="593"/>
                  </a:lnTo>
                  <a:lnTo>
                    <a:pt x="4014172" y="1770"/>
                  </a:lnTo>
                  <a:lnTo>
                    <a:pt x="3859795" y="3522"/>
                  </a:lnTo>
                  <a:lnTo>
                    <a:pt x="3707051" y="5837"/>
                  </a:lnTo>
                  <a:lnTo>
                    <a:pt x="3556033" y="8706"/>
                  </a:lnTo>
                  <a:lnTo>
                    <a:pt x="3406834" y="12119"/>
                  </a:lnTo>
                  <a:lnTo>
                    <a:pt x="3259547" y="16066"/>
                  </a:lnTo>
                  <a:lnTo>
                    <a:pt x="3114267" y="20537"/>
                  </a:lnTo>
                  <a:lnTo>
                    <a:pt x="2971084" y="25522"/>
                  </a:lnTo>
                  <a:lnTo>
                    <a:pt x="2830094" y="31012"/>
                  </a:lnTo>
                  <a:lnTo>
                    <a:pt x="2691389" y="36995"/>
                  </a:lnTo>
                  <a:lnTo>
                    <a:pt x="2555063" y="43462"/>
                  </a:lnTo>
                  <a:lnTo>
                    <a:pt x="2421208" y="50404"/>
                  </a:lnTo>
                  <a:lnTo>
                    <a:pt x="2289918" y="57809"/>
                  </a:lnTo>
                  <a:lnTo>
                    <a:pt x="2161287" y="65669"/>
                  </a:lnTo>
                  <a:lnTo>
                    <a:pt x="2035406" y="73973"/>
                  </a:lnTo>
                  <a:lnTo>
                    <a:pt x="1912370" y="82711"/>
                  </a:lnTo>
                  <a:lnTo>
                    <a:pt x="1792272" y="91873"/>
                  </a:lnTo>
                  <a:lnTo>
                    <a:pt x="1675205" y="101450"/>
                  </a:lnTo>
                  <a:lnTo>
                    <a:pt x="1561262" y="111430"/>
                  </a:lnTo>
                  <a:lnTo>
                    <a:pt x="1450537" y="121805"/>
                  </a:lnTo>
                  <a:lnTo>
                    <a:pt x="1343122" y="132564"/>
                  </a:lnTo>
                  <a:lnTo>
                    <a:pt x="1239110" y="143698"/>
                  </a:lnTo>
                  <a:lnTo>
                    <a:pt x="1138596" y="155196"/>
                  </a:lnTo>
                  <a:lnTo>
                    <a:pt x="1041672" y="167048"/>
                  </a:lnTo>
                  <a:lnTo>
                    <a:pt x="948432" y="179244"/>
                  </a:lnTo>
                  <a:lnTo>
                    <a:pt x="858968" y="191775"/>
                  </a:lnTo>
                  <a:lnTo>
                    <a:pt x="773374" y="204630"/>
                  </a:lnTo>
                  <a:lnTo>
                    <a:pt x="691743" y="217800"/>
                  </a:lnTo>
                  <a:lnTo>
                    <a:pt x="614169" y="231274"/>
                  </a:lnTo>
                  <a:lnTo>
                    <a:pt x="540744" y="245042"/>
                  </a:lnTo>
                  <a:lnTo>
                    <a:pt x="471562" y="259095"/>
                  </a:lnTo>
                  <a:lnTo>
                    <a:pt x="406716" y="273423"/>
                  </a:lnTo>
                  <a:lnTo>
                    <a:pt x="346299" y="288014"/>
                  </a:lnTo>
                  <a:lnTo>
                    <a:pt x="290404" y="302861"/>
                  </a:lnTo>
                  <a:lnTo>
                    <a:pt x="239125" y="317952"/>
                  </a:lnTo>
                  <a:lnTo>
                    <a:pt x="192555" y="333277"/>
                  </a:lnTo>
                  <a:lnTo>
                    <a:pt x="150787" y="348827"/>
                  </a:lnTo>
                  <a:lnTo>
                    <a:pt x="113914" y="364592"/>
                  </a:lnTo>
                  <a:lnTo>
                    <a:pt x="67987" y="388619"/>
                  </a:lnTo>
                  <a:lnTo>
                    <a:pt x="33599" y="413073"/>
                  </a:lnTo>
                  <a:lnTo>
                    <a:pt x="6241" y="446284"/>
                  </a:lnTo>
                  <a:lnTo>
                    <a:pt x="0" y="471603"/>
                  </a:lnTo>
                  <a:lnTo>
                    <a:pt x="697" y="480079"/>
                  </a:lnTo>
                  <a:lnTo>
                    <a:pt x="24755" y="521892"/>
                  </a:lnTo>
                  <a:lnTo>
                    <a:pt x="55227" y="546481"/>
                  </a:lnTo>
                  <a:lnTo>
                    <a:pt x="97342" y="570654"/>
                  </a:lnTo>
                  <a:lnTo>
                    <a:pt x="150787" y="594379"/>
                  </a:lnTo>
                  <a:lnTo>
                    <a:pt x="192555" y="609929"/>
                  </a:lnTo>
                  <a:lnTo>
                    <a:pt x="239125" y="625254"/>
                  </a:lnTo>
                  <a:lnTo>
                    <a:pt x="290404" y="640345"/>
                  </a:lnTo>
                  <a:lnTo>
                    <a:pt x="346299" y="655191"/>
                  </a:lnTo>
                  <a:lnTo>
                    <a:pt x="406716" y="669783"/>
                  </a:lnTo>
                  <a:lnTo>
                    <a:pt x="471562" y="684111"/>
                  </a:lnTo>
                  <a:lnTo>
                    <a:pt x="540744" y="698163"/>
                  </a:lnTo>
                  <a:lnTo>
                    <a:pt x="614169" y="711932"/>
                  </a:lnTo>
                  <a:lnTo>
                    <a:pt x="691743" y="725406"/>
                  </a:lnTo>
                  <a:lnTo>
                    <a:pt x="773374" y="738575"/>
                  </a:lnTo>
                  <a:lnTo>
                    <a:pt x="858968" y="751431"/>
                  </a:lnTo>
                  <a:lnTo>
                    <a:pt x="948432" y="763961"/>
                  </a:lnTo>
                  <a:lnTo>
                    <a:pt x="1041672" y="776158"/>
                  </a:lnTo>
                  <a:lnTo>
                    <a:pt x="1138596" y="788010"/>
                  </a:lnTo>
                  <a:lnTo>
                    <a:pt x="1239110" y="799508"/>
                  </a:lnTo>
                  <a:lnTo>
                    <a:pt x="1343122" y="810641"/>
                  </a:lnTo>
                  <a:lnTo>
                    <a:pt x="1450537" y="821400"/>
                  </a:lnTo>
                  <a:lnTo>
                    <a:pt x="1561262" y="831775"/>
                  </a:lnTo>
                  <a:lnTo>
                    <a:pt x="1675205" y="841756"/>
                  </a:lnTo>
                  <a:lnTo>
                    <a:pt x="1792272" y="851333"/>
                  </a:lnTo>
                  <a:lnTo>
                    <a:pt x="1912370" y="860495"/>
                  </a:lnTo>
                  <a:lnTo>
                    <a:pt x="2035406" y="869233"/>
                  </a:lnTo>
                  <a:lnTo>
                    <a:pt x="2161287" y="877537"/>
                  </a:lnTo>
                  <a:lnTo>
                    <a:pt x="2289918" y="885396"/>
                  </a:lnTo>
                  <a:lnTo>
                    <a:pt x="2421208" y="892802"/>
                  </a:lnTo>
                  <a:lnTo>
                    <a:pt x="2555063" y="899743"/>
                  </a:lnTo>
                  <a:lnTo>
                    <a:pt x="2691389" y="906211"/>
                  </a:lnTo>
                  <a:lnTo>
                    <a:pt x="2830094" y="912194"/>
                  </a:lnTo>
                  <a:lnTo>
                    <a:pt x="2971084" y="917683"/>
                  </a:lnTo>
                  <a:lnTo>
                    <a:pt x="3114267" y="922668"/>
                  </a:lnTo>
                  <a:lnTo>
                    <a:pt x="3259547" y="927139"/>
                  </a:lnTo>
                  <a:lnTo>
                    <a:pt x="3406834" y="931087"/>
                  </a:lnTo>
                  <a:lnTo>
                    <a:pt x="3556033" y="934500"/>
                  </a:lnTo>
                  <a:lnTo>
                    <a:pt x="3707051" y="937369"/>
                  </a:lnTo>
                  <a:lnTo>
                    <a:pt x="3859795" y="939684"/>
                  </a:lnTo>
                  <a:lnTo>
                    <a:pt x="4014172" y="941435"/>
                  </a:lnTo>
                  <a:lnTo>
                    <a:pt x="4170088" y="942613"/>
                  </a:lnTo>
                  <a:lnTo>
                    <a:pt x="4327451" y="943206"/>
                  </a:lnTo>
                  <a:lnTo>
                    <a:pt x="4485840" y="943206"/>
                  </a:lnTo>
                  <a:lnTo>
                    <a:pt x="4643203" y="942613"/>
                  </a:lnTo>
                  <a:lnTo>
                    <a:pt x="4799119" y="941435"/>
                  </a:lnTo>
                  <a:lnTo>
                    <a:pt x="4953496" y="939684"/>
                  </a:lnTo>
                  <a:lnTo>
                    <a:pt x="5106240" y="937369"/>
                  </a:lnTo>
                  <a:lnTo>
                    <a:pt x="5257258" y="934500"/>
                  </a:lnTo>
                  <a:lnTo>
                    <a:pt x="5406457" y="931087"/>
                  </a:lnTo>
                  <a:lnTo>
                    <a:pt x="5553744" y="927139"/>
                  </a:lnTo>
                  <a:lnTo>
                    <a:pt x="5699024" y="922668"/>
                  </a:lnTo>
                  <a:lnTo>
                    <a:pt x="5842207" y="917683"/>
                  </a:lnTo>
                  <a:lnTo>
                    <a:pt x="5983197" y="912194"/>
                  </a:lnTo>
                  <a:lnTo>
                    <a:pt x="6121902" y="906211"/>
                  </a:lnTo>
                  <a:lnTo>
                    <a:pt x="6258228" y="899743"/>
                  </a:lnTo>
                  <a:lnTo>
                    <a:pt x="6392083" y="892802"/>
                  </a:lnTo>
                  <a:lnTo>
                    <a:pt x="6523373" y="885396"/>
                  </a:lnTo>
                  <a:lnTo>
                    <a:pt x="6652004" y="877537"/>
                  </a:lnTo>
                  <a:lnTo>
                    <a:pt x="6777885" y="869233"/>
                  </a:lnTo>
                  <a:lnTo>
                    <a:pt x="6900921" y="860495"/>
                  </a:lnTo>
                  <a:lnTo>
                    <a:pt x="7021019" y="851333"/>
                  </a:lnTo>
                  <a:lnTo>
                    <a:pt x="7138086" y="841756"/>
                  </a:lnTo>
                  <a:lnTo>
                    <a:pt x="7252029" y="831775"/>
                  </a:lnTo>
                  <a:lnTo>
                    <a:pt x="7362754" y="821400"/>
                  </a:lnTo>
                  <a:lnTo>
                    <a:pt x="7470169" y="810641"/>
                  </a:lnTo>
                  <a:lnTo>
                    <a:pt x="7574181" y="799508"/>
                  </a:lnTo>
                  <a:lnTo>
                    <a:pt x="7674695" y="788010"/>
                  </a:lnTo>
                  <a:lnTo>
                    <a:pt x="7771619" y="776158"/>
                  </a:lnTo>
                  <a:lnTo>
                    <a:pt x="7864859" y="763961"/>
                  </a:lnTo>
                  <a:lnTo>
                    <a:pt x="7954323" y="751431"/>
                  </a:lnTo>
                  <a:lnTo>
                    <a:pt x="8039917" y="738575"/>
                  </a:lnTo>
                  <a:lnTo>
                    <a:pt x="8121548" y="725406"/>
                  </a:lnTo>
                  <a:lnTo>
                    <a:pt x="8199122" y="711932"/>
                  </a:lnTo>
                  <a:lnTo>
                    <a:pt x="8272547" y="698163"/>
                  </a:lnTo>
                  <a:lnTo>
                    <a:pt x="8341729" y="684111"/>
                  </a:lnTo>
                  <a:lnTo>
                    <a:pt x="8406575" y="669783"/>
                  </a:lnTo>
                  <a:lnTo>
                    <a:pt x="8466992" y="655191"/>
                  </a:lnTo>
                  <a:lnTo>
                    <a:pt x="8522887" y="640345"/>
                  </a:lnTo>
                  <a:lnTo>
                    <a:pt x="8574166" y="625254"/>
                  </a:lnTo>
                  <a:lnTo>
                    <a:pt x="8620736" y="609929"/>
                  </a:lnTo>
                  <a:lnTo>
                    <a:pt x="8662504" y="594379"/>
                  </a:lnTo>
                  <a:lnTo>
                    <a:pt x="8699377" y="578614"/>
                  </a:lnTo>
                  <a:lnTo>
                    <a:pt x="8745304" y="554587"/>
                  </a:lnTo>
                  <a:lnTo>
                    <a:pt x="8779692" y="530132"/>
                  </a:lnTo>
                  <a:lnTo>
                    <a:pt x="8807050" y="496921"/>
                  </a:lnTo>
                  <a:lnTo>
                    <a:pt x="8813291" y="471603"/>
                  </a:lnTo>
                  <a:lnTo>
                    <a:pt x="8812594" y="463127"/>
                  </a:lnTo>
                  <a:lnTo>
                    <a:pt x="8788536" y="421314"/>
                  </a:lnTo>
                  <a:lnTo>
                    <a:pt x="8758064" y="396725"/>
                  </a:lnTo>
                  <a:lnTo>
                    <a:pt x="8715949" y="372551"/>
                  </a:lnTo>
                  <a:lnTo>
                    <a:pt x="8662504" y="348827"/>
                  </a:lnTo>
                  <a:lnTo>
                    <a:pt x="8620736" y="333277"/>
                  </a:lnTo>
                  <a:lnTo>
                    <a:pt x="8574166" y="317952"/>
                  </a:lnTo>
                  <a:lnTo>
                    <a:pt x="8522887" y="302861"/>
                  </a:lnTo>
                  <a:lnTo>
                    <a:pt x="8466992" y="288014"/>
                  </a:lnTo>
                  <a:lnTo>
                    <a:pt x="8406575" y="273423"/>
                  </a:lnTo>
                  <a:lnTo>
                    <a:pt x="8341729" y="259095"/>
                  </a:lnTo>
                  <a:lnTo>
                    <a:pt x="8272547" y="245042"/>
                  </a:lnTo>
                  <a:lnTo>
                    <a:pt x="8199122" y="231274"/>
                  </a:lnTo>
                  <a:lnTo>
                    <a:pt x="8121548" y="217800"/>
                  </a:lnTo>
                  <a:lnTo>
                    <a:pt x="8039917" y="204630"/>
                  </a:lnTo>
                  <a:lnTo>
                    <a:pt x="7954323" y="191775"/>
                  </a:lnTo>
                  <a:lnTo>
                    <a:pt x="7864859" y="179244"/>
                  </a:lnTo>
                  <a:lnTo>
                    <a:pt x="7771619" y="167048"/>
                  </a:lnTo>
                  <a:lnTo>
                    <a:pt x="7674695" y="155196"/>
                  </a:lnTo>
                  <a:lnTo>
                    <a:pt x="7574181" y="143698"/>
                  </a:lnTo>
                  <a:lnTo>
                    <a:pt x="7470169" y="132564"/>
                  </a:lnTo>
                  <a:lnTo>
                    <a:pt x="7362754" y="121805"/>
                  </a:lnTo>
                  <a:lnTo>
                    <a:pt x="7252029" y="111430"/>
                  </a:lnTo>
                  <a:lnTo>
                    <a:pt x="7138086" y="101450"/>
                  </a:lnTo>
                  <a:lnTo>
                    <a:pt x="7021019" y="91873"/>
                  </a:lnTo>
                  <a:lnTo>
                    <a:pt x="6900921" y="82711"/>
                  </a:lnTo>
                  <a:lnTo>
                    <a:pt x="6777885" y="73973"/>
                  </a:lnTo>
                  <a:lnTo>
                    <a:pt x="6652004" y="65669"/>
                  </a:lnTo>
                  <a:lnTo>
                    <a:pt x="6523373" y="57809"/>
                  </a:lnTo>
                  <a:lnTo>
                    <a:pt x="6392083" y="50404"/>
                  </a:lnTo>
                  <a:lnTo>
                    <a:pt x="6258228" y="43462"/>
                  </a:lnTo>
                  <a:lnTo>
                    <a:pt x="6121902" y="36995"/>
                  </a:lnTo>
                  <a:lnTo>
                    <a:pt x="5983197" y="31012"/>
                  </a:lnTo>
                  <a:lnTo>
                    <a:pt x="5842207" y="25522"/>
                  </a:lnTo>
                  <a:lnTo>
                    <a:pt x="5699024" y="20537"/>
                  </a:lnTo>
                  <a:lnTo>
                    <a:pt x="5553744" y="16066"/>
                  </a:lnTo>
                  <a:lnTo>
                    <a:pt x="5406457" y="12119"/>
                  </a:lnTo>
                  <a:lnTo>
                    <a:pt x="5257258" y="8706"/>
                  </a:lnTo>
                  <a:lnTo>
                    <a:pt x="5106240" y="5837"/>
                  </a:lnTo>
                  <a:lnTo>
                    <a:pt x="4953496" y="3522"/>
                  </a:lnTo>
                  <a:lnTo>
                    <a:pt x="4799119" y="1770"/>
                  </a:lnTo>
                  <a:lnTo>
                    <a:pt x="4643203" y="593"/>
                  </a:lnTo>
                  <a:lnTo>
                    <a:pt x="44858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266" y="909066"/>
              <a:ext cx="8813800" cy="943610"/>
            </a:xfrm>
            <a:custGeom>
              <a:avLst/>
              <a:gdLst/>
              <a:ahLst/>
              <a:cxnLst/>
              <a:rect l="l" t="t" r="r" b="b"/>
              <a:pathLst>
                <a:path w="8813800" h="943610">
                  <a:moveTo>
                    <a:pt x="0" y="471678"/>
                  </a:moveTo>
                  <a:lnTo>
                    <a:pt x="17239" y="429671"/>
                  </a:lnTo>
                  <a:lnTo>
                    <a:pt x="55227" y="396799"/>
                  </a:lnTo>
                  <a:lnTo>
                    <a:pt x="97342" y="372626"/>
                  </a:lnTo>
                  <a:lnTo>
                    <a:pt x="150787" y="348902"/>
                  </a:lnTo>
                  <a:lnTo>
                    <a:pt x="192555" y="333352"/>
                  </a:lnTo>
                  <a:lnTo>
                    <a:pt x="239125" y="318026"/>
                  </a:lnTo>
                  <a:lnTo>
                    <a:pt x="290404" y="302935"/>
                  </a:lnTo>
                  <a:lnTo>
                    <a:pt x="346299" y="288089"/>
                  </a:lnTo>
                  <a:lnTo>
                    <a:pt x="406716" y="273497"/>
                  </a:lnTo>
                  <a:lnTo>
                    <a:pt x="471562" y="259170"/>
                  </a:lnTo>
                  <a:lnTo>
                    <a:pt x="540744" y="245117"/>
                  </a:lnTo>
                  <a:lnTo>
                    <a:pt x="614169" y="231348"/>
                  </a:lnTo>
                  <a:lnTo>
                    <a:pt x="652443" y="224574"/>
                  </a:lnTo>
                  <a:lnTo>
                    <a:pt x="691743" y="217874"/>
                  </a:lnTo>
                  <a:lnTo>
                    <a:pt x="732058" y="211251"/>
                  </a:lnTo>
                  <a:lnTo>
                    <a:pt x="773374" y="204705"/>
                  </a:lnTo>
                  <a:lnTo>
                    <a:pt x="815682" y="198237"/>
                  </a:lnTo>
                  <a:lnTo>
                    <a:pt x="858968" y="191850"/>
                  </a:lnTo>
                  <a:lnTo>
                    <a:pt x="903222" y="185543"/>
                  </a:lnTo>
                  <a:lnTo>
                    <a:pt x="948432" y="179319"/>
                  </a:lnTo>
                  <a:lnTo>
                    <a:pt x="994586" y="173178"/>
                  </a:lnTo>
                  <a:lnTo>
                    <a:pt x="1041672" y="167122"/>
                  </a:lnTo>
                  <a:lnTo>
                    <a:pt x="1089680" y="161153"/>
                  </a:lnTo>
                  <a:lnTo>
                    <a:pt x="1138596" y="155270"/>
                  </a:lnTo>
                  <a:lnTo>
                    <a:pt x="1188410" y="149477"/>
                  </a:lnTo>
                  <a:lnTo>
                    <a:pt x="1239110" y="143773"/>
                  </a:lnTo>
                  <a:lnTo>
                    <a:pt x="1290685" y="138160"/>
                  </a:lnTo>
                  <a:lnTo>
                    <a:pt x="1343122" y="132639"/>
                  </a:lnTo>
                  <a:lnTo>
                    <a:pt x="1396409" y="127212"/>
                  </a:lnTo>
                  <a:lnTo>
                    <a:pt x="1450537" y="121880"/>
                  </a:lnTo>
                  <a:lnTo>
                    <a:pt x="1505491" y="116644"/>
                  </a:lnTo>
                  <a:lnTo>
                    <a:pt x="1561262" y="111505"/>
                  </a:lnTo>
                  <a:lnTo>
                    <a:pt x="1617837" y="106465"/>
                  </a:lnTo>
                  <a:lnTo>
                    <a:pt x="1675205" y="101524"/>
                  </a:lnTo>
                  <a:lnTo>
                    <a:pt x="1733354" y="96685"/>
                  </a:lnTo>
                  <a:lnTo>
                    <a:pt x="1792272" y="91948"/>
                  </a:lnTo>
                  <a:lnTo>
                    <a:pt x="1851948" y="87314"/>
                  </a:lnTo>
                  <a:lnTo>
                    <a:pt x="1912370" y="82786"/>
                  </a:lnTo>
                  <a:lnTo>
                    <a:pt x="1973527" y="78363"/>
                  </a:lnTo>
                  <a:lnTo>
                    <a:pt x="2035406" y="74048"/>
                  </a:lnTo>
                  <a:lnTo>
                    <a:pt x="2097997" y="69841"/>
                  </a:lnTo>
                  <a:lnTo>
                    <a:pt x="2161287" y="65744"/>
                  </a:lnTo>
                  <a:lnTo>
                    <a:pt x="2225265" y="61758"/>
                  </a:lnTo>
                  <a:lnTo>
                    <a:pt x="2289918" y="57884"/>
                  </a:lnTo>
                  <a:lnTo>
                    <a:pt x="2355237" y="54124"/>
                  </a:lnTo>
                  <a:lnTo>
                    <a:pt x="2421208" y="50478"/>
                  </a:lnTo>
                  <a:lnTo>
                    <a:pt x="2487821" y="46949"/>
                  </a:lnTo>
                  <a:lnTo>
                    <a:pt x="2555063" y="43537"/>
                  </a:lnTo>
                  <a:lnTo>
                    <a:pt x="2622923" y="40243"/>
                  </a:lnTo>
                  <a:lnTo>
                    <a:pt x="2691389" y="37070"/>
                  </a:lnTo>
                  <a:lnTo>
                    <a:pt x="2760450" y="34017"/>
                  </a:lnTo>
                  <a:lnTo>
                    <a:pt x="2830094" y="31086"/>
                  </a:lnTo>
                  <a:lnTo>
                    <a:pt x="2900310" y="28279"/>
                  </a:lnTo>
                  <a:lnTo>
                    <a:pt x="2971084" y="25597"/>
                  </a:lnTo>
                  <a:lnTo>
                    <a:pt x="3042407" y="23041"/>
                  </a:lnTo>
                  <a:lnTo>
                    <a:pt x="3114267" y="20612"/>
                  </a:lnTo>
                  <a:lnTo>
                    <a:pt x="3186650" y="18312"/>
                  </a:lnTo>
                  <a:lnTo>
                    <a:pt x="3259547" y="16141"/>
                  </a:lnTo>
                  <a:lnTo>
                    <a:pt x="3332946" y="14101"/>
                  </a:lnTo>
                  <a:lnTo>
                    <a:pt x="3406834" y="12194"/>
                  </a:lnTo>
                  <a:lnTo>
                    <a:pt x="3481200" y="10420"/>
                  </a:lnTo>
                  <a:lnTo>
                    <a:pt x="3556033" y="8781"/>
                  </a:lnTo>
                  <a:lnTo>
                    <a:pt x="3631320" y="7277"/>
                  </a:lnTo>
                  <a:lnTo>
                    <a:pt x="3707051" y="5911"/>
                  </a:lnTo>
                  <a:lnTo>
                    <a:pt x="3783213" y="4684"/>
                  </a:lnTo>
                  <a:lnTo>
                    <a:pt x="3859795" y="3596"/>
                  </a:lnTo>
                  <a:lnTo>
                    <a:pt x="3936785" y="2649"/>
                  </a:lnTo>
                  <a:lnTo>
                    <a:pt x="4014172" y="1845"/>
                  </a:lnTo>
                  <a:lnTo>
                    <a:pt x="4091944" y="1184"/>
                  </a:lnTo>
                  <a:lnTo>
                    <a:pt x="4170088" y="668"/>
                  </a:lnTo>
                  <a:lnTo>
                    <a:pt x="4248595" y="297"/>
                  </a:lnTo>
                  <a:lnTo>
                    <a:pt x="4327451" y="74"/>
                  </a:lnTo>
                  <a:lnTo>
                    <a:pt x="4406646" y="0"/>
                  </a:lnTo>
                  <a:lnTo>
                    <a:pt x="4485840" y="74"/>
                  </a:lnTo>
                  <a:lnTo>
                    <a:pt x="4564696" y="297"/>
                  </a:lnTo>
                  <a:lnTo>
                    <a:pt x="4643203" y="668"/>
                  </a:lnTo>
                  <a:lnTo>
                    <a:pt x="4721347" y="1184"/>
                  </a:lnTo>
                  <a:lnTo>
                    <a:pt x="4799119" y="1845"/>
                  </a:lnTo>
                  <a:lnTo>
                    <a:pt x="4876506" y="2649"/>
                  </a:lnTo>
                  <a:lnTo>
                    <a:pt x="4953496" y="3596"/>
                  </a:lnTo>
                  <a:lnTo>
                    <a:pt x="5030078" y="4684"/>
                  </a:lnTo>
                  <a:lnTo>
                    <a:pt x="5106240" y="5911"/>
                  </a:lnTo>
                  <a:lnTo>
                    <a:pt x="5181971" y="7277"/>
                  </a:lnTo>
                  <a:lnTo>
                    <a:pt x="5257258" y="8781"/>
                  </a:lnTo>
                  <a:lnTo>
                    <a:pt x="5332091" y="10420"/>
                  </a:lnTo>
                  <a:lnTo>
                    <a:pt x="5406457" y="12194"/>
                  </a:lnTo>
                  <a:lnTo>
                    <a:pt x="5480345" y="14101"/>
                  </a:lnTo>
                  <a:lnTo>
                    <a:pt x="5553744" y="16141"/>
                  </a:lnTo>
                  <a:lnTo>
                    <a:pt x="5626641" y="18312"/>
                  </a:lnTo>
                  <a:lnTo>
                    <a:pt x="5699024" y="20612"/>
                  </a:lnTo>
                  <a:lnTo>
                    <a:pt x="5770884" y="23041"/>
                  </a:lnTo>
                  <a:lnTo>
                    <a:pt x="5842207" y="25597"/>
                  </a:lnTo>
                  <a:lnTo>
                    <a:pt x="5912981" y="28279"/>
                  </a:lnTo>
                  <a:lnTo>
                    <a:pt x="5983197" y="31086"/>
                  </a:lnTo>
                  <a:lnTo>
                    <a:pt x="6052841" y="34017"/>
                  </a:lnTo>
                  <a:lnTo>
                    <a:pt x="6121902" y="37070"/>
                  </a:lnTo>
                  <a:lnTo>
                    <a:pt x="6190368" y="40243"/>
                  </a:lnTo>
                  <a:lnTo>
                    <a:pt x="6258228" y="43537"/>
                  </a:lnTo>
                  <a:lnTo>
                    <a:pt x="6325470" y="46949"/>
                  </a:lnTo>
                  <a:lnTo>
                    <a:pt x="6392083" y="50478"/>
                  </a:lnTo>
                  <a:lnTo>
                    <a:pt x="6458054" y="54124"/>
                  </a:lnTo>
                  <a:lnTo>
                    <a:pt x="6523373" y="57884"/>
                  </a:lnTo>
                  <a:lnTo>
                    <a:pt x="6588026" y="61758"/>
                  </a:lnTo>
                  <a:lnTo>
                    <a:pt x="6652004" y="65744"/>
                  </a:lnTo>
                  <a:lnTo>
                    <a:pt x="6715294" y="69841"/>
                  </a:lnTo>
                  <a:lnTo>
                    <a:pt x="6777885" y="74048"/>
                  </a:lnTo>
                  <a:lnTo>
                    <a:pt x="6839764" y="78363"/>
                  </a:lnTo>
                  <a:lnTo>
                    <a:pt x="6900921" y="82786"/>
                  </a:lnTo>
                  <a:lnTo>
                    <a:pt x="6961343" y="87314"/>
                  </a:lnTo>
                  <a:lnTo>
                    <a:pt x="7021019" y="91948"/>
                  </a:lnTo>
                  <a:lnTo>
                    <a:pt x="7079937" y="96685"/>
                  </a:lnTo>
                  <a:lnTo>
                    <a:pt x="7138086" y="101524"/>
                  </a:lnTo>
                  <a:lnTo>
                    <a:pt x="7195454" y="106465"/>
                  </a:lnTo>
                  <a:lnTo>
                    <a:pt x="7252029" y="111505"/>
                  </a:lnTo>
                  <a:lnTo>
                    <a:pt x="7307800" y="116644"/>
                  </a:lnTo>
                  <a:lnTo>
                    <a:pt x="7362754" y="121880"/>
                  </a:lnTo>
                  <a:lnTo>
                    <a:pt x="7416882" y="127212"/>
                  </a:lnTo>
                  <a:lnTo>
                    <a:pt x="7470169" y="132639"/>
                  </a:lnTo>
                  <a:lnTo>
                    <a:pt x="7522606" y="138160"/>
                  </a:lnTo>
                  <a:lnTo>
                    <a:pt x="7574181" y="143773"/>
                  </a:lnTo>
                  <a:lnTo>
                    <a:pt x="7624881" y="149477"/>
                  </a:lnTo>
                  <a:lnTo>
                    <a:pt x="7674695" y="155270"/>
                  </a:lnTo>
                  <a:lnTo>
                    <a:pt x="7723611" y="161153"/>
                  </a:lnTo>
                  <a:lnTo>
                    <a:pt x="7771619" y="167122"/>
                  </a:lnTo>
                  <a:lnTo>
                    <a:pt x="7818705" y="173178"/>
                  </a:lnTo>
                  <a:lnTo>
                    <a:pt x="7864859" y="179319"/>
                  </a:lnTo>
                  <a:lnTo>
                    <a:pt x="7910069" y="185543"/>
                  </a:lnTo>
                  <a:lnTo>
                    <a:pt x="7954323" y="191850"/>
                  </a:lnTo>
                  <a:lnTo>
                    <a:pt x="7997609" y="198237"/>
                  </a:lnTo>
                  <a:lnTo>
                    <a:pt x="8039917" y="204705"/>
                  </a:lnTo>
                  <a:lnTo>
                    <a:pt x="8081233" y="211251"/>
                  </a:lnTo>
                  <a:lnTo>
                    <a:pt x="8121548" y="217874"/>
                  </a:lnTo>
                  <a:lnTo>
                    <a:pt x="8160848" y="224574"/>
                  </a:lnTo>
                  <a:lnTo>
                    <a:pt x="8199122" y="231348"/>
                  </a:lnTo>
                  <a:lnTo>
                    <a:pt x="8272547" y="245117"/>
                  </a:lnTo>
                  <a:lnTo>
                    <a:pt x="8341729" y="259170"/>
                  </a:lnTo>
                  <a:lnTo>
                    <a:pt x="8406575" y="273497"/>
                  </a:lnTo>
                  <a:lnTo>
                    <a:pt x="8466992" y="288089"/>
                  </a:lnTo>
                  <a:lnTo>
                    <a:pt x="8522887" y="302935"/>
                  </a:lnTo>
                  <a:lnTo>
                    <a:pt x="8574166" y="318026"/>
                  </a:lnTo>
                  <a:lnTo>
                    <a:pt x="8620736" y="333352"/>
                  </a:lnTo>
                  <a:lnTo>
                    <a:pt x="8662504" y="348902"/>
                  </a:lnTo>
                  <a:lnTo>
                    <a:pt x="8699377" y="364666"/>
                  </a:lnTo>
                  <a:lnTo>
                    <a:pt x="8745304" y="388694"/>
                  </a:lnTo>
                  <a:lnTo>
                    <a:pt x="8779692" y="413148"/>
                  </a:lnTo>
                  <a:lnTo>
                    <a:pt x="8807050" y="446359"/>
                  </a:lnTo>
                  <a:lnTo>
                    <a:pt x="8813291" y="471678"/>
                  </a:lnTo>
                  <a:lnTo>
                    <a:pt x="8812594" y="480154"/>
                  </a:lnTo>
                  <a:lnTo>
                    <a:pt x="8788536" y="521967"/>
                  </a:lnTo>
                  <a:lnTo>
                    <a:pt x="8758064" y="546556"/>
                  </a:lnTo>
                  <a:lnTo>
                    <a:pt x="8715949" y="570729"/>
                  </a:lnTo>
                  <a:lnTo>
                    <a:pt x="8662504" y="594453"/>
                  </a:lnTo>
                  <a:lnTo>
                    <a:pt x="8620736" y="610003"/>
                  </a:lnTo>
                  <a:lnTo>
                    <a:pt x="8574166" y="625329"/>
                  </a:lnTo>
                  <a:lnTo>
                    <a:pt x="8522887" y="640420"/>
                  </a:lnTo>
                  <a:lnTo>
                    <a:pt x="8466992" y="655266"/>
                  </a:lnTo>
                  <a:lnTo>
                    <a:pt x="8406575" y="669858"/>
                  </a:lnTo>
                  <a:lnTo>
                    <a:pt x="8341729" y="684185"/>
                  </a:lnTo>
                  <a:lnTo>
                    <a:pt x="8272547" y="698238"/>
                  </a:lnTo>
                  <a:lnTo>
                    <a:pt x="8199122" y="712007"/>
                  </a:lnTo>
                  <a:lnTo>
                    <a:pt x="8160848" y="718781"/>
                  </a:lnTo>
                  <a:lnTo>
                    <a:pt x="8121548" y="725481"/>
                  </a:lnTo>
                  <a:lnTo>
                    <a:pt x="8081233" y="732104"/>
                  </a:lnTo>
                  <a:lnTo>
                    <a:pt x="8039917" y="738650"/>
                  </a:lnTo>
                  <a:lnTo>
                    <a:pt x="7997609" y="745118"/>
                  </a:lnTo>
                  <a:lnTo>
                    <a:pt x="7954323" y="751505"/>
                  </a:lnTo>
                  <a:lnTo>
                    <a:pt x="7910069" y="757812"/>
                  </a:lnTo>
                  <a:lnTo>
                    <a:pt x="7864859" y="764036"/>
                  </a:lnTo>
                  <a:lnTo>
                    <a:pt x="7818705" y="770177"/>
                  </a:lnTo>
                  <a:lnTo>
                    <a:pt x="7771619" y="776233"/>
                  </a:lnTo>
                  <a:lnTo>
                    <a:pt x="7723611" y="782202"/>
                  </a:lnTo>
                  <a:lnTo>
                    <a:pt x="7674695" y="788085"/>
                  </a:lnTo>
                  <a:lnTo>
                    <a:pt x="7624881" y="793878"/>
                  </a:lnTo>
                  <a:lnTo>
                    <a:pt x="7574181" y="799582"/>
                  </a:lnTo>
                  <a:lnTo>
                    <a:pt x="7522606" y="805195"/>
                  </a:lnTo>
                  <a:lnTo>
                    <a:pt x="7470169" y="810716"/>
                  </a:lnTo>
                  <a:lnTo>
                    <a:pt x="7416882" y="816143"/>
                  </a:lnTo>
                  <a:lnTo>
                    <a:pt x="7362754" y="821475"/>
                  </a:lnTo>
                  <a:lnTo>
                    <a:pt x="7307800" y="826711"/>
                  </a:lnTo>
                  <a:lnTo>
                    <a:pt x="7252029" y="831850"/>
                  </a:lnTo>
                  <a:lnTo>
                    <a:pt x="7195454" y="836890"/>
                  </a:lnTo>
                  <a:lnTo>
                    <a:pt x="7138086" y="841831"/>
                  </a:lnTo>
                  <a:lnTo>
                    <a:pt x="7079937" y="846670"/>
                  </a:lnTo>
                  <a:lnTo>
                    <a:pt x="7021019" y="851407"/>
                  </a:lnTo>
                  <a:lnTo>
                    <a:pt x="6961343" y="856041"/>
                  </a:lnTo>
                  <a:lnTo>
                    <a:pt x="6900921" y="860569"/>
                  </a:lnTo>
                  <a:lnTo>
                    <a:pt x="6839764" y="864992"/>
                  </a:lnTo>
                  <a:lnTo>
                    <a:pt x="6777885" y="869307"/>
                  </a:lnTo>
                  <a:lnTo>
                    <a:pt x="6715294" y="873514"/>
                  </a:lnTo>
                  <a:lnTo>
                    <a:pt x="6652004" y="877611"/>
                  </a:lnTo>
                  <a:lnTo>
                    <a:pt x="6588026" y="881597"/>
                  </a:lnTo>
                  <a:lnTo>
                    <a:pt x="6523373" y="885471"/>
                  </a:lnTo>
                  <a:lnTo>
                    <a:pt x="6458054" y="889231"/>
                  </a:lnTo>
                  <a:lnTo>
                    <a:pt x="6392083" y="892877"/>
                  </a:lnTo>
                  <a:lnTo>
                    <a:pt x="6325470" y="896406"/>
                  </a:lnTo>
                  <a:lnTo>
                    <a:pt x="6258228" y="899818"/>
                  </a:lnTo>
                  <a:lnTo>
                    <a:pt x="6190368" y="903112"/>
                  </a:lnTo>
                  <a:lnTo>
                    <a:pt x="6121902" y="906285"/>
                  </a:lnTo>
                  <a:lnTo>
                    <a:pt x="6052841" y="909338"/>
                  </a:lnTo>
                  <a:lnTo>
                    <a:pt x="5983197" y="912269"/>
                  </a:lnTo>
                  <a:lnTo>
                    <a:pt x="5912981" y="915076"/>
                  </a:lnTo>
                  <a:lnTo>
                    <a:pt x="5842207" y="917758"/>
                  </a:lnTo>
                  <a:lnTo>
                    <a:pt x="5770884" y="920314"/>
                  </a:lnTo>
                  <a:lnTo>
                    <a:pt x="5699024" y="922743"/>
                  </a:lnTo>
                  <a:lnTo>
                    <a:pt x="5626641" y="925043"/>
                  </a:lnTo>
                  <a:lnTo>
                    <a:pt x="5553744" y="927214"/>
                  </a:lnTo>
                  <a:lnTo>
                    <a:pt x="5480345" y="929254"/>
                  </a:lnTo>
                  <a:lnTo>
                    <a:pt x="5406457" y="931161"/>
                  </a:lnTo>
                  <a:lnTo>
                    <a:pt x="5332091" y="932935"/>
                  </a:lnTo>
                  <a:lnTo>
                    <a:pt x="5257258" y="934574"/>
                  </a:lnTo>
                  <a:lnTo>
                    <a:pt x="5181971" y="936078"/>
                  </a:lnTo>
                  <a:lnTo>
                    <a:pt x="5106240" y="937444"/>
                  </a:lnTo>
                  <a:lnTo>
                    <a:pt x="5030078" y="938671"/>
                  </a:lnTo>
                  <a:lnTo>
                    <a:pt x="4953496" y="939759"/>
                  </a:lnTo>
                  <a:lnTo>
                    <a:pt x="4876506" y="940706"/>
                  </a:lnTo>
                  <a:lnTo>
                    <a:pt x="4799119" y="941510"/>
                  </a:lnTo>
                  <a:lnTo>
                    <a:pt x="4721347" y="942171"/>
                  </a:lnTo>
                  <a:lnTo>
                    <a:pt x="4643203" y="942687"/>
                  </a:lnTo>
                  <a:lnTo>
                    <a:pt x="4564696" y="943058"/>
                  </a:lnTo>
                  <a:lnTo>
                    <a:pt x="4485840" y="943281"/>
                  </a:lnTo>
                  <a:lnTo>
                    <a:pt x="4406646" y="943356"/>
                  </a:lnTo>
                  <a:lnTo>
                    <a:pt x="4327451" y="943281"/>
                  </a:lnTo>
                  <a:lnTo>
                    <a:pt x="4248595" y="943058"/>
                  </a:lnTo>
                  <a:lnTo>
                    <a:pt x="4170088" y="942687"/>
                  </a:lnTo>
                  <a:lnTo>
                    <a:pt x="4091944" y="942171"/>
                  </a:lnTo>
                  <a:lnTo>
                    <a:pt x="4014172" y="941510"/>
                  </a:lnTo>
                  <a:lnTo>
                    <a:pt x="3936785" y="940706"/>
                  </a:lnTo>
                  <a:lnTo>
                    <a:pt x="3859795" y="939759"/>
                  </a:lnTo>
                  <a:lnTo>
                    <a:pt x="3783213" y="938671"/>
                  </a:lnTo>
                  <a:lnTo>
                    <a:pt x="3707051" y="937444"/>
                  </a:lnTo>
                  <a:lnTo>
                    <a:pt x="3631320" y="936078"/>
                  </a:lnTo>
                  <a:lnTo>
                    <a:pt x="3556033" y="934574"/>
                  </a:lnTo>
                  <a:lnTo>
                    <a:pt x="3481200" y="932935"/>
                  </a:lnTo>
                  <a:lnTo>
                    <a:pt x="3406834" y="931161"/>
                  </a:lnTo>
                  <a:lnTo>
                    <a:pt x="3332946" y="929254"/>
                  </a:lnTo>
                  <a:lnTo>
                    <a:pt x="3259547" y="927214"/>
                  </a:lnTo>
                  <a:lnTo>
                    <a:pt x="3186650" y="925043"/>
                  </a:lnTo>
                  <a:lnTo>
                    <a:pt x="3114267" y="922743"/>
                  </a:lnTo>
                  <a:lnTo>
                    <a:pt x="3042407" y="920314"/>
                  </a:lnTo>
                  <a:lnTo>
                    <a:pt x="2971084" y="917758"/>
                  </a:lnTo>
                  <a:lnTo>
                    <a:pt x="2900310" y="915076"/>
                  </a:lnTo>
                  <a:lnTo>
                    <a:pt x="2830094" y="912269"/>
                  </a:lnTo>
                  <a:lnTo>
                    <a:pt x="2760450" y="909338"/>
                  </a:lnTo>
                  <a:lnTo>
                    <a:pt x="2691389" y="906285"/>
                  </a:lnTo>
                  <a:lnTo>
                    <a:pt x="2622923" y="903112"/>
                  </a:lnTo>
                  <a:lnTo>
                    <a:pt x="2555063" y="899818"/>
                  </a:lnTo>
                  <a:lnTo>
                    <a:pt x="2487821" y="896406"/>
                  </a:lnTo>
                  <a:lnTo>
                    <a:pt x="2421208" y="892877"/>
                  </a:lnTo>
                  <a:lnTo>
                    <a:pt x="2355237" y="889231"/>
                  </a:lnTo>
                  <a:lnTo>
                    <a:pt x="2289918" y="885471"/>
                  </a:lnTo>
                  <a:lnTo>
                    <a:pt x="2225265" y="881597"/>
                  </a:lnTo>
                  <a:lnTo>
                    <a:pt x="2161287" y="877611"/>
                  </a:lnTo>
                  <a:lnTo>
                    <a:pt x="2097997" y="873514"/>
                  </a:lnTo>
                  <a:lnTo>
                    <a:pt x="2035406" y="869307"/>
                  </a:lnTo>
                  <a:lnTo>
                    <a:pt x="1973527" y="864992"/>
                  </a:lnTo>
                  <a:lnTo>
                    <a:pt x="1912370" y="860569"/>
                  </a:lnTo>
                  <a:lnTo>
                    <a:pt x="1851948" y="856041"/>
                  </a:lnTo>
                  <a:lnTo>
                    <a:pt x="1792272" y="851407"/>
                  </a:lnTo>
                  <a:lnTo>
                    <a:pt x="1733354" y="846670"/>
                  </a:lnTo>
                  <a:lnTo>
                    <a:pt x="1675205" y="841831"/>
                  </a:lnTo>
                  <a:lnTo>
                    <a:pt x="1617837" y="836890"/>
                  </a:lnTo>
                  <a:lnTo>
                    <a:pt x="1561262" y="831850"/>
                  </a:lnTo>
                  <a:lnTo>
                    <a:pt x="1505491" y="826711"/>
                  </a:lnTo>
                  <a:lnTo>
                    <a:pt x="1450537" y="821475"/>
                  </a:lnTo>
                  <a:lnTo>
                    <a:pt x="1396409" y="816143"/>
                  </a:lnTo>
                  <a:lnTo>
                    <a:pt x="1343122" y="810716"/>
                  </a:lnTo>
                  <a:lnTo>
                    <a:pt x="1290685" y="805195"/>
                  </a:lnTo>
                  <a:lnTo>
                    <a:pt x="1239110" y="799582"/>
                  </a:lnTo>
                  <a:lnTo>
                    <a:pt x="1188410" y="793878"/>
                  </a:lnTo>
                  <a:lnTo>
                    <a:pt x="1138596" y="788085"/>
                  </a:lnTo>
                  <a:lnTo>
                    <a:pt x="1089680" y="782202"/>
                  </a:lnTo>
                  <a:lnTo>
                    <a:pt x="1041672" y="776233"/>
                  </a:lnTo>
                  <a:lnTo>
                    <a:pt x="994586" y="770177"/>
                  </a:lnTo>
                  <a:lnTo>
                    <a:pt x="948432" y="764036"/>
                  </a:lnTo>
                  <a:lnTo>
                    <a:pt x="903222" y="757812"/>
                  </a:lnTo>
                  <a:lnTo>
                    <a:pt x="858968" y="751505"/>
                  </a:lnTo>
                  <a:lnTo>
                    <a:pt x="815682" y="745118"/>
                  </a:lnTo>
                  <a:lnTo>
                    <a:pt x="773374" y="738650"/>
                  </a:lnTo>
                  <a:lnTo>
                    <a:pt x="732058" y="732104"/>
                  </a:lnTo>
                  <a:lnTo>
                    <a:pt x="691743" y="725481"/>
                  </a:lnTo>
                  <a:lnTo>
                    <a:pt x="652443" y="718781"/>
                  </a:lnTo>
                  <a:lnTo>
                    <a:pt x="614169" y="712007"/>
                  </a:lnTo>
                  <a:lnTo>
                    <a:pt x="540744" y="698238"/>
                  </a:lnTo>
                  <a:lnTo>
                    <a:pt x="471562" y="684185"/>
                  </a:lnTo>
                  <a:lnTo>
                    <a:pt x="406716" y="669858"/>
                  </a:lnTo>
                  <a:lnTo>
                    <a:pt x="346299" y="655266"/>
                  </a:lnTo>
                  <a:lnTo>
                    <a:pt x="290404" y="640420"/>
                  </a:lnTo>
                  <a:lnTo>
                    <a:pt x="239125" y="625329"/>
                  </a:lnTo>
                  <a:lnTo>
                    <a:pt x="192555" y="610003"/>
                  </a:lnTo>
                  <a:lnTo>
                    <a:pt x="150787" y="594453"/>
                  </a:lnTo>
                  <a:lnTo>
                    <a:pt x="113914" y="578689"/>
                  </a:lnTo>
                  <a:lnTo>
                    <a:pt x="67987" y="554661"/>
                  </a:lnTo>
                  <a:lnTo>
                    <a:pt x="33599" y="530207"/>
                  </a:lnTo>
                  <a:lnTo>
                    <a:pt x="6241" y="496996"/>
                  </a:lnTo>
                  <a:lnTo>
                    <a:pt x="0" y="47167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0952" y="961644"/>
              <a:ext cx="6246876" cy="9448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73427" y="1066291"/>
            <a:ext cx="57143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FFFFFF"/>
                </a:solidFill>
                <a:latin typeface="Calibri"/>
                <a:cs typeface="Calibri"/>
              </a:rPr>
              <a:t>Participación</a:t>
            </a:r>
            <a:r>
              <a:rPr sz="33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3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33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83828" y="1839467"/>
            <a:ext cx="4188460" cy="4196080"/>
            <a:chOff x="2183828" y="1839467"/>
            <a:chExt cx="4188460" cy="4196080"/>
          </a:xfrm>
        </p:grpSpPr>
        <p:sp>
          <p:nvSpPr>
            <p:cNvPr id="9" name="object 9"/>
            <p:cNvSpPr/>
            <p:nvPr/>
          </p:nvSpPr>
          <p:spPr>
            <a:xfrm>
              <a:off x="4418583" y="1852167"/>
              <a:ext cx="160655" cy="1508125"/>
            </a:xfrm>
            <a:custGeom>
              <a:avLst/>
              <a:gdLst/>
              <a:ahLst/>
              <a:cxnLst/>
              <a:rect l="l" t="t" r="r" b="b"/>
              <a:pathLst>
                <a:path w="160654" h="1508125">
                  <a:moveTo>
                    <a:pt x="160654" y="0"/>
                  </a:moveTo>
                  <a:lnTo>
                    <a:pt x="0" y="1508125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6846" y="3358133"/>
              <a:ext cx="4162425" cy="2664460"/>
            </a:xfrm>
            <a:custGeom>
              <a:avLst/>
              <a:gdLst/>
              <a:ahLst/>
              <a:cxnLst/>
              <a:rect l="l" t="t" r="r" b="b"/>
              <a:pathLst>
                <a:path w="4162425" h="2664460">
                  <a:moveTo>
                    <a:pt x="2081021" y="0"/>
                  </a:moveTo>
                  <a:lnTo>
                    <a:pt x="2022771" y="511"/>
                  </a:lnTo>
                  <a:lnTo>
                    <a:pt x="1964917" y="2038"/>
                  </a:lnTo>
                  <a:lnTo>
                    <a:pt x="1907479" y="4565"/>
                  </a:lnTo>
                  <a:lnTo>
                    <a:pt x="1850479" y="8081"/>
                  </a:lnTo>
                  <a:lnTo>
                    <a:pt x="1793938" y="12571"/>
                  </a:lnTo>
                  <a:lnTo>
                    <a:pt x="1737877" y="18022"/>
                  </a:lnTo>
                  <a:lnTo>
                    <a:pt x="1682316" y="24421"/>
                  </a:lnTo>
                  <a:lnTo>
                    <a:pt x="1627276" y="31755"/>
                  </a:lnTo>
                  <a:lnTo>
                    <a:pt x="1572778" y="40009"/>
                  </a:lnTo>
                  <a:lnTo>
                    <a:pt x="1518843" y="49172"/>
                  </a:lnTo>
                  <a:lnTo>
                    <a:pt x="1465491" y="59229"/>
                  </a:lnTo>
                  <a:lnTo>
                    <a:pt x="1412745" y="70166"/>
                  </a:lnTo>
                  <a:lnTo>
                    <a:pt x="1360624" y="81972"/>
                  </a:lnTo>
                  <a:lnTo>
                    <a:pt x="1309149" y="94632"/>
                  </a:lnTo>
                  <a:lnTo>
                    <a:pt x="1258342" y="108133"/>
                  </a:lnTo>
                  <a:lnTo>
                    <a:pt x="1208222" y="122461"/>
                  </a:lnTo>
                  <a:lnTo>
                    <a:pt x="1158812" y="137604"/>
                  </a:lnTo>
                  <a:lnTo>
                    <a:pt x="1110131" y="153547"/>
                  </a:lnTo>
                  <a:lnTo>
                    <a:pt x="1062201" y="170278"/>
                  </a:lnTo>
                  <a:lnTo>
                    <a:pt x="1015043" y="187784"/>
                  </a:lnTo>
                  <a:lnTo>
                    <a:pt x="968676" y="206050"/>
                  </a:lnTo>
                  <a:lnTo>
                    <a:pt x="923124" y="225064"/>
                  </a:lnTo>
                  <a:lnTo>
                    <a:pt x="878405" y="244811"/>
                  </a:lnTo>
                  <a:lnTo>
                    <a:pt x="834541" y="265280"/>
                  </a:lnTo>
                  <a:lnTo>
                    <a:pt x="791553" y="286456"/>
                  </a:lnTo>
                  <a:lnTo>
                    <a:pt x="749462" y="308326"/>
                  </a:lnTo>
                  <a:lnTo>
                    <a:pt x="708288" y="330876"/>
                  </a:lnTo>
                  <a:lnTo>
                    <a:pt x="668052" y="354094"/>
                  </a:lnTo>
                  <a:lnTo>
                    <a:pt x="628776" y="377966"/>
                  </a:lnTo>
                  <a:lnTo>
                    <a:pt x="590480" y="402479"/>
                  </a:lnTo>
                  <a:lnTo>
                    <a:pt x="553185" y="427619"/>
                  </a:lnTo>
                  <a:lnTo>
                    <a:pt x="516912" y="453373"/>
                  </a:lnTo>
                  <a:lnTo>
                    <a:pt x="481681" y="479727"/>
                  </a:lnTo>
                  <a:lnTo>
                    <a:pt x="447514" y="506668"/>
                  </a:lnTo>
                  <a:lnTo>
                    <a:pt x="414431" y="534184"/>
                  </a:lnTo>
                  <a:lnTo>
                    <a:pt x="382454" y="562260"/>
                  </a:lnTo>
                  <a:lnTo>
                    <a:pt x="351602" y="590883"/>
                  </a:lnTo>
                  <a:lnTo>
                    <a:pt x="321898" y="620039"/>
                  </a:lnTo>
                  <a:lnTo>
                    <a:pt x="293362" y="649716"/>
                  </a:lnTo>
                  <a:lnTo>
                    <a:pt x="266014" y="679901"/>
                  </a:lnTo>
                  <a:lnTo>
                    <a:pt x="239876" y="710579"/>
                  </a:lnTo>
                  <a:lnTo>
                    <a:pt x="214968" y="741737"/>
                  </a:lnTo>
                  <a:lnTo>
                    <a:pt x="191311" y="773362"/>
                  </a:lnTo>
                  <a:lnTo>
                    <a:pt x="168927" y="805441"/>
                  </a:lnTo>
                  <a:lnTo>
                    <a:pt x="147835" y="837960"/>
                  </a:lnTo>
                  <a:lnTo>
                    <a:pt x="128058" y="870906"/>
                  </a:lnTo>
                  <a:lnTo>
                    <a:pt x="109615" y="904265"/>
                  </a:lnTo>
                  <a:lnTo>
                    <a:pt x="76817" y="972172"/>
                  </a:lnTo>
                  <a:lnTo>
                    <a:pt x="49607" y="1041572"/>
                  </a:lnTo>
                  <a:lnTo>
                    <a:pt x="28154" y="1112359"/>
                  </a:lnTo>
                  <a:lnTo>
                    <a:pt x="12624" y="1184427"/>
                  </a:lnTo>
                  <a:lnTo>
                    <a:pt x="3183" y="1257668"/>
                  </a:lnTo>
                  <a:lnTo>
                    <a:pt x="0" y="1331976"/>
                  </a:lnTo>
                  <a:lnTo>
                    <a:pt x="799" y="1369256"/>
                  </a:lnTo>
                  <a:lnTo>
                    <a:pt x="7132" y="1443043"/>
                  </a:lnTo>
                  <a:lnTo>
                    <a:pt x="19638" y="1515711"/>
                  </a:lnTo>
                  <a:lnTo>
                    <a:pt x="38151" y="1587152"/>
                  </a:lnTo>
                  <a:lnTo>
                    <a:pt x="62503" y="1657259"/>
                  </a:lnTo>
                  <a:lnTo>
                    <a:pt x="92527" y="1725926"/>
                  </a:lnTo>
                  <a:lnTo>
                    <a:pt x="128058" y="1793045"/>
                  </a:lnTo>
                  <a:lnTo>
                    <a:pt x="147835" y="1825991"/>
                  </a:lnTo>
                  <a:lnTo>
                    <a:pt x="168927" y="1858510"/>
                  </a:lnTo>
                  <a:lnTo>
                    <a:pt x="191311" y="1890589"/>
                  </a:lnTo>
                  <a:lnTo>
                    <a:pt x="214968" y="1922214"/>
                  </a:lnTo>
                  <a:lnTo>
                    <a:pt x="239876" y="1953372"/>
                  </a:lnTo>
                  <a:lnTo>
                    <a:pt x="266014" y="1984050"/>
                  </a:lnTo>
                  <a:lnTo>
                    <a:pt x="293362" y="2014235"/>
                  </a:lnTo>
                  <a:lnTo>
                    <a:pt x="321898" y="2043912"/>
                  </a:lnTo>
                  <a:lnTo>
                    <a:pt x="351602" y="2073068"/>
                  </a:lnTo>
                  <a:lnTo>
                    <a:pt x="382454" y="2101691"/>
                  </a:lnTo>
                  <a:lnTo>
                    <a:pt x="414431" y="2129767"/>
                  </a:lnTo>
                  <a:lnTo>
                    <a:pt x="447514" y="2157283"/>
                  </a:lnTo>
                  <a:lnTo>
                    <a:pt x="481681" y="2184224"/>
                  </a:lnTo>
                  <a:lnTo>
                    <a:pt x="516912" y="2210578"/>
                  </a:lnTo>
                  <a:lnTo>
                    <a:pt x="553185" y="2236332"/>
                  </a:lnTo>
                  <a:lnTo>
                    <a:pt x="590480" y="2261472"/>
                  </a:lnTo>
                  <a:lnTo>
                    <a:pt x="628776" y="2285985"/>
                  </a:lnTo>
                  <a:lnTo>
                    <a:pt x="668052" y="2309857"/>
                  </a:lnTo>
                  <a:lnTo>
                    <a:pt x="708288" y="2333075"/>
                  </a:lnTo>
                  <a:lnTo>
                    <a:pt x="749462" y="2355625"/>
                  </a:lnTo>
                  <a:lnTo>
                    <a:pt x="791553" y="2377495"/>
                  </a:lnTo>
                  <a:lnTo>
                    <a:pt x="834541" y="2398671"/>
                  </a:lnTo>
                  <a:lnTo>
                    <a:pt x="878405" y="2419140"/>
                  </a:lnTo>
                  <a:lnTo>
                    <a:pt x="923124" y="2438887"/>
                  </a:lnTo>
                  <a:lnTo>
                    <a:pt x="968676" y="2457901"/>
                  </a:lnTo>
                  <a:lnTo>
                    <a:pt x="1015043" y="2476167"/>
                  </a:lnTo>
                  <a:lnTo>
                    <a:pt x="1062201" y="2493673"/>
                  </a:lnTo>
                  <a:lnTo>
                    <a:pt x="1110131" y="2510404"/>
                  </a:lnTo>
                  <a:lnTo>
                    <a:pt x="1158812" y="2526347"/>
                  </a:lnTo>
                  <a:lnTo>
                    <a:pt x="1208222" y="2541490"/>
                  </a:lnTo>
                  <a:lnTo>
                    <a:pt x="1258342" y="2555818"/>
                  </a:lnTo>
                  <a:lnTo>
                    <a:pt x="1309149" y="2569319"/>
                  </a:lnTo>
                  <a:lnTo>
                    <a:pt x="1360624" y="2581979"/>
                  </a:lnTo>
                  <a:lnTo>
                    <a:pt x="1412745" y="2593785"/>
                  </a:lnTo>
                  <a:lnTo>
                    <a:pt x="1465491" y="2604722"/>
                  </a:lnTo>
                  <a:lnTo>
                    <a:pt x="1518843" y="2614779"/>
                  </a:lnTo>
                  <a:lnTo>
                    <a:pt x="1572778" y="2623942"/>
                  </a:lnTo>
                  <a:lnTo>
                    <a:pt x="1627276" y="2632196"/>
                  </a:lnTo>
                  <a:lnTo>
                    <a:pt x="1682316" y="2639530"/>
                  </a:lnTo>
                  <a:lnTo>
                    <a:pt x="1737877" y="2645929"/>
                  </a:lnTo>
                  <a:lnTo>
                    <a:pt x="1793938" y="2651380"/>
                  </a:lnTo>
                  <a:lnTo>
                    <a:pt x="1850479" y="2655870"/>
                  </a:lnTo>
                  <a:lnTo>
                    <a:pt x="1907479" y="2659386"/>
                  </a:lnTo>
                  <a:lnTo>
                    <a:pt x="1964917" y="2661913"/>
                  </a:lnTo>
                  <a:lnTo>
                    <a:pt x="2022771" y="2663440"/>
                  </a:lnTo>
                  <a:lnTo>
                    <a:pt x="2081021" y="2663952"/>
                  </a:lnTo>
                  <a:lnTo>
                    <a:pt x="2139272" y="2663440"/>
                  </a:lnTo>
                  <a:lnTo>
                    <a:pt x="2197126" y="2661913"/>
                  </a:lnTo>
                  <a:lnTo>
                    <a:pt x="2254564" y="2659386"/>
                  </a:lnTo>
                  <a:lnTo>
                    <a:pt x="2311564" y="2655870"/>
                  </a:lnTo>
                  <a:lnTo>
                    <a:pt x="2368105" y="2651380"/>
                  </a:lnTo>
                  <a:lnTo>
                    <a:pt x="2424166" y="2645929"/>
                  </a:lnTo>
                  <a:lnTo>
                    <a:pt x="2479727" y="2639530"/>
                  </a:lnTo>
                  <a:lnTo>
                    <a:pt x="2534767" y="2632196"/>
                  </a:lnTo>
                  <a:lnTo>
                    <a:pt x="2589265" y="2623942"/>
                  </a:lnTo>
                  <a:lnTo>
                    <a:pt x="2643200" y="2614779"/>
                  </a:lnTo>
                  <a:lnTo>
                    <a:pt x="2696552" y="2604722"/>
                  </a:lnTo>
                  <a:lnTo>
                    <a:pt x="2749298" y="2593785"/>
                  </a:lnTo>
                  <a:lnTo>
                    <a:pt x="2801419" y="2581979"/>
                  </a:lnTo>
                  <a:lnTo>
                    <a:pt x="2852894" y="2569319"/>
                  </a:lnTo>
                  <a:lnTo>
                    <a:pt x="2903701" y="2555818"/>
                  </a:lnTo>
                  <a:lnTo>
                    <a:pt x="2953821" y="2541490"/>
                  </a:lnTo>
                  <a:lnTo>
                    <a:pt x="3003231" y="2526347"/>
                  </a:lnTo>
                  <a:lnTo>
                    <a:pt x="3051912" y="2510404"/>
                  </a:lnTo>
                  <a:lnTo>
                    <a:pt x="3099842" y="2493673"/>
                  </a:lnTo>
                  <a:lnTo>
                    <a:pt x="3147000" y="2476167"/>
                  </a:lnTo>
                  <a:lnTo>
                    <a:pt x="3193367" y="2457901"/>
                  </a:lnTo>
                  <a:lnTo>
                    <a:pt x="3238919" y="2438887"/>
                  </a:lnTo>
                  <a:lnTo>
                    <a:pt x="3283638" y="2419140"/>
                  </a:lnTo>
                  <a:lnTo>
                    <a:pt x="3327502" y="2398671"/>
                  </a:lnTo>
                  <a:lnTo>
                    <a:pt x="3370490" y="2377495"/>
                  </a:lnTo>
                  <a:lnTo>
                    <a:pt x="3412581" y="2355625"/>
                  </a:lnTo>
                  <a:lnTo>
                    <a:pt x="3453755" y="2333075"/>
                  </a:lnTo>
                  <a:lnTo>
                    <a:pt x="3493991" y="2309857"/>
                  </a:lnTo>
                  <a:lnTo>
                    <a:pt x="3533267" y="2285985"/>
                  </a:lnTo>
                  <a:lnTo>
                    <a:pt x="3571563" y="2261472"/>
                  </a:lnTo>
                  <a:lnTo>
                    <a:pt x="3608858" y="2236332"/>
                  </a:lnTo>
                  <a:lnTo>
                    <a:pt x="3645131" y="2210578"/>
                  </a:lnTo>
                  <a:lnTo>
                    <a:pt x="3680362" y="2184224"/>
                  </a:lnTo>
                  <a:lnTo>
                    <a:pt x="3714529" y="2157283"/>
                  </a:lnTo>
                  <a:lnTo>
                    <a:pt x="3747612" y="2129767"/>
                  </a:lnTo>
                  <a:lnTo>
                    <a:pt x="3779589" y="2101691"/>
                  </a:lnTo>
                  <a:lnTo>
                    <a:pt x="3810441" y="2073068"/>
                  </a:lnTo>
                  <a:lnTo>
                    <a:pt x="3840145" y="2043912"/>
                  </a:lnTo>
                  <a:lnTo>
                    <a:pt x="3868681" y="2014235"/>
                  </a:lnTo>
                  <a:lnTo>
                    <a:pt x="3896029" y="1984050"/>
                  </a:lnTo>
                  <a:lnTo>
                    <a:pt x="3922167" y="1953372"/>
                  </a:lnTo>
                  <a:lnTo>
                    <a:pt x="3947075" y="1922214"/>
                  </a:lnTo>
                  <a:lnTo>
                    <a:pt x="3970732" y="1890589"/>
                  </a:lnTo>
                  <a:lnTo>
                    <a:pt x="3993116" y="1858510"/>
                  </a:lnTo>
                  <a:lnTo>
                    <a:pt x="4014208" y="1825991"/>
                  </a:lnTo>
                  <a:lnTo>
                    <a:pt x="4033985" y="1793045"/>
                  </a:lnTo>
                  <a:lnTo>
                    <a:pt x="4052428" y="1759686"/>
                  </a:lnTo>
                  <a:lnTo>
                    <a:pt x="4085226" y="1691779"/>
                  </a:lnTo>
                  <a:lnTo>
                    <a:pt x="4112436" y="1622379"/>
                  </a:lnTo>
                  <a:lnTo>
                    <a:pt x="4133889" y="1551592"/>
                  </a:lnTo>
                  <a:lnTo>
                    <a:pt x="4149419" y="1479524"/>
                  </a:lnTo>
                  <a:lnTo>
                    <a:pt x="4158860" y="1406283"/>
                  </a:lnTo>
                  <a:lnTo>
                    <a:pt x="4162044" y="1331976"/>
                  </a:lnTo>
                  <a:lnTo>
                    <a:pt x="4161244" y="1294695"/>
                  </a:lnTo>
                  <a:lnTo>
                    <a:pt x="4154911" y="1220908"/>
                  </a:lnTo>
                  <a:lnTo>
                    <a:pt x="4142405" y="1148240"/>
                  </a:lnTo>
                  <a:lnTo>
                    <a:pt x="4123892" y="1076799"/>
                  </a:lnTo>
                  <a:lnTo>
                    <a:pt x="4099540" y="1006692"/>
                  </a:lnTo>
                  <a:lnTo>
                    <a:pt x="4069516" y="938025"/>
                  </a:lnTo>
                  <a:lnTo>
                    <a:pt x="4033985" y="870906"/>
                  </a:lnTo>
                  <a:lnTo>
                    <a:pt x="4014208" y="837960"/>
                  </a:lnTo>
                  <a:lnTo>
                    <a:pt x="3993116" y="805441"/>
                  </a:lnTo>
                  <a:lnTo>
                    <a:pt x="3970732" y="773362"/>
                  </a:lnTo>
                  <a:lnTo>
                    <a:pt x="3947075" y="741737"/>
                  </a:lnTo>
                  <a:lnTo>
                    <a:pt x="3922167" y="710579"/>
                  </a:lnTo>
                  <a:lnTo>
                    <a:pt x="3896029" y="679901"/>
                  </a:lnTo>
                  <a:lnTo>
                    <a:pt x="3868681" y="649716"/>
                  </a:lnTo>
                  <a:lnTo>
                    <a:pt x="3840145" y="620039"/>
                  </a:lnTo>
                  <a:lnTo>
                    <a:pt x="3810441" y="590883"/>
                  </a:lnTo>
                  <a:lnTo>
                    <a:pt x="3779589" y="562260"/>
                  </a:lnTo>
                  <a:lnTo>
                    <a:pt x="3747612" y="534184"/>
                  </a:lnTo>
                  <a:lnTo>
                    <a:pt x="3714529" y="506668"/>
                  </a:lnTo>
                  <a:lnTo>
                    <a:pt x="3680362" y="479727"/>
                  </a:lnTo>
                  <a:lnTo>
                    <a:pt x="3645131" y="453373"/>
                  </a:lnTo>
                  <a:lnTo>
                    <a:pt x="3608858" y="427619"/>
                  </a:lnTo>
                  <a:lnTo>
                    <a:pt x="3571563" y="402479"/>
                  </a:lnTo>
                  <a:lnTo>
                    <a:pt x="3533267" y="377966"/>
                  </a:lnTo>
                  <a:lnTo>
                    <a:pt x="3493991" y="354094"/>
                  </a:lnTo>
                  <a:lnTo>
                    <a:pt x="3453755" y="330876"/>
                  </a:lnTo>
                  <a:lnTo>
                    <a:pt x="3412581" y="308326"/>
                  </a:lnTo>
                  <a:lnTo>
                    <a:pt x="3370490" y="286456"/>
                  </a:lnTo>
                  <a:lnTo>
                    <a:pt x="3327502" y="265280"/>
                  </a:lnTo>
                  <a:lnTo>
                    <a:pt x="3283638" y="244811"/>
                  </a:lnTo>
                  <a:lnTo>
                    <a:pt x="3238919" y="225064"/>
                  </a:lnTo>
                  <a:lnTo>
                    <a:pt x="3193367" y="206050"/>
                  </a:lnTo>
                  <a:lnTo>
                    <a:pt x="3147000" y="187784"/>
                  </a:lnTo>
                  <a:lnTo>
                    <a:pt x="3099842" y="170278"/>
                  </a:lnTo>
                  <a:lnTo>
                    <a:pt x="3051912" y="153547"/>
                  </a:lnTo>
                  <a:lnTo>
                    <a:pt x="3003231" y="137604"/>
                  </a:lnTo>
                  <a:lnTo>
                    <a:pt x="2953821" y="122461"/>
                  </a:lnTo>
                  <a:lnTo>
                    <a:pt x="2903701" y="108133"/>
                  </a:lnTo>
                  <a:lnTo>
                    <a:pt x="2852894" y="94632"/>
                  </a:lnTo>
                  <a:lnTo>
                    <a:pt x="2801419" y="81972"/>
                  </a:lnTo>
                  <a:lnTo>
                    <a:pt x="2749298" y="70166"/>
                  </a:lnTo>
                  <a:lnTo>
                    <a:pt x="2696552" y="59229"/>
                  </a:lnTo>
                  <a:lnTo>
                    <a:pt x="2643200" y="49172"/>
                  </a:lnTo>
                  <a:lnTo>
                    <a:pt x="2589265" y="40009"/>
                  </a:lnTo>
                  <a:lnTo>
                    <a:pt x="2534767" y="31755"/>
                  </a:lnTo>
                  <a:lnTo>
                    <a:pt x="2479727" y="24421"/>
                  </a:lnTo>
                  <a:lnTo>
                    <a:pt x="2424166" y="18022"/>
                  </a:lnTo>
                  <a:lnTo>
                    <a:pt x="2368105" y="12571"/>
                  </a:lnTo>
                  <a:lnTo>
                    <a:pt x="2311564" y="8081"/>
                  </a:lnTo>
                  <a:lnTo>
                    <a:pt x="2254564" y="4565"/>
                  </a:lnTo>
                  <a:lnTo>
                    <a:pt x="2197126" y="2038"/>
                  </a:lnTo>
                  <a:lnTo>
                    <a:pt x="2139272" y="511"/>
                  </a:lnTo>
                  <a:lnTo>
                    <a:pt x="208102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6846" y="3358133"/>
              <a:ext cx="4162425" cy="2664460"/>
            </a:xfrm>
            <a:custGeom>
              <a:avLst/>
              <a:gdLst/>
              <a:ahLst/>
              <a:cxnLst/>
              <a:rect l="l" t="t" r="r" b="b"/>
              <a:pathLst>
                <a:path w="4162425" h="2664460">
                  <a:moveTo>
                    <a:pt x="0" y="1331976"/>
                  </a:moveTo>
                  <a:lnTo>
                    <a:pt x="3183" y="1257668"/>
                  </a:lnTo>
                  <a:lnTo>
                    <a:pt x="12624" y="1184427"/>
                  </a:lnTo>
                  <a:lnTo>
                    <a:pt x="28154" y="1112359"/>
                  </a:lnTo>
                  <a:lnTo>
                    <a:pt x="49607" y="1041572"/>
                  </a:lnTo>
                  <a:lnTo>
                    <a:pt x="76817" y="972172"/>
                  </a:lnTo>
                  <a:lnTo>
                    <a:pt x="109615" y="904265"/>
                  </a:lnTo>
                  <a:lnTo>
                    <a:pt x="128058" y="870906"/>
                  </a:lnTo>
                  <a:lnTo>
                    <a:pt x="147835" y="837960"/>
                  </a:lnTo>
                  <a:lnTo>
                    <a:pt x="168927" y="805441"/>
                  </a:lnTo>
                  <a:lnTo>
                    <a:pt x="191311" y="773362"/>
                  </a:lnTo>
                  <a:lnTo>
                    <a:pt x="214968" y="741737"/>
                  </a:lnTo>
                  <a:lnTo>
                    <a:pt x="239876" y="710579"/>
                  </a:lnTo>
                  <a:lnTo>
                    <a:pt x="266014" y="679901"/>
                  </a:lnTo>
                  <a:lnTo>
                    <a:pt x="293362" y="649716"/>
                  </a:lnTo>
                  <a:lnTo>
                    <a:pt x="321898" y="620039"/>
                  </a:lnTo>
                  <a:lnTo>
                    <a:pt x="351602" y="590883"/>
                  </a:lnTo>
                  <a:lnTo>
                    <a:pt x="382454" y="562260"/>
                  </a:lnTo>
                  <a:lnTo>
                    <a:pt x="414431" y="534184"/>
                  </a:lnTo>
                  <a:lnTo>
                    <a:pt x="447514" y="506668"/>
                  </a:lnTo>
                  <a:lnTo>
                    <a:pt x="481681" y="479727"/>
                  </a:lnTo>
                  <a:lnTo>
                    <a:pt x="516912" y="453373"/>
                  </a:lnTo>
                  <a:lnTo>
                    <a:pt x="553185" y="427619"/>
                  </a:lnTo>
                  <a:lnTo>
                    <a:pt x="590480" y="402479"/>
                  </a:lnTo>
                  <a:lnTo>
                    <a:pt x="628776" y="377966"/>
                  </a:lnTo>
                  <a:lnTo>
                    <a:pt x="668052" y="354094"/>
                  </a:lnTo>
                  <a:lnTo>
                    <a:pt x="708288" y="330876"/>
                  </a:lnTo>
                  <a:lnTo>
                    <a:pt x="749462" y="308326"/>
                  </a:lnTo>
                  <a:lnTo>
                    <a:pt x="791553" y="286456"/>
                  </a:lnTo>
                  <a:lnTo>
                    <a:pt x="834541" y="265280"/>
                  </a:lnTo>
                  <a:lnTo>
                    <a:pt x="878405" y="244811"/>
                  </a:lnTo>
                  <a:lnTo>
                    <a:pt x="923124" y="225064"/>
                  </a:lnTo>
                  <a:lnTo>
                    <a:pt x="968676" y="206050"/>
                  </a:lnTo>
                  <a:lnTo>
                    <a:pt x="1015043" y="187784"/>
                  </a:lnTo>
                  <a:lnTo>
                    <a:pt x="1062201" y="170278"/>
                  </a:lnTo>
                  <a:lnTo>
                    <a:pt x="1110131" y="153547"/>
                  </a:lnTo>
                  <a:lnTo>
                    <a:pt x="1158812" y="137604"/>
                  </a:lnTo>
                  <a:lnTo>
                    <a:pt x="1208222" y="122461"/>
                  </a:lnTo>
                  <a:lnTo>
                    <a:pt x="1258342" y="108133"/>
                  </a:lnTo>
                  <a:lnTo>
                    <a:pt x="1309149" y="94632"/>
                  </a:lnTo>
                  <a:lnTo>
                    <a:pt x="1360624" y="81972"/>
                  </a:lnTo>
                  <a:lnTo>
                    <a:pt x="1412745" y="70166"/>
                  </a:lnTo>
                  <a:lnTo>
                    <a:pt x="1465491" y="59229"/>
                  </a:lnTo>
                  <a:lnTo>
                    <a:pt x="1518843" y="49172"/>
                  </a:lnTo>
                  <a:lnTo>
                    <a:pt x="1572778" y="40009"/>
                  </a:lnTo>
                  <a:lnTo>
                    <a:pt x="1627276" y="31755"/>
                  </a:lnTo>
                  <a:lnTo>
                    <a:pt x="1682316" y="24421"/>
                  </a:lnTo>
                  <a:lnTo>
                    <a:pt x="1737877" y="18022"/>
                  </a:lnTo>
                  <a:lnTo>
                    <a:pt x="1793938" y="12571"/>
                  </a:lnTo>
                  <a:lnTo>
                    <a:pt x="1850479" y="8081"/>
                  </a:lnTo>
                  <a:lnTo>
                    <a:pt x="1907479" y="4565"/>
                  </a:lnTo>
                  <a:lnTo>
                    <a:pt x="1964917" y="2038"/>
                  </a:lnTo>
                  <a:lnTo>
                    <a:pt x="2022771" y="511"/>
                  </a:lnTo>
                  <a:lnTo>
                    <a:pt x="2081021" y="0"/>
                  </a:lnTo>
                  <a:lnTo>
                    <a:pt x="2139272" y="511"/>
                  </a:lnTo>
                  <a:lnTo>
                    <a:pt x="2197126" y="2038"/>
                  </a:lnTo>
                  <a:lnTo>
                    <a:pt x="2254564" y="4565"/>
                  </a:lnTo>
                  <a:lnTo>
                    <a:pt x="2311564" y="8081"/>
                  </a:lnTo>
                  <a:lnTo>
                    <a:pt x="2368105" y="12571"/>
                  </a:lnTo>
                  <a:lnTo>
                    <a:pt x="2424166" y="18022"/>
                  </a:lnTo>
                  <a:lnTo>
                    <a:pt x="2479727" y="24421"/>
                  </a:lnTo>
                  <a:lnTo>
                    <a:pt x="2534767" y="31755"/>
                  </a:lnTo>
                  <a:lnTo>
                    <a:pt x="2589265" y="40009"/>
                  </a:lnTo>
                  <a:lnTo>
                    <a:pt x="2643200" y="49172"/>
                  </a:lnTo>
                  <a:lnTo>
                    <a:pt x="2696552" y="59229"/>
                  </a:lnTo>
                  <a:lnTo>
                    <a:pt x="2749298" y="70166"/>
                  </a:lnTo>
                  <a:lnTo>
                    <a:pt x="2801419" y="81972"/>
                  </a:lnTo>
                  <a:lnTo>
                    <a:pt x="2852894" y="94632"/>
                  </a:lnTo>
                  <a:lnTo>
                    <a:pt x="2903701" y="108133"/>
                  </a:lnTo>
                  <a:lnTo>
                    <a:pt x="2953821" y="122461"/>
                  </a:lnTo>
                  <a:lnTo>
                    <a:pt x="3003231" y="137604"/>
                  </a:lnTo>
                  <a:lnTo>
                    <a:pt x="3051912" y="153547"/>
                  </a:lnTo>
                  <a:lnTo>
                    <a:pt x="3099842" y="170278"/>
                  </a:lnTo>
                  <a:lnTo>
                    <a:pt x="3147000" y="187784"/>
                  </a:lnTo>
                  <a:lnTo>
                    <a:pt x="3193367" y="206050"/>
                  </a:lnTo>
                  <a:lnTo>
                    <a:pt x="3238919" y="225064"/>
                  </a:lnTo>
                  <a:lnTo>
                    <a:pt x="3283638" y="244811"/>
                  </a:lnTo>
                  <a:lnTo>
                    <a:pt x="3327502" y="265280"/>
                  </a:lnTo>
                  <a:lnTo>
                    <a:pt x="3370490" y="286456"/>
                  </a:lnTo>
                  <a:lnTo>
                    <a:pt x="3412581" y="308326"/>
                  </a:lnTo>
                  <a:lnTo>
                    <a:pt x="3453755" y="330876"/>
                  </a:lnTo>
                  <a:lnTo>
                    <a:pt x="3493991" y="354094"/>
                  </a:lnTo>
                  <a:lnTo>
                    <a:pt x="3533267" y="377966"/>
                  </a:lnTo>
                  <a:lnTo>
                    <a:pt x="3571563" y="402479"/>
                  </a:lnTo>
                  <a:lnTo>
                    <a:pt x="3608858" y="427619"/>
                  </a:lnTo>
                  <a:lnTo>
                    <a:pt x="3645131" y="453373"/>
                  </a:lnTo>
                  <a:lnTo>
                    <a:pt x="3680362" y="479727"/>
                  </a:lnTo>
                  <a:lnTo>
                    <a:pt x="3714529" y="506668"/>
                  </a:lnTo>
                  <a:lnTo>
                    <a:pt x="3747612" y="534184"/>
                  </a:lnTo>
                  <a:lnTo>
                    <a:pt x="3779589" y="562260"/>
                  </a:lnTo>
                  <a:lnTo>
                    <a:pt x="3810441" y="590883"/>
                  </a:lnTo>
                  <a:lnTo>
                    <a:pt x="3840145" y="620039"/>
                  </a:lnTo>
                  <a:lnTo>
                    <a:pt x="3868681" y="649716"/>
                  </a:lnTo>
                  <a:lnTo>
                    <a:pt x="3896029" y="679901"/>
                  </a:lnTo>
                  <a:lnTo>
                    <a:pt x="3922167" y="710579"/>
                  </a:lnTo>
                  <a:lnTo>
                    <a:pt x="3947075" y="741737"/>
                  </a:lnTo>
                  <a:lnTo>
                    <a:pt x="3970732" y="773362"/>
                  </a:lnTo>
                  <a:lnTo>
                    <a:pt x="3993116" y="805441"/>
                  </a:lnTo>
                  <a:lnTo>
                    <a:pt x="4014208" y="837960"/>
                  </a:lnTo>
                  <a:lnTo>
                    <a:pt x="4033985" y="870906"/>
                  </a:lnTo>
                  <a:lnTo>
                    <a:pt x="4052428" y="904265"/>
                  </a:lnTo>
                  <a:lnTo>
                    <a:pt x="4085226" y="972172"/>
                  </a:lnTo>
                  <a:lnTo>
                    <a:pt x="4112436" y="1041572"/>
                  </a:lnTo>
                  <a:lnTo>
                    <a:pt x="4133889" y="1112359"/>
                  </a:lnTo>
                  <a:lnTo>
                    <a:pt x="4149419" y="1184427"/>
                  </a:lnTo>
                  <a:lnTo>
                    <a:pt x="4158860" y="1257668"/>
                  </a:lnTo>
                  <a:lnTo>
                    <a:pt x="4162044" y="1331976"/>
                  </a:lnTo>
                  <a:lnTo>
                    <a:pt x="4161244" y="1369256"/>
                  </a:lnTo>
                  <a:lnTo>
                    <a:pt x="4154911" y="1443043"/>
                  </a:lnTo>
                  <a:lnTo>
                    <a:pt x="4142405" y="1515711"/>
                  </a:lnTo>
                  <a:lnTo>
                    <a:pt x="4123892" y="1587152"/>
                  </a:lnTo>
                  <a:lnTo>
                    <a:pt x="4099540" y="1657259"/>
                  </a:lnTo>
                  <a:lnTo>
                    <a:pt x="4069516" y="1725926"/>
                  </a:lnTo>
                  <a:lnTo>
                    <a:pt x="4033985" y="1793045"/>
                  </a:lnTo>
                  <a:lnTo>
                    <a:pt x="4014208" y="1825991"/>
                  </a:lnTo>
                  <a:lnTo>
                    <a:pt x="3993116" y="1858510"/>
                  </a:lnTo>
                  <a:lnTo>
                    <a:pt x="3970732" y="1890589"/>
                  </a:lnTo>
                  <a:lnTo>
                    <a:pt x="3947075" y="1922214"/>
                  </a:lnTo>
                  <a:lnTo>
                    <a:pt x="3922167" y="1953372"/>
                  </a:lnTo>
                  <a:lnTo>
                    <a:pt x="3896029" y="1984050"/>
                  </a:lnTo>
                  <a:lnTo>
                    <a:pt x="3868681" y="2014235"/>
                  </a:lnTo>
                  <a:lnTo>
                    <a:pt x="3840145" y="2043912"/>
                  </a:lnTo>
                  <a:lnTo>
                    <a:pt x="3810441" y="2073068"/>
                  </a:lnTo>
                  <a:lnTo>
                    <a:pt x="3779589" y="2101691"/>
                  </a:lnTo>
                  <a:lnTo>
                    <a:pt x="3747612" y="2129767"/>
                  </a:lnTo>
                  <a:lnTo>
                    <a:pt x="3714529" y="2157283"/>
                  </a:lnTo>
                  <a:lnTo>
                    <a:pt x="3680362" y="2184224"/>
                  </a:lnTo>
                  <a:lnTo>
                    <a:pt x="3645131" y="2210578"/>
                  </a:lnTo>
                  <a:lnTo>
                    <a:pt x="3608858" y="2236332"/>
                  </a:lnTo>
                  <a:lnTo>
                    <a:pt x="3571563" y="2261472"/>
                  </a:lnTo>
                  <a:lnTo>
                    <a:pt x="3533267" y="2285985"/>
                  </a:lnTo>
                  <a:lnTo>
                    <a:pt x="3493991" y="2309857"/>
                  </a:lnTo>
                  <a:lnTo>
                    <a:pt x="3453755" y="2333075"/>
                  </a:lnTo>
                  <a:lnTo>
                    <a:pt x="3412581" y="2355625"/>
                  </a:lnTo>
                  <a:lnTo>
                    <a:pt x="3370490" y="2377495"/>
                  </a:lnTo>
                  <a:lnTo>
                    <a:pt x="3327502" y="2398671"/>
                  </a:lnTo>
                  <a:lnTo>
                    <a:pt x="3283638" y="2419140"/>
                  </a:lnTo>
                  <a:lnTo>
                    <a:pt x="3238919" y="2438887"/>
                  </a:lnTo>
                  <a:lnTo>
                    <a:pt x="3193367" y="2457901"/>
                  </a:lnTo>
                  <a:lnTo>
                    <a:pt x="3147000" y="2476167"/>
                  </a:lnTo>
                  <a:lnTo>
                    <a:pt x="3099842" y="2493673"/>
                  </a:lnTo>
                  <a:lnTo>
                    <a:pt x="3051912" y="2510404"/>
                  </a:lnTo>
                  <a:lnTo>
                    <a:pt x="3003231" y="2526347"/>
                  </a:lnTo>
                  <a:lnTo>
                    <a:pt x="2953821" y="2541490"/>
                  </a:lnTo>
                  <a:lnTo>
                    <a:pt x="2903701" y="2555818"/>
                  </a:lnTo>
                  <a:lnTo>
                    <a:pt x="2852894" y="2569319"/>
                  </a:lnTo>
                  <a:lnTo>
                    <a:pt x="2801419" y="2581979"/>
                  </a:lnTo>
                  <a:lnTo>
                    <a:pt x="2749298" y="2593785"/>
                  </a:lnTo>
                  <a:lnTo>
                    <a:pt x="2696552" y="2604722"/>
                  </a:lnTo>
                  <a:lnTo>
                    <a:pt x="2643200" y="2614779"/>
                  </a:lnTo>
                  <a:lnTo>
                    <a:pt x="2589265" y="2623942"/>
                  </a:lnTo>
                  <a:lnTo>
                    <a:pt x="2534767" y="2632196"/>
                  </a:lnTo>
                  <a:lnTo>
                    <a:pt x="2479727" y="2639530"/>
                  </a:lnTo>
                  <a:lnTo>
                    <a:pt x="2424166" y="2645929"/>
                  </a:lnTo>
                  <a:lnTo>
                    <a:pt x="2368105" y="2651380"/>
                  </a:lnTo>
                  <a:lnTo>
                    <a:pt x="2311564" y="2655870"/>
                  </a:lnTo>
                  <a:lnTo>
                    <a:pt x="2254564" y="2659386"/>
                  </a:lnTo>
                  <a:lnTo>
                    <a:pt x="2197126" y="2661913"/>
                  </a:lnTo>
                  <a:lnTo>
                    <a:pt x="2139272" y="2663440"/>
                  </a:lnTo>
                  <a:lnTo>
                    <a:pt x="2081021" y="2663952"/>
                  </a:lnTo>
                  <a:lnTo>
                    <a:pt x="2022771" y="2663440"/>
                  </a:lnTo>
                  <a:lnTo>
                    <a:pt x="1964917" y="2661913"/>
                  </a:lnTo>
                  <a:lnTo>
                    <a:pt x="1907479" y="2659386"/>
                  </a:lnTo>
                  <a:lnTo>
                    <a:pt x="1850479" y="2655870"/>
                  </a:lnTo>
                  <a:lnTo>
                    <a:pt x="1793938" y="2651380"/>
                  </a:lnTo>
                  <a:lnTo>
                    <a:pt x="1737877" y="2645929"/>
                  </a:lnTo>
                  <a:lnTo>
                    <a:pt x="1682316" y="2639530"/>
                  </a:lnTo>
                  <a:lnTo>
                    <a:pt x="1627276" y="2632196"/>
                  </a:lnTo>
                  <a:lnTo>
                    <a:pt x="1572778" y="2623942"/>
                  </a:lnTo>
                  <a:lnTo>
                    <a:pt x="1518843" y="2614779"/>
                  </a:lnTo>
                  <a:lnTo>
                    <a:pt x="1465491" y="2604722"/>
                  </a:lnTo>
                  <a:lnTo>
                    <a:pt x="1412745" y="2593785"/>
                  </a:lnTo>
                  <a:lnTo>
                    <a:pt x="1360624" y="2581979"/>
                  </a:lnTo>
                  <a:lnTo>
                    <a:pt x="1309149" y="2569319"/>
                  </a:lnTo>
                  <a:lnTo>
                    <a:pt x="1258342" y="2555818"/>
                  </a:lnTo>
                  <a:lnTo>
                    <a:pt x="1208222" y="2541490"/>
                  </a:lnTo>
                  <a:lnTo>
                    <a:pt x="1158812" y="2526347"/>
                  </a:lnTo>
                  <a:lnTo>
                    <a:pt x="1110131" y="2510404"/>
                  </a:lnTo>
                  <a:lnTo>
                    <a:pt x="1062201" y="2493673"/>
                  </a:lnTo>
                  <a:lnTo>
                    <a:pt x="1015043" y="2476167"/>
                  </a:lnTo>
                  <a:lnTo>
                    <a:pt x="968676" y="2457901"/>
                  </a:lnTo>
                  <a:lnTo>
                    <a:pt x="923124" y="2438887"/>
                  </a:lnTo>
                  <a:lnTo>
                    <a:pt x="878405" y="2419140"/>
                  </a:lnTo>
                  <a:lnTo>
                    <a:pt x="834541" y="2398671"/>
                  </a:lnTo>
                  <a:lnTo>
                    <a:pt x="791553" y="2377495"/>
                  </a:lnTo>
                  <a:lnTo>
                    <a:pt x="749462" y="2355625"/>
                  </a:lnTo>
                  <a:lnTo>
                    <a:pt x="708288" y="2333075"/>
                  </a:lnTo>
                  <a:lnTo>
                    <a:pt x="668052" y="2309857"/>
                  </a:lnTo>
                  <a:lnTo>
                    <a:pt x="628776" y="2285985"/>
                  </a:lnTo>
                  <a:lnTo>
                    <a:pt x="590480" y="2261472"/>
                  </a:lnTo>
                  <a:lnTo>
                    <a:pt x="553185" y="2236332"/>
                  </a:lnTo>
                  <a:lnTo>
                    <a:pt x="516912" y="2210578"/>
                  </a:lnTo>
                  <a:lnTo>
                    <a:pt x="481681" y="2184224"/>
                  </a:lnTo>
                  <a:lnTo>
                    <a:pt x="447514" y="2157283"/>
                  </a:lnTo>
                  <a:lnTo>
                    <a:pt x="414431" y="2129767"/>
                  </a:lnTo>
                  <a:lnTo>
                    <a:pt x="382454" y="2101691"/>
                  </a:lnTo>
                  <a:lnTo>
                    <a:pt x="351602" y="2073068"/>
                  </a:lnTo>
                  <a:lnTo>
                    <a:pt x="321898" y="2043912"/>
                  </a:lnTo>
                  <a:lnTo>
                    <a:pt x="293362" y="2014235"/>
                  </a:lnTo>
                  <a:lnTo>
                    <a:pt x="266014" y="1984050"/>
                  </a:lnTo>
                  <a:lnTo>
                    <a:pt x="239876" y="1953372"/>
                  </a:lnTo>
                  <a:lnTo>
                    <a:pt x="214968" y="1922214"/>
                  </a:lnTo>
                  <a:lnTo>
                    <a:pt x="191311" y="1890589"/>
                  </a:lnTo>
                  <a:lnTo>
                    <a:pt x="168927" y="1858510"/>
                  </a:lnTo>
                  <a:lnTo>
                    <a:pt x="147835" y="1825991"/>
                  </a:lnTo>
                  <a:lnTo>
                    <a:pt x="128058" y="1793045"/>
                  </a:lnTo>
                  <a:lnTo>
                    <a:pt x="109615" y="1759686"/>
                  </a:lnTo>
                  <a:lnTo>
                    <a:pt x="76817" y="1691779"/>
                  </a:lnTo>
                  <a:lnTo>
                    <a:pt x="49607" y="1622379"/>
                  </a:lnTo>
                  <a:lnTo>
                    <a:pt x="28154" y="1551592"/>
                  </a:lnTo>
                  <a:lnTo>
                    <a:pt x="12624" y="1479524"/>
                  </a:lnTo>
                  <a:lnTo>
                    <a:pt x="3183" y="1406283"/>
                  </a:lnTo>
                  <a:lnTo>
                    <a:pt x="0" y="13319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7624" y="3945635"/>
              <a:ext cx="2398776" cy="441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2656" y="3666744"/>
              <a:ext cx="2694432" cy="4648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9436" y="3889247"/>
              <a:ext cx="833627" cy="4648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4404" y="4168139"/>
              <a:ext cx="585215" cy="441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803398" y="3713734"/>
            <a:ext cx="2879725" cy="1906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196340" marR="215265" indent="-906780">
              <a:lnSpc>
                <a:spcPts val="1750"/>
              </a:lnSpc>
              <a:spcBef>
                <a:spcPts val="295"/>
              </a:spcBef>
            </a:pP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EL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COMITÉ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SEGURIDAD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Y </a:t>
            </a:r>
            <a:r>
              <a:rPr sz="1600" b="1" i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SALUD</a:t>
            </a:r>
            <a:endParaRPr sz="1600">
              <a:latin typeface="Calibri"/>
              <a:cs typeface="Calibri"/>
            </a:endParaRPr>
          </a:p>
          <a:p>
            <a:pPr marL="12700" marR="627380">
              <a:lnSpc>
                <a:spcPct val="101899"/>
              </a:lnSpc>
              <a:spcBef>
                <a:spcPts val="660"/>
              </a:spcBef>
              <a:buChar char="-"/>
              <a:tabLst>
                <a:tab pos="121285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Empresas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de al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menos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50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  <a:spcBef>
                <a:spcPts val="670"/>
              </a:spcBef>
              <a:buChar char="-"/>
              <a:tabLst>
                <a:tab pos="121285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Formado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delegados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prevención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representantes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la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en igual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56453" y="1760156"/>
            <a:ext cx="3893185" cy="3941445"/>
            <a:chOff x="5156453" y="1760156"/>
            <a:chExt cx="3893185" cy="3941445"/>
          </a:xfrm>
        </p:grpSpPr>
        <p:sp>
          <p:nvSpPr>
            <p:cNvPr id="18" name="object 18"/>
            <p:cNvSpPr/>
            <p:nvPr/>
          </p:nvSpPr>
          <p:spPr>
            <a:xfrm>
              <a:off x="5169153" y="1848612"/>
              <a:ext cx="812165" cy="704850"/>
            </a:xfrm>
            <a:custGeom>
              <a:avLst/>
              <a:gdLst/>
              <a:ahLst/>
              <a:cxnLst/>
              <a:rect l="l" t="t" r="r" b="b"/>
              <a:pathLst>
                <a:path w="812164" h="704850">
                  <a:moveTo>
                    <a:pt x="0" y="0"/>
                  </a:moveTo>
                  <a:lnTo>
                    <a:pt x="811911" y="70446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1085" y="1773174"/>
              <a:ext cx="3395979" cy="3915410"/>
            </a:xfrm>
            <a:custGeom>
              <a:avLst/>
              <a:gdLst/>
              <a:ahLst/>
              <a:cxnLst/>
              <a:rect l="l" t="t" r="r" b="b"/>
              <a:pathLst>
                <a:path w="3395979" h="3915410">
                  <a:moveTo>
                    <a:pt x="1697736" y="0"/>
                  </a:moveTo>
                  <a:lnTo>
                    <a:pt x="1653222" y="659"/>
                  </a:lnTo>
                  <a:lnTo>
                    <a:pt x="1608992" y="2628"/>
                  </a:lnTo>
                  <a:lnTo>
                    <a:pt x="1565057" y="5889"/>
                  </a:lnTo>
                  <a:lnTo>
                    <a:pt x="1521434" y="10427"/>
                  </a:lnTo>
                  <a:lnTo>
                    <a:pt x="1478134" y="16225"/>
                  </a:lnTo>
                  <a:lnTo>
                    <a:pt x="1435172" y="23268"/>
                  </a:lnTo>
                  <a:lnTo>
                    <a:pt x="1392563" y="31538"/>
                  </a:lnTo>
                  <a:lnTo>
                    <a:pt x="1350321" y="41021"/>
                  </a:lnTo>
                  <a:lnTo>
                    <a:pt x="1308458" y="51700"/>
                  </a:lnTo>
                  <a:lnTo>
                    <a:pt x="1266989" y="63559"/>
                  </a:lnTo>
                  <a:lnTo>
                    <a:pt x="1225929" y="76581"/>
                  </a:lnTo>
                  <a:lnTo>
                    <a:pt x="1185291" y="90751"/>
                  </a:lnTo>
                  <a:lnTo>
                    <a:pt x="1145089" y="106052"/>
                  </a:lnTo>
                  <a:lnTo>
                    <a:pt x="1105337" y="122469"/>
                  </a:lnTo>
                  <a:lnTo>
                    <a:pt x="1066050" y="139985"/>
                  </a:lnTo>
                  <a:lnTo>
                    <a:pt x="1027240" y="158585"/>
                  </a:lnTo>
                  <a:lnTo>
                    <a:pt x="988923" y="178251"/>
                  </a:lnTo>
                  <a:lnTo>
                    <a:pt x="951111" y="198968"/>
                  </a:lnTo>
                  <a:lnTo>
                    <a:pt x="913819" y="220720"/>
                  </a:lnTo>
                  <a:lnTo>
                    <a:pt x="877062" y="243491"/>
                  </a:lnTo>
                  <a:lnTo>
                    <a:pt x="840852" y="267264"/>
                  </a:lnTo>
                  <a:lnTo>
                    <a:pt x="805205" y="292024"/>
                  </a:lnTo>
                  <a:lnTo>
                    <a:pt x="770133" y="317754"/>
                  </a:lnTo>
                  <a:lnTo>
                    <a:pt x="735651" y="344438"/>
                  </a:lnTo>
                  <a:lnTo>
                    <a:pt x="701773" y="372060"/>
                  </a:lnTo>
                  <a:lnTo>
                    <a:pt x="668513" y="400604"/>
                  </a:lnTo>
                  <a:lnTo>
                    <a:pt x="635885" y="430054"/>
                  </a:lnTo>
                  <a:lnTo>
                    <a:pt x="603903" y="460394"/>
                  </a:lnTo>
                  <a:lnTo>
                    <a:pt x="572580" y="491607"/>
                  </a:lnTo>
                  <a:lnTo>
                    <a:pt x="541931" y="523678"/>
                  </a:lnTo>
                  <a:lnTo>
                    <a:pt x="511970" y="556590"/>
                  </a:lnTo>
                  <a:lnTo>
                    <a:pt x="482711" y="590328"/>
                  </a:lnTo>
                  <a:lnTo>
                    <a:pt x="454167" y="624874"/>
                  </a:lnTo>
                  <a:lnTo>
                    <a:pt x="426354" y="660214"/>
                  </a:lnTo>
                  <a:lnTo>
                    <a:pt x="399283" y="696331"/>
                  </a:lnTo>
                  <a:lnTo>
                    <a:pt x="372971" y="733208"/>
                  </a:lnTo>
                  <a:lnTo>
                    <a:pt x="347430" y="770830"/>
                  </a:lnTo>
                  <a:lnTo>
                    <a:pt x="322674" y="809180"/>
                  </a:lnTo>
                  <a:lnTo>
                    <a:pt x="298719" y="848243"/>
                  </a:lnTo>
                  <a:lnTo>
                    <a:pt x="275576" y="888003"/>
                  </a:lnTo>
                  <a:lnTo>
                    <a:pt x="253262" y="928442"/>
                  </a:lnTo>
                  <a:lnTo>
                    <a:pt x="231789" y="969546"/>
                  </a:lnTo>
                  <a:lnTo>
                    <a:pt x="211171" y="1011297"/>
                  </a:lnTo>
                  <a:lnTo>
                    <a:pt x="191423" y="1053681"/>
                  </a:lnTo>
                  <a:lnTo>
                    <a:pt x="172558" y="1096680"/>
                  </a:lnTo>
                  <a:lnTo>
                    <a:pt x="154591" y="1140278"/>
                  </a:lnTo>
                  <a:lnTo>
                    <a:pt x="137535" y="1184461"/>
                  </a:lnTo>
                  <a:lnTo>
                    <a:pt x="121404" y="1229210"/>
                  </a:lnTo>
                  <a:lnTo>
                    <a:pt x="106213" y="1274511"/>
                  </a:lnTo>
                  <a:lnTo>
                    <a:pt x="91976" y="1320347"/>
                  </a:lnTo>
                  <a:lnTo>
                    <a:pt x="78705" y="1366702"/>
                  </a:lnTo>
                  <a:lnTo>
                    <a:pt x="66416" y="1413560"/>
                  </a:lnTo>
                  <a:lnTo>
                    <a:pt x="55122" y="1460904"/>
                  </a:lnTo>
                  <a:lnTo>
                    <a:pt x="44838" y="1508720"/>
                  </a:lnTo>
                  <a:lnTo>
                    <a:pt x="35576" y="1556989"/>
                  </a:lnTo>
                  <a:lnTo>
                    <a:pt x="27352" y="1605698"/>
                  </a:lnTo>
                  <a:lnTo>
                    <a:pt x="20179" y="1654828"/>
                  </a:lnTo>
                  <a:lnTo>
                    <a:pt x="14071" y="1704365"/>
                  </a:lnTo>
                  <a:lnTo>
                    <a:pt x="9043" y="1754292"/>
                  </a:lnTo>
                  <a:lnTo>
                    <a:pt x="5107" y="1804593"/>
                  </a:lnTo>
                  <a:lnTo>
                    <a:pt x="2279" y="1855251"/>
                  </a:lnTo>
                  <a:lnTo>
                    <a:pt x="572" y="1906252"/>
                  </a:lnTo>
                  <a:lnTo>
                    <a:pt x="0" y="1957577"/>
                  </a:lnTo>
                  <a:lnTo>
                    <a:pt x="572" y="2008903"/>
                  </a:lnTo>
                  <a:lnTo>
                    <a:pt x="2279" y="2059904"/>
                  </a:lnTo>
                  <a:lnTo>
                    <a:pt x="5107" y="2110562"/>
                  </a:lnTo>
                  <a:lnTo>
                    <a:pt x="9043" y="2160863"/>
                  </a:lnTo>
                  <a:lnTo>
                    <a:pt x="14071" y="2210790"/>
                  </a:lnTo>
                  <a:lnTo>
                    <a:pt x="20179" y="2260327"/>
                  </a:lnTo>
                  <a:lnTo>
                    <a:pt x="27352" y="2309457"/>
                  </a:lnTo>
                  <a:lnTo>
                    <a:pt x="35576" y="2358166"/>
                  </a:lnTo>
                  <a:lnTo>
                    <a:pt x="44838" y="2406435"/>
                  </a:lnTo>
                  <a:lnTo>
                    <a:pt x="55122" y="2454251"/>
                  </a:lnTo>
                  <a:lnTo>
                    <a:pt x="66416" y="2501595"/>
                  </a:lnTo>
                  <a:lnTo>
                    <a:pt x="78705" y="2548453"/>
                  </a:lnTo>
                  <a:lnTo>
                    <a:pt x="91976" y="2594808"/>
                  </a:lnTo>
                  <a:lnTo>
                    <a:pt x="106213" y="2640644"/>
                  </a:lnTo>
                  <a:lnTo>
                    <a:pt x="121404" y="2685945"/>
                  </a:lnTo>
                  <a:lnTo>
                    <a:pt x="137535" y="2730694"/>
                  </a:lnTo>
                  <a:lnTo>
                    <a:pt x="154591" y="2774877"/>
                  </a:lnTo>
                  <a:lnTo>
                    <a:pt x="172558" y="2818475"/>
                  </a:lnTo>
                  <a:lnTo>
                    <a:pt x="191423" y="2861474"/>
                  </a:lnTo>
                  <a:lnTo>
                    <a:pt x="211171" y="2903858"/>
                  </a:lnTo>
                  <a:lnTo>
                    <a:pt x="231789" y="2945609"/>
                  </a:lnTo>
                  <a:lnTo>
                    <a:pt x="253262" y="2986713"/>
                  </a:lnTo>
                  <a:lnTo>
                    <a:pt x="275576" y="3027152"/>
                  </a:lnTo>
                  <a:lnTo>
                    <a:pt x="298719" y="3066912"/>
                  </a:lnTo>
                  <a:lnTo>
                    <a:pt x="322674" y="3105975"/>
                  </a:lnTo>
                  <a:lnTo>
                    <a:pt x="347430" y="3144325"/>
                  </a:lnTo>
                  <a:lnTo>
                    <a:pt x="372971" y="3181947"/>
                  </a:lnTo>
                  <a:lnTo>
                    <a:pt x="399283" y="3218824"/>
                  </a:lnTo>
                  <a:lnTo>
                    <a:pt x="426354" y="3254941"/>
                  </a:lnTo>
                  <a:lnTo>
                    <a:pt x="454167" y="3290281"/>
                  </a:lnTo>
                  <a:lnTo>
                    <a:pt x="482711" y="3324827"/>
                  </a:lnTo>
                  <a:lnTo>
                    <a:pt x="511970" y="3358565"/>
                  </a:lnTo>
                  <a:lnTo>
                    <a:pt x="541931" y="3391477"/>
                  </a:lnTo>
                  <a:lnTo>
                    <a:pt x="572580" y="3423548"/>
                  </a:lnTo>
                  <a:lnTo>
                    <a:pt x="603903" y="3454761"/>
                  </a:lnTo>
                  <a:lnTo>
                    <a:pt x="635885" y="3485101"/>
                  </a:lnTo>
                  <a:lnTo>
                    <a:pt x="668513" y="3514551"/>
                  </a:lnTo>
                  <a:lnTo>
                    <a:pt x="701773" y="3543095"/>
                  </a:lnTo>
                  <a:lnTo>
                    <a:pt x="735651" y="3570717"/>
                  </a:lnTo>
                  <a:lnTo>
                    <a:pt x="770133" y="3597401"/>
                  </a:lnTo>
                  <a:lnTo>
                    <a:pt x="805205" y="3623131"/>
                  </a:lnTo>
                  <a:lnTo>
                    <a:pt x="840852" y="3647891"/>
                  </a:lnTo>
                  <a:lnTo>
                    <a:pt x="877062" y="3671664"/>
                  </a:lnTo>
                  <a:lnTo>
                    <a:pt x="913819" y="3694435"/>
                  </a:lnTo>
                  <a:lnTo>
                    <a:pt x="951111" y="3716187"/>
                  </a:lnTo>
                  <a:lnTo>
                    <a:pt x="988923" y="3736904"/>
                  </a:lnTo>
                  <a:lnTo>
                    <a:pt x="1027240" y="3756570"/>
                  </a:lnTo>
                  <a:lnTo>
                    <a:pt x="1066050" y="3775170"/>
                  </a:lnTo>
                  <a:lnTo>
                    <a:pt x="1105337" y="3792686"/>
                  </a:lnTo>
                  <a:lnTo>
                    <a:pt x="1145089" y="3809103"/>
                  </a:lnTo>
                  <a:lnTo>
                    <a:pt x="1185291" y="3824404"/>
                  </a:lnTo>
                  <a:lnTo>
                    <a:pt x="1225929" y="3838574"/>
                  </a:lnTo>
                  <a:lnTo>
                    <a:pt x="1266989" y="3851596"/>
                  </a:lnTo>
                  <a:lnTo>
                    <a:pt x="1308458" y="3863455"/>
                  </a:lnTo>
                  <a:lnTo>
                    <a:pt x="1350321" y="3874134"/>
                  </a:lnTo>
                  <a:lnTo>
                    <a:pt x="1392563" y="3883617"/>
                  </a:lnTo>
                  <a:lnTo>
                    <a:pt x="1435172" y="3891887"/>
                  </a:lnTo>
                  <a:lnTo>
                    <a:pt x="1478134" y="3898930"/>
                  </a:lnTo>
                  <a:lnTo>
                    <a:pt x="1521434" y="3904728"/>
                  </a:lnTo>
                  <a:lnTo>
                    <a:pt x="1565057" y="3909266"/>
                  </a:lnTo>
                  <a:lnTo>
                    <a:pt x="1608992" y="3912527"/>
                  </a:lnTo>
                  <a:lnTo>
                    <a:pt x="1653222" y="3914496"/>
                  </a:lnTo>
                  <a:lnTo>
                    <a:pt x="1697736" y="3915155"/>
                  </a:lnTo>
                  <a:lnTo>
                    <a:pt x="1742249" y="3914496"/>
                  </a:lnTo>
                  <a:lnTo>
                    <a:pt x="1786479" y="3912527"/>
                  </a:lnTo>
                  <a:lnTo>
                    <a:pt x="1830414" y="3909266"/>
                  </a:lnTo>
                  <a:lnTo>
                    <a:pt x="1874037" y="3904728"/>
                  </a:lnTo>
                  <a:lnTo>
                    <a:pt x="1917337" y="3898930"/>
                  </a:lnTo>
                  <a:lnTo>
                    <a:pt x="1960299" y="3891887"/>
                  </a:lnTo>
                  <a:lnTo>
                    <a:pt x="2002908" y="3883617"/>
                  </a:lnTo>
                  <a:lnTo>
                    <a:pt x="2045150" y="3874134"/>
                  </a:lnTo>
                  <a:lnTo>
                    <a:pt x="2087013" y="3863455"/>
                  </a:lnTo>
                  <a:lnTo>
                    <a:pt x="2128482" y="3851596"/>
                  </a:lnTo>
                  <a:lnTo>
                    <a:pt x="2169542" y="3838574"/>
                  </a:lnTo>
                  <a:lnTo>
                    <a:pt x="2210180" y="3824404"/>
                  </a:lnTo>
                  <a:lnTo>
                    <a:pt x="2250382" y="3809103"/>
                  </a:lnTo>
                  <a:lnTo>
                    <a:pt x="2290134" y="3792686"/>
                  </a:lnTo>
                  <a:lnTo>
                    <a:pt x="2329421" y="3775170"/>
                  </a:lnTo>
                  <a:lnTo>
                    <a:pt x="2368231" y="3756570"/>
                  </a:lnTo>
                  <a:lnTo>
                    <a:pt x="2406548" y="3736904"/>
                  </a:lnTo>
                  <a:lnTo>
                    <a:pt x="2444360" y="3716187"/>
                  </a:lnTo>
                  <a:lnTo>
                    <a:pt x="2481652" y="3694435"/>
                  </a:lnTo>
                  <a:lnTo>
                    <a:pt x="2518409" y="3671664"/>
                  </a:lnTo>
                  <a:lnTo>
                    <a:pt x="2554619" y="3647891"/>
                  </a:lnTo>
                  <a:lnTo>
                    <a:pt x="2590266" y="3623131"/>
                  </a:lnTo>
                  <a:lnTo>
                    <a:pt x="2625338" y="3597401"/>
                  </a:lnTo>
                  <a:lnTo>
                    <a:pt x="2659820" y="3570717"/>
                  </a:lnTo>
                  <a:lnTo>
                    <a:pt x="2693698" y="3543095"/>
                  </a:lnTo>
                  <a:lnTo>
                    <a:pt x="2726958" y="3514551"/>
                  </a:lnTo>
                  <a:lnTo>
                    <a:pt x="2759586" y="3485101"/>
                  </a:lnTo>
                  <a:lnTo>
                    <a:pt x="2791568" y="3454761"/>
                  </a:lnTo>
                  <a:lnTo>
                    <a:pt x="2822891" y="3423548"/>
                  </a:lnTo>
                  <a:lnTo>
                    <a:pt x="2853540" y="3391477"/>
                  </a:lnTo>
                  <a:lnTo>
                    <a:pt x="2883501" y="3358565"/>
                  </a:lnTo>
                  <a:lnTo>
                    <a:pt x="2912760" y="3324827"/>
                  </a:lnTo>
                  <a:lnTo>
                    <a:pt x="2941304" y="3290281"/>
                  </a:lnTo>
                  <a:lnTo>
                    <a:pt x="2969117" y="3254941"/>
                  </a:lnTo>
                  <a:lnTo>
                    <a:pt x="2996188" y="3218824"/>
                  </a:lnTo>
                  <a:lnTo>
                    <a:pt x="3022500" y="3181947"/>
                  </a:lnTo>
                  <a:lnTo>
                    <a:pt x="3048041" y="3144325"/>
                  </a:lnTo>
                  <a:lnTo>
                    <a:pt x="3072797" y="3105975"/>
                  </a:lnTo>
                  <a:lnTo>
                    <a:pt x="3096752" y="3066912"/>
                  </a:lnTo>
                  <a:lnTo>
                    <a:pt x="3119895" y="3027152"/>
                  </a:lnTo>
                  <a:lnTo>
                    <a:pt x="3142209" y="2986713"/>
                  </a:lnTo>
                  <a:lnTo>
                    <a:pt x="3163682" y="2945609"/>
                  </a:lnTo>
                  <a:lnTo>
                    <a:pt x="3184300" y="2903858"/>
                  </a:lnTo>
                  <a:lnTo>
                    <a:pt x="3204048" y="2861474"/>
                  </a:lnTo>
                  <a:lnTo>
                    <a:pt x="3222913" y="2818475"/>
                  </a:lnTo>
                  <a:lnTo>
                    <a:pt x="3240880" y="2774877"/>
                  </a:lnTo>
                  <a:lnTo>
                    <a:pt x="3257936" y="2730694"/>
                  </a:lnTo>
                  <a:lnTo>
                    <a:pt x="3274067" y="2685945"/>
                  </a:lnTo>
                  <a:lnTo>
                    <a:pt x="3289258" y="2640644"/>
                  </a:lnTo>
                  <a:lnTo>
                    <a:pt x="3303495" y="2594808"/>
                  </a:lnTo>
                  <a:lnTo>
                    <a:pt x="3316766" y="2548453"/>
                  </a:lnTo>
                  <a:lnTo>
                    <a:pt x="3329055" y="2501595"/>
                  </a:lnTo>
                  <a:lnTo>
                    <a:pt x="3340349" y="2454251"/>
                  </a:lnTo>
                  <a:lnTo>
                    <a:pt x="3350633" y="2406435"/>
                  </a:lnTo>
                  <a:lnTo>
                    <a:pt x="3359895" y="2358166"/>
                  </a:lnTo>
                  <a:lnTo>
                    <a:pt x="3368119" y="2309457"/>
                  </a:lnTo>
                  <a:lnTo>
                    <a:pt x="3375292" y="2260327"/>
                  </a:lnTo>
                  <a:lnTo>
                    <a:pt x="3381400" y="2210790"/>
                  </a:lnTo>
                  <a:lnTo>
                    <a:pt x="3386428" y="2160863"/>
                  </a:lnTo>
                  <a:lnTo>
                    <a:pt x="3390364" y="2110562"/>
                  </a:lnTo>
                  <a:lnTo>
                    <a:pt x="3393192" y="2059904"/>
                  </a:lnTo>
                  <a:lnTo>
                    <a:pt x="3394899" y="2008903"/>
                  </a:lnTo>
                  <a:lnTo>
                    <a:pt x="3395471" y="1957577"/>
                  </a:lnTo>
                  <a:lnTo>
                    <a:pt x="3394899" y="1906252"/>
                  </a:lnTo>
                  <a:lnTo>
                    <a:pt x="3393192" y="1855251"/>
                  </a:lnTo>
                  <a:lnTo>
                    <a:pt x="3390364" y="1804593"/>
                  </a:lnTo>
                  <a:lnTo>
                    <a:pt x="3386428" y="1754292"/>
                  </a:lnTo>
                  <a:lnTo>
                    <a:pt x="3381400" y="1704365"/>
                  </a:lnTo>
                  <a:lnTo>
                    <a:pt x="3375292" y="1654828"/>
                  </a:lnTo>
                  <a:lnTo>
                    <a:pt x="3368119" y="1605698"/>
                  </a:lnTo>
                  <a:lnTo>
                    <a:pt x="3359895" y="1556989"/>
                  </a:lnTo>
                  <a:lnTo>
                    <a:pt x="3350633" y="1508720"/>
                  </a:lnTo>
                  <a:lnTo>
                    <a:pt x="3340349" y="1460904"/>
                  </a:lnTo>
                  <a:lnTo>
                    <a:pt x="3329055" y="1413560"/>
                  </a:lnTo>
                  <a:lnTo>
                    <a:pt x="3316766" y="1366702"/>
                  </a:lnTo>
                  <a:lnTo>
                    <a:pt x="3303495" y="1320347"/>
                  </a:lnTo>
                  <a:lnTo>
                    <a:pt x="3289258" y="1274511"/>
                  </a:lnTo>
                  <a:lnTo>
                    <a:pt x="3274067" y="1229210"/>
                  </a:lnTo>
                  <a:lnTo>
                    <a:pt x="3257936" y="1184461"/>
                  </a:lnTo>
                  <a:lnTo>
                    <a:pt x="3240880" y="1140278"/>
                  </a:lnTo>
                  <a:lnTo>
                    <a:pt x="3222913" y="1096680"/>
                  </a:lnTo>
                  <a:lnTo>
                    <a:pt x="3204048" y="1053681"/>
                  </a:lnTo>
                  <a:lnTo>
                    <a:pt x="3184300" y="1011297"/>
                  </a:lnTo>
                  <a:lnTo>
                    <a:pt x="3163682" y="969546"/>
                  </a:lnTo>
                  <a:lnTo>
                    <a:pt x="3142209" y="928442"/>
                  </a:lnTo>
                  <a:lnTo>
                    <a:pt x="3119895" y="888003"/>
                  </a:lnTo>
                  <a:lnTo>
                    <a:pt x="3096752" y="848243"/>
                  </a:lnTo>
                  <a:lnTo>
                    <a:pt x="3072797" y="809180"/>
                  </a:lnTo>
                  <a:lnTo>
                    <a:pt x="3048041" y="770830"/>
                  </a:lnTo>
                  <a:lnTo>
                    <a:pt x="3022500" y="733208"/>
                  </a:lnTo>
                  <a:lnTo>
                    <a:pt x="2996188" y="696331"/>
                  </a:lnTo>
                  <a:lnTo>
                    <a:pt x="2969117" y="660214"/>
                  </a:lnTo>
                  <a:lnTo>
                    <a:pt x="2941304" y="624874"/>
                  </a:lnTo>
                  <a:lnTo>
                    <a:pt x="2912760" y="590328"/>
                  </a:lnTo>
                  <a:lnTo>
                    <a:pt x="2883501" y="556590"/>
                  </a:lnTo>
                  <a:lnTo>
                    <a:pt x="2853540" y="523678"/>
                  </a:lnTo>
                  <a:lnTo>
                    <a:pt x="2822891" y="491607"/>
                  </a:lnTo>
                  <a:lnTo>
                    <a:pt x="2791568" y="460394"/>
                  </a:lnTo>
                  <a:lnTo>
                    <a:pt x="2759586" y="430054"/>
                  </a:lnTo>
                  <a:lnTo>
                    <a:pt x="2726958" y="400604"/>
                  </a:lnTo>
                  <a:lnTo>
                    <a:pt x="2693698" y="372060"/>
                  </a:lnTo>
                  <a:lnTo>
                    <a:pt x="2659820" y="344438"/>
                  </a:lnTo>
                  <a:lnTo>
                    <a:pt x="2625338" y="317754"/>
                  </a:lnTo>
                  <a:lnTo>
                    <a:pt x="2590266" y="292024"/>
                  </a:lnTo>
                  <a:lnTo>
                    <a:pt x="2554619" y="267264"/>
                  </a:lnTo>
                  <a:lnTo>
                    <a:pt x="2518409" y="243491"/>
                  </a:lnTo>
                  <a:lnTo>
                    <a:pt x="2481652" y="220720"/>
                  </a:lnTo>
                  <a:lnTo>
                    <a:pt x="2444360" y="198968"/>
                  </a:lnTo>
                  <a:lnTo>
                    <a:pt x="2406548" y="178251"/>
                  </a:lnTo>
                  <a:lnTo>
                    <a:pt x="2368231" y="158585"/>
                  </a:lnTo>
                  <a:lnTo>
                    <a:pt x="2329421" y="139985"/>
                  </a:lnTo>
                  <a:lnTo>
                    <a:pt x="2290134" y="122469"/>
                  </a:lnTo>
                  <a:lnTo>
                    <a:pt x="2250382" y="106052"/>
                  </a:lnTo>
                  <a:lnTo>
                    <a:pt x="2210180" y="90751"/>
                  </a:lnTo>
                  <a:lnTo>
                    <a:pt x="2169542" y="76581"/>
                  </a:lnTo>
                  <a:lnTo>
                    <a:pt x="2128482" y="63559"/>
                  </a:lnTo>
                  <a:lnTo>
                    <a:pt x="2087013" y="51700"/>
                  </a:lnTo>
                  <a:lnTo>
                    <a:pt x="2045150" y="41021"/>
                  </a:lnTo>
                  <a:lnTo>
                    <a:pt x="2002908" y="31538"/>
                  </a:lnTo>
                  <a:lnTo>
                    <a:pt x="1960299" y="23268"/>
                  </a:lnTo>
                  <a:lnTo>
                    <a:pt x="1917337" y="16225"/>
                  </a:lnTo>
                  <a:lnTo>
                    <a:pt x="1874037" y="10427"/>
                  </a:lnTo>
                  <a:lnTo>
                    <a:pt x="1830414" y="5889"/>
                  </a:lnTo>
                  <a:lnTo>
                    <a:pt x="1786479" y="2628"/>
                  </a:lnTo>
                  <a:lnTo>
                    <a:pt x="1742249" y="659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1085" y="1773174"/>
              <a:ext cx="3395979" cy="3915410"/>
            </a:xfrm>
            <a:custGeom>
              <a:avLst/>
              <a:gdLst/>
              <a:ahLst/>
              <a:cxnLst/>
              <a:rect l="l" t="t" r="r" b="b"/>
              <a:pathLst>
                <a:path w="3395979" h="3915410">
                  <a:moveTo>
                    <a:pt x="0" y="1957577"/>
                  </a:moveTo>
                  <a:lnTo>
                    <a:pt x="572" y="1906252"/>
                  </a:lnTo>
                  <a:lnTo>
                    <a:pt x="2279" y="1855251"/>
                  </a:lnTo>
                  <a:lnTo>
                    <a:pt x="5107" y="1804593"/>
                  </a:lnTo>
                  <a:lnTo>
                    <a:pt x="9043" y="1754292"/>
                  </a:lnTo>
                  <a:lnTo>
                    <a:pt x="14071" y="1704365"/>
                  </a:lnTo>
                  <a:lnTo>
                    <a:pt x="20179" y="1654828"/>
                  </a:lnTo>
                  <a:lnTo>
                    <a:pt x="27352" y="1605698"/>
                  </a:lnTo>
                  <a:lnTo>
                    <a:pt x="35576" y="1556989"/>
                  </a:lnTo>
                  <a:lnTo>
                    <a:pt x="44838" y="1508720"/>
                  </a:lnTo>
                  <a:lnTo>
                    <a:pt x="55122" y="1460904"/>
                  </a:lnTo>
                  <a:lnTo>
                    <a:pt x="66416" y="1413560"/>
                  </a:lnTo>
                  <a:lnTo>
                    <a:pt x="78705" y="1366702"/>
                  </a:lnTo>
                  <a:lnTo>
                    <a:pt x="91976" y="1320347"/>
                  </a:lnTo>
                  <a:lnTo>
                    <a:pt x="106213" y="1274511"/>
                  </a:lnTo>
                  <a:lnTo>
                    <a:pt x="121404" y="1229210"/>
                  </a:lnTo>
                  <a:lnTo>
                    <a:pt x="137535" y="1184461"/>
                  </a:lnTo>
                  <a:lnTo>
                    <a:pt x="154591" y="1140278"/>
                  </a:lnTo>
                  <a:lnTo>
                    <a:pt x="172558" y="1096680"/>
                  </a:lnTo>
                  <a:lnTo>
                    <a:pt x="191423" y="1053681"/>
                  </a:lnTo>
                  <a:lnTo>
                    <a:pt x="211171" y="1011297"/>
                  </a:lnTo>
                  <a:lnTo>
                    <a:pt x="231789" y="969546"/>
                  </a:lnTo>
                  <a:lnTo>
                    <a:pt x="253262" y="928442"/>
                  </a:lnTo>
                  <a:lnTo>
                    <a:pt x="275576" y="888003"/>
                  </a:lnTo>
                  <a:lnTo>
                    <a:pt x="298719" y="848243"/>
                  </a:lnTo>
                  <a:lnTo>
                    <a:pt x="322674" y="809180"/>
                  </a:lnTo>
                  <a:lnTo>
                    <a:pt x="347430" y="770830"/>
                  </a:lnTo>
                  <a:lnTo>
                    <a:pt x="372971" y="733208"/>
                  </a:lnTo>
                  <a:lnTo>
                    <a:pt x="399283" y="696331"/>
                  </a:lnTo>
                  <a:lnTo>
                    <a:pt x="426354" y="660214"/>
                  </a:lnTo>
                  <a:lnTo>
                    <a:pt x="454167" y="624874"/>
                  </a:lnTo>
                  <a:lnTo>
                    <a:pt x="482711" y="590328"/>
                  </a:lnTo>
                  <a:lnTo>
                    <a:pt x="511970" y="556590"/>
                  </a:lnTo>
                  <a:lnTo>
                    <a:pt x="541931" y="523678"/>
                  </a:lnTo>
                  <a:lnTo>
                    <a:pt x="572580" y="491607"/>
                  </a:lnTo>
                  <a:lnTo>
                    <a:pt x="603903" y="460394"/>
                  </a:lnTo>
                  <a:lnTo>
                    <a:pt x="635885" y="430054"/>
                  </a:lnTo>
                  <a:lnTo>
                    <a:pt x="668513" y="400604"/>
                  </a:lnTo>
                  <a:lnTo>
                    <a:pt x="701773" y="372060"/>
                  </a:lnTo>
                  <a:lnTo>
                    <a:pt x="735651" y="344438"/>
                  </a:lnTo>
                  <a:lnTo>
                    <a:pt x="770133" y="317754"/>
                  </a:lnTo>
                  <a:lnTo>
                    <a:pt x="805205" y="292024"/>
                  </a:lnTo>
                  <a:lnTo>
                    <a:pt x="840852" y="267264"/>
                  </a:lnTo>
                  <a:lnTo>
                    <a:pt x="877062" y="243491"/>
                  </a:lnTo>
                  <a:lnTo>
                    <a:pt x="913819" y="220720"/>
                  </a:lnTo>
                  <a:lnTo>
                    <a:pt x="951111" y="198968"/>
                  </a:lnTo>
                  <a:lnTo>
                    <a:pt x="988923" y="178251"/>
                  </a:lnTo>
                  <a:lnTo>
                    <a:pt x="1027240" y="158585"/>
                  </a:lnTo>
                  <a:lnTo>
                    <a:pt x="1066050" y="139985"/>
                  </a:lnTo>
                  <a:lnTo>
                    <a:pt x="1105337" y="122469"/>
                  </a:lnTo>
                  <a:lnTo>
                    <a:pt x="1145089" y="106052"/>
                  </a:lnTo>
                  <a:lnTo>
                    <a:pt x="1185291" y="90751"/>
                  </a:lnTo>
                  <a:lnTo>
                    <a:pt x="1225929" y="76581"/>
                  </a:lnTo>
                  <a:lnTo>
                    <a:pt x="1266989" y="63559"/>
                  </a:lnTo>
                  <a:lnTo>
                    <a:pt x="1308458" y="51700"/>
                  </a:lnTo>
                  <a:lnTo>
                    <a:pt x="1350321" y="41021"/>
                  </a:lnTo>
                  <a:lnTo>
                    <a:pt x="1392563" y="31538"/>
                  </a:lnTo>
                  <a:lnTo>
                    <a:pt x="1435172" y="23268"/>
                  </a:lnTo>
                  <a:lnTo>
                    <a:pt x="1478134" y="16225"/>
                  </a:lnTo>
                  <a:lnTo>
                    <a:pt x="1521434" y="10427"/>
                  </a:lnTo>
                  <a:lnTo>
                    <a:pt x="1565057" y="5889"/>
                  </a:lnTo>
                  <a:lnTo>
                    <a:pt x="1608992" y="2628"/>
                  </a:lnTo>
                  <a:lnTo>
                    <a:pt x="1653222" y="659"/>
                  </a:lnTo>
                  <a:lnTo>
                    <a:pt x="1697736" y="0"/>
                  </a:lnTo>
                  <a:lnTo>
                    <a:pt x="1742249" y="659"/>
                  </a:lnTo>
                  <a:lnTo>
                    <a:pt x="1786479" y="2628"/>
                  </a:lnTo>
                  <a:lnTo>
                    <a:pt x="1830414" y="5889"/>
                  </a:lnTo>
                  <a:lnTo>
                    <a:pt x="1874037" y="10427"/>
                  </a:lnTo>
                  <a:lnTo>
                    <a:pt x="1917337" y="16225"/>
                  </a:lnTo>
                  <a:lnTo>
                    <a:pt x="1960299" y="23268"/>
                  </a:lnTo>
                  <a:lnTo>
                    <a:pt x="2002908" y="31538"/>
                  </a:lnTo>
                  <a:lnTo>
                    <a:pt x="2045150" y="41021"/>
                  </a:lnTo>
                  <a:lnTo>
                    <a:pt x="2087013" y="51700"/>
                  </a:lnTo>
                  <a:lnTo>
                    <a:pt x="2128482" y="63559"/>
                  </a:lnTo>
                  <a:lnTo>
                    <a:pt x="2169542" y="76581"/>
                  </a:lnTo>
                  <a:lnTo>
                    <a:pt x="2210180" y="90751"/>
                  </a:lnTo>
                  <a:lnTo>
                    <a:pt x="2250382" y="106052"/>
                  </a:lnTo>
                  <a:lnTo>
                    <a:pt x="2290134" y="122469"/>
                  </a:lnTo>
                  <a:lnTo>
                    <a:pt x="2329421" y="139985"/>
                  </a:lnTo>
                  <a:lnTo>
                    <a:pt x="2368231" y="158585"/>
                  </a:lnTo>
                  <a:lnTo>
                    <a:pt x="2406548" y="178251"/>
                  </a:lnTo>
                  <a:lnTo>
                    <a:pt x="2444360" y="198968"/>
                  </a:lnTo>
                  <a:lnTo>
                    <a:pt x="2481652" y="220720"/>
                  </a:lnTo>
                  <a:lnTo>
                    <a:pt x="2518409" y="243491"/>
                  </a:lnTo>
                  <a:lnTo>
                    <a:pt x="2554619" y="267264"/>
                  </a:lnTo>
                  <a:lnTo>
                    <a:pt x="2590266" y="292024"/>
                  </a:lnTo>
                  <a:lnTo>
                    <a:pt x="2625338" y="317754"/>
                  </a:lnTo>
                  <a:lnTo>
                    <a:pt x="2659820" y="344438"/>
                  </a:lnTo>
                  <a:lnTo>
                    <a:pt x="2693698" y="372060"/>
                  </a:lnTo>
                  <a:lnTo>
                    <a:pt x="2726958" y="400604"/>
                  </a:lnTo>
                  <a:lnTo>
                    <a:pt x="2759586" y="430054"/>
                  </a:lnTo>
                  <a:lnTo>
                    <a:pt x="2791568" y="460394"/>
                  </a:lnTo>
                  <a:lnTo>
                    <a:pt x="2822891" y="491607"/>
                  </a:lnTo>
                  <a:lnTo>
                    <a:pt x="2853540" y="523678"/>
                  </a:lnTo>
                  <a:lnTo>
                    <a:pt x="2883501" y="556590"/>
                  </a:lnTo>
                  <a:lnTo>
                    <a:pt x="2912760" y="590328"/>
                  </a:lnTo>
                  <a:lnTo>
                    <a:pt x="2941304" y="624874"/>
                  </a:lnTo>
                  <a:lnTo>
                    <a:pt x="2969117" y="660214"/>
                  </a:lnTo>
                  <a:lnTo>
                    <a:pt x="2996188" y="696331"/>
                  </a:lnTo>
                  <a:lnTo>
                    <a:pt x="3022500" y="733208"/>
                  </a:lnTo>
                  <a:lnTo>
                    <a:pt x="3048041" y="770830"/>
                  </a:lnTo>
                  <a:lnTo>
                    <a:pt x="3072797" y="809180"/>
                  </a:lnTo>
                  <a:lnTo>
                    <a:pt x="3096752" y="848243"/>
                  </a:lnTo>
                  <a:lnTo>
                    <a:pt x="3119895" y="888003"/>
                  </a:lnTo>
                  <a:lnTo>
                    <a:pt x="3142209" y="928442"/>
                  </a:lnTo>
                  <a:lnTo>
                    <a:pt x="3163682" y="969546"/>
                  </a:lnTo>
                  <a:lnTo>
                    <a:pt x="3184300" y="1011297"/>
                  </a:lnTo>
                  <a:lnTo>
                    <a:pt x="3204048" y="1053681"/>
                  </a:lnTo>
                  <a:lnTo>
                    <a:pt x="3222913" y="1096680"/>
                  </a:lnTo>
                  <a:lnTo>
                    <a:pt x="3240880" y="1140278"/>
                  </a:lnTo>
                  <a:lnTo>
                    <a:pt x="3257936" y="1184461"/>
                  </a:lnTo>
                  <a:lnTo>
                    <a:pt x="3274067" y="1229210"/>
                  </a:lnTo>
                  <a:lnTo>
                    <a:pt x="3289258" y="1274511"/>
                  </a:lnTo>
                  <a:lnTo>
                    <a:pt x="3303495" y="1320347"/>
                  </a:lnTo>
                  <a:lnTo>
                    <a:pt x="3316766" y="1366702"/>
                  </a:lnTo>
                  <a:lnTo>
                    <a:pt x="3329055" y="1413560"/>
                  </a:lnTo>
                  <a:lnTo>
                    <a:pt x="3340349" y="1460904"/>
                  </a:lnTo>
                  <a:lnTo>
                    <a:pt x="3350633" y="1508720"/>
                  </a:lnTo>
                  <a:lnTo>
                    <a:pt x="3359895" y="1556989"/>
                  </a:lnTo>
                  <a:lnTo>
                    <a:pt x="3368119" y="1605698"/>
                  </a:lnTo>
                  <a:lnTo>
                    <a:pt x="3375292" y="1654828"/>
                  </a:lnTo>
                  <a:lnTo>
                    <a:pt x="3381400" y="1704365"/>
                  </a:lnTo>
                  <a:lnTo>
                    <a:pt x="3386428" y="1754292"/>
                  </a:lnTo>
                  <a:lnTo>
                    <a:pt x="3390364" y="1804593"/>
                  </a:lnTo>
                  <a:lnTo>
                    <a:pt x="3393192" y="1855251"/>
                  </a:lnTo>
                  <a:lnTo>
                    <a:pt x="3394899" y="1906252"/>
                  </a:lnTo>
                  <a:lnTo>
                    <a:pt x="3395471" y="1957577"/>
                  </a:lnTo>
                  <a:lnTo>
                    <a:pt x="3394899" y="2008903"/>
                  </a:lnTo>
                  <a:lnTo>
                    <a:pt x="3393192" y="2059904"/>
                  </a:lnTo>
                  <a:lnTo>
                    <a:pt x="3390364" y="2110562"/>
                  </a:lnTo>
                  <a:lnTo>
                    <a:pt x="3386428" y="2160863"/>
                  </a:lnTo>
                  <a:lnTo>
                    <a:pt x="3381400" y="2210790"/>
                  </a:lnTo>
                  <a:lnTo>
                    <a:pt x="3375292" y="2260327"/>
                  </a:lnTo>
                  <a:lnTo>
                    <a:pt x="3368119" y="2309457"/>
                  </a:lnTo>
                  <a:lnTo>
                    <a:pt x="3359895" y="2358166"/>
                  </a:lnTo>
                  <a:lnTo>
                    <a:pt x="3350633" y="2406435"/>
                  </a:lnTo>
                  <a:lnTo>
                    <a:pt x="3340349" y="2454251"/>
                  </a:lnTo>
                  <a:lnTo>
                    <a:pt x="3329055" y="2501595"/>
                  </a:lnTo>
                  <a:lnTo>
                    <a:pt x="3316766" y="2548453"/>
                  </a:lnTo>
                  <a:lnTo>
                    <a:pt x="3303495" y="2594808"/>
                  </a:lnTo>
                  <a:lnTo>
                    <a:pt x="3289258" y="2640644"/>
                  </a:lnTo>
                  <a:lnTo>
                    <a:pt x="3274067" y="2685945"/>
                  </a:lnTo>
                  <a:lnTo>
                    <a:pt x="3257936" y="2730694"/>
                  </a:lnTo>
                  <a:lnTo>
                    <a:pt x="3240880" y="2774877"/>
                  </a:lnTo>
                  <a:lnTo>
                    <a:pt x="3222913" y="2818475"/>
                  </a:lnTo>
                  <a:lnTo>
                    <a:pt x="3204048" y="2861474"/>
                  </a:lnTo>
                  <a:lnTo>
                    <a:pt x="3184300" y="2903858"/>
                  </a:lnTo>
                  <a:lnTo>
                    <a:pt x="3163682" y="2945609"/>
                  </a:lnTo>
                  <a:lnTo>
                    <a:pt x="3142209" y="2986713"/>
                  </a:lnTo>
                  <a:lnTo>
                    <a:pt x="3119895" y="3027152"/>
                  </a:lnTo>
                  <a:lnTo>
                    <a:pt x="3096752" y="3066912"/>
                  </a:lnTo>
                  <a:lnTo>
                    <a:pt x="3072797" y="3105975"/>
                  </a:lnTo>
                  <a:lnTo>
                    <a:pt x="3048041" y="3144325"/>
                  </a:lnTo>
                  <a:lnTo>
                    <a:pt x="3022500" y="3181947"/>
                  </a:lnTo>
                  <a:lnTo>
                    <a:pt x="2996188" y="3218824"/>
                  </a:lnTo>
                  <a:lnTo>
                    <a:pt x="2969117" y="3254941"/>
                  </a:lnTo>
                  <a:lnTo>
                    <a:pt x="2941304" y="3290281"/>
                  </a:lnTo>
                  <a:lnTo>
                    <a:pt x="2912760" y="3324827"/>
                  </a:lnTo>
                  <a:lnTo>
                    <a:pt x="2883501" y="3358565"/>
                  </a:lnTo>
                  <a:lnTo>
                    <a:pt x="2853540" y="3391477"/>
                  </a:lnTo>
                  <a:lnTo>
                    <a:pt x="2822891" y="3423548"/>
                  </a:lnTo>
                  <a:lnTo>
                    <a:pt x="2791568" y="3454761"/>
                  </a:lnTo>
                  <a:lnTo>
                    <a:pt x="2759586" y="3485101"/>
                  </a:lnTo>
                  <a:lnTo>
                    <a:pt x="2726958" y="3514551"/>
                  </a:lnTo>
                  <a:lnTo>
                    <a:pt x="2693698" y="3543095"/>
                  </a:lnTo>
                  <a:lnTo>
                    <a:pt x="2659820" y="3570717"/>
                  </a:lnTo>
                  <a:lnTo>
                    <a:pt x="2625338" y="3597401"/>
                  </a:lnTo>
                  <a:lnTo>
                    <a:pt x="2590266" y="3623131"/>
                  </a:lnTo>
                  <a:lnTo>
                    <a:pt x="2554619" y="3647891"/>
                  </a:lnTo>
                  <a:lnTo>
                    <a:pt x="2518409" y="3671664"/>
                  </a:lnTo>
                  <a:lnTo>
                    <a:pt x="2481652" y="3694435"/>
                  </a:lnTo>
                  <a:lnTo>
                    <a:pt x="2444360" y="3716187"/>
                  </a:lnTo>
                  <a:lnTo>
                    <a:pt x="2406548" y="3736904"/>
                  </a:lnTo>
                  <a:lnTo>
                    <a:pt x="2368231" y="3756570"/>
                  </a:lnTo>
                  <a:lnTo>
                    <a:pt x="2329421" y="3775170"/>
                  </a:lnTo>
                  <a:lnTo>
                    <a:pt x="2290134" y="3792686"/>
                  </a:lnTo>
                  <a:lnTo>
                    <a:pt x="2250382" y="3809103"/>
                  </a:lnTo>
                  <a:lnTo>
                    <a:pt x="2210180" y="3824404"/>
                  </a:lnTo>
                  <a:lnTo>
                    <a:pt x="2169542" y="3838574"/>
                  </a:lnTo>
                  <a:lnTo>
                    <a:pt x="2128482" y="3851596"/>
                  </a:lnTo>
                  <a:lnTo>
                    <a:pt x="2087013" y="3863455"/>
                  </a:lnTo>
                  <a:lnTo>
                    <a:pt x="2045150" y="3874134"/>
                  </a:lnTo>
                  <a:lnTo>
                    <a:pt x="2002908" y="3883617"/>
                  </a:lnTo>
                  <a:lnTo>
                    <a:pt x="1960299" y="3891887"/>
                  </a:lnTo>
                  <a:lnTo>
                    <a:pt x="1917337" y="3898930"/>
                  </a:lnTo>
                  <a:lnTo>
                    <a:pt x="1874037" y="3904728"/>
                  </a:lnTo>
                  <a:lnTo>
                    <a:pt x="1830414" y="3909266"/>
                  </a:lnTo>
                  <a:lnTo>
                    <a:pt x="1786479" y="3912527"/>
                  </a:lnTo>
                  <a:lnTo>
                    <a:pt x="1742249" y="3914496"/>
                  </a:lnTo>
                  <a:lnTo>
                    <a:pt x="1697736" y="3915155"/>
                  </a:lnTo>
                  <a:lnTo>
                    <a:pt x="1653222" y="3914496"/>
                  </a:lnTo>
                  <a:lnTo>
                    <a:pt x="1608992" y="3912527"/>
                  </a:lnTo>
                  <a:lnTo>
                    <a:pt x="1565057" y="3909266"/>
                  </a:lnTo>
                  <a:lnTo>
                    <a:pt x="1521434" y="3904728"/>
                  </a:lnTo>
                  <a:lnTo>
                    <a:pt x="1478134" y="3898930"/>
                  </a:lnTo>
                  <a:lnTo>
                    <a:pt x="1435172" y="3891887"/>
                  </a:lnTo>
                  <a:lnTo>
                    <a:pt x="1392563" y="3883617"/>
                  </a:lnTo>
                  <a:lnTo>
                    <a:pt x="1350321" y="3874134"/>
                  </a:lnTo>
                  <a:lnTo>
                    <a:pt x="1308458" y="3863455"/>
                  </a:lnTo>
                  <a:lnTo>
                    <a:pt x="1266989" y="3851596"/>
                  </a:lnTo>
                  <a:lnTo>
                    <a:pt x="1225929" y="3838574"/>
                  </a:lnTo>
                  <a:lnTo>
                    <a:pt x="1185291" y="3824404"/>
                  </a:lnTo>
                  <a:lnTo>
                    <a:pt x="1145089" y="3809103"/>
                  </a:lnTo>
                  <a:lnTo>
                    <a:pt x="1105337" y="3792686"/>
                  </a:lnTo>
                  <a:lnTo>
                    <a:pt x="1066050" y="3775170"/>
                  </a:lnTo>
                  <a:lnTo>
                    <a:pt x="1027240" y="3756570"/>
                  </a:lnTo>
                  <a:lnTo>
                    <a:pt x="988923" y="3736904"/>
                  </a:lnTo>
                  <a:lnTo>
                    <a:pt x="951111" y="3716187"/>
                  </a:lnTo>
                  <a:lnTo>
                    <a:pt x="913819" y="3694435"/>
                  </a:lnTo>
                  <a:lnTo>
                    <a:pt x="877062" y="3671664"/>
                  </a:lnTo>
                  <a:lnTo>
                    <a:pt x="840852" y="3647891"/>
                  </a:lnTo>
                  <a:lnTo>
                    <a:pt x="805205" y="3623131"/>
                  </a:lnTo>
                  <a:lnTo>
                    <a:pt x="770133" y="3597401"/>
                  </a:lnTo>
                  <a:lnTo>
                    <a:pt x="735651" y="3570717"/>
                  </a:lnTo>
                  <a:lnTo>
                    <a:pt x="701773" y="3543095"/>
                  </a:lnTo>
                  <a:lnTo>
                    <a:pt x="668513" y="3514551"/>
                  </a:lnTo>
                  <a:lnTo>
                    <a:pt x="635885" y="3485101"/>
                  </a:lnTo>
                  <a:lnTo>
                    <a:pt x="603903" y="3454761"/>
                  </a:lnTo>
                  <a:lnTo>
                    <a:pt x="572580" y="3423548"/>
                  </a:lnTo>
                  <a:lnTo>
                    <a:pt x="541931" y="3391477"/>
                  </a:lnTo>
                  <a:lnTo>
                    <a:pt x="511970" y="3358565"/>
                  </a:lnTo>
                  <a:lnTo>
                    <a:pt x="482711" y="3324827"/>
                  </a:lnTo>
                  <a:lnTo>
                    <a:pt x="454167" y="3290281"/>
                  </a:lnTo>
                  <a:lnTo>
                    <a:pt x="426354" y="3254941"/>
                  </a:lnTo>
                  <a:lnTo>
                    <a:pt x="399283" y="3218824"/>
                  </a:lnTo>
                  <a:lnTo>
                    <a:pt x="372971" y="3181947"/>
                  </a:lnTo>
                  <a:lnTo>
                    <a:pt x="347430" y="3144325"/>
                  </a:lnTo>
                  <a:lnTo>
                    <a:pt x="322674" y="3105975"/>
                  </a:lnTo>
                  <a:lnTo>
                    <a:pt x="298719" y="3066912"/>
                  </a:lnTo>
                  <a:lnTo>
                    <a:pt x="275576" y="3027152"/>
                  </a:lnTo>
                  <a:lnTo>
                    <a:pt x="253262" y="2986713"/>
                  </a:lnTo>
                  <a:lnTo>
                    <a:pt x="231789" y="2945609"/>
                  </a:lnTo>
                  <a:lnTo>
                    <a:pt x="211171" y="2903858"/>
                  </a:lnTo>
                  <a:lnTo>
                    <a:pt x="191423" y="2861474"/>
                  </a:lnTo>
                  <a:lnTo>
                    <a:pt x="172558" y="2818475"/>
                  </a:lnTo>
                  <a:lnTo>
                    <a:pt x="154591" y="2774877"/>
                  </a:lnTo>
                  <a:lnTo>
                    <a:pt x="137535" y="2730694"/>
                  </a:lnTo>
                  <a:lnTo>
                    <a:pt x="121404" y="2685945"/>
                  </a:lnTo>
                  <a:lnTo>
                    <a:pt x="106213" y="2640644"/>
                  </a:lnTo>
                  <a:lnTo>
                    <a:pt x="91976" y="2594808"/>
                  </a:lnTo>
                  <a:lnTo>
                    <a:pt x="78705" y="2548453"/>
                  </a:lnTo>
                  <a:lnTo>
                    <a:pt x="66416" y="2501595"/>
                  </a:lnTo>
                  <a:lnTo>
                    <a:pt x="55122" y="2454251"/>
                  </a:lnTo>
                  <a:lnTo>
                    <a:pt x="44838" y="2406435"/>
                  </a:lnTo>
                  <a:lnTo>
                    <a:pt x="35576" y="2358166"/>
                  </a:lnTo>
                  <a:lnTo>
                    <a:pt x="27352" y="2309457"/>
                  </a:lnTo>
                  <a:lnTo>
                    <a:pt x="20179" y="2260327"/>
                  </a:lnTo>
                  <a:lnTo>
                    <a:pt x="14071" y="2210790"/>
                  </a:lnTo>
                  <a:lnTo>
                    <a:pt x="9043" y="2160863"/>
                  </a:lnTo>
                  <a:lnTo>
                    <a:pt x="5107" y="2110562"/>
                  </a:lnTo>
                  <a:lnTo>
                    <a:pt x="2279" y="2059904"/>
                  </a:lnTo>
                  <a:lnTo>
                    <a:pt x="572" y="2008903"/>
                  </a:lnTo>
                  <a:lnTo>
                    <a:pt x="0" y="195757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9775" y="2267712"/>
              <a:ext cx="1516379" cy="441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4807" y="1988820"/>
              <a:ext cx="1810512" cy="4648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7311" y="2211324"/>
              <a:ext cx="1319783" cy="464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2279" y="2490216"/>
              <a:ext cx="1071372" cy="441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403975" y="2035555"/>
            <a:ext cx="1870710" cy="334517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14655" marR="184785" indent="-222885">
              <a:lnSpc>
                <a:spcPts val="1750"/>
              </a:lnSpc>
              <a:spcBef>
                <a:spcPts val="295"/>
              </a:spcBef>
            </a:pP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COMPETENCIAS </a:t>
            </a:r>
            <a:r>
              <a:rPr sz="16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Y </a:t>
            </a:r>
            <a:r>
              <a:rPr sz="1600" b="1" i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FACULTADES</a:t>
            </a:r>
            <a:endParaRPr sz="1600">
              <a:latin typeface="Calibri"/>
              <a:cs typeface="Calibri"/>
            </a:endParaRPr>
          </a:p>
          <a:p>
            <a:pPr marL="96520" marR="89535" indent="88265">
              <a:lnSpc>
                <a:spcPts val="1750"/>
              </a:lnSpc>
              <a:spcBef>
                <a:spcPts val="700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 Funciones de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delegados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comité:</a:t>
            </a:r>
            <a:endParaRPr sz="1600">
              <a:latin typeface="Calibri"/>
              <a:cs typeface="Calibri"/>
            </a:endParaRPr>
          </a:p>
          <a:p>
            <a:pPr marL="421005" indent="-218440">
              <a:lnSpc>
                <a:spcPct val="100000"/>
              </a:lnSpc>
              <a:spcBef>
                <a:spcPts val="490"/>
              </a:spcBef>
              <a:buFont typeface="Calibri"/>
              <a:buChar char="•"/>
              <a:tabLst>
                <a:tab pos="421640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consultado</a:t>
            </a:r>
            <a:endParaRPr sz="1600">
              <a:latin typeface="Calibri"/>
              <a:cs typeface="Calibri"/>
            </a:endParaRPr>
          </a:p>
          <a:p>
            <a:pPr marL="486409" marR="207645" indent="-271780">
              <a:lnSpc>
                <a:spcPts val="1760"/>
              </a:lnSpc>
              <a:spcBef>
                <a:spcPts val="325"/>
              </a:spcBef>
              <a:buFont typeface="Calibri"/>
              <a:buChar char="•"/>
              <a:tabLst>
                <a:tab pos="387985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Participar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planificación</a:t>
            </a:r>
            <a:endParaRPr sz="1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185420" algn="l"/>
              </a:tabLst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Efectuar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propuestas</a:t>
            </a:r>
            <a:endParaRPr sz="1600">
              <a:latin typeface="Calibri"/>
              <a:cs typeface="Calibri"/>
            </a:endParaRPr>
          </a:p>
          <a:p>
            <a:pPr marL="381000" lvl="1" indent="-172720">
              <a:lnSpc>
                <a:spcPct val="100000"/>
              </a:lnSpc>
              <a:spcBef>
                <a:spcPts val="135"/>
              </a:spcBef>
              <a:buFont typeface="Calibri"/>
              <a:buChar char="•"/>
              <a:tabLst>
                <a:tab pos="381635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informados</a:t>
            </a:r>
            <a:endParaRPr sz="1600">
              <a:latin typeface="Calibri"/>
              <a:cs typeface="Calibri"/>
            </a:endParaRPr>
          </a:p>
          <a:p>
            <a:pPr marL="356870" lvl="1" indent="-172720">
              <a:lnSpc>
                <a:spcPct val="100000"/>
              </a:lnSpc>
              <a:spcBef>
                <a:spcPts val="120"/>
              </a:spcBef>
              <a:buFont typeface="Calibri"/>
              <a:buChar char="•"/>
              <a:tabLst>
                <a:tab pos="357505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Documentación</a:t>
            </a:r>
            <a:endParaRPr sz="1600">
              <a:latin typeface="Calibri"/>
              <a:cs typeface="Calibri"/>
            </a:endParaRPr>
          </a:p>
          <a:p>
            <a:pPr marL="363220" marR="184785" lvl="1" indent="-363220">
              <a:lnSpc>
                <a:spcPts val="1760"/>
              </a:lnSpc>
              <a:spcBef>
                <a:spcPts val="320"/>
              </a:spcBef>
              <a:buFont typeface="Calibri"/>
              <a:buChar char="•"/>
              <a:tabLst>
                <a:tab pos="363220" algn="l"/>
              </a:tabLst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Acompañar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inspección</a:t>
            </a:r>
            <a:endParaRPr sz="1600">
              <a:latin typeface="Calibri"/>
              <a:cs typeface="Calibri"/>
            </a:endParaRPr>
          </a:p>
          <a:p>
            <a:pPr marL="516890" lvl="2" indent="-172720">
              <a:lnSpc>
                <a:spcPct val="100000"/>
              </a:lnSpc>
              <a:spcBef>
                <a:spcPts val="105"/>
              </a:spcBef>
              <a:buFont typeface="Calibri"/>
              <a:buChar char="•"/>
              <a:tabLst>
                <a:tab pos="517525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paralización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0311" y="1831467"/>
            <a:ext cx="3625850" cy="1992630"/>
            <a:chOff x="210311" y="1831467"/>
            <a:chExt cx="3625850" cy="1992630"/>
          </a:xfrm>
        </p:grpSpPr>
        <p:sp>
          <p:nvSpPr>
            <p:cNvPr id="27" name="object 27"/>
            <p:cNvSpPr/>
            <p:nvPr/>
          </p:nvSpPr>
          <p:spPr>
            <a:xfrm>
              <a:off x="3225800" y="1844167"/>
              <a:ext cx="597535" cy="343535"/>
            </a:xfrm>
            <a:custGeom>
              <a:avLst/>
              <a:gdLst/>
              <a:ahLst/>
              <a:cxnLst/>
              <a:rect l="l" t="t" r="r" b="b"/>
              <a:pathLst>
                <a:path w="597535" h="343535">
                  <a:moveTo>
                    <a:pt x="597280" y="0"/>
                  </a:moveTo>
                  <a:lnTo>
                    <a:pt x="0" y="34340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3265" y="1949958"/>
              <a:ext cx="3599815" cy="1861185"/>
            </a:xfrm>
            <a:custGeom>
              <a:avLst/>
              <a:gdLst/>
              <a:ahLst/>
              <a:cxnLst/>
              <a:rect l="l" t="t" r="r" b="b"/>
              <a:pathLst>
                <a:path w="3599815" h="1861185">
                  <a:moveTo>
                    <a:pt x="1799844" y="0"/>
                  </a:moveTo>
                  <a:lnTo>
                    <a:pt x="1737967" y="539"/>
                  </a:lnTo>
                  <a:lnTo>
                    <a:pt x="1676615" y="2146"/>
                  </a:lnTo>
                  <a:lnTo>
                    <a:pt x="1615819" y="4803"/>
                  </a:lnTo>
                  <a:lnTo>
                    <a:pt x="1555615" y="8493"/>
                  </a:lnTo>
                  <a:lnTo>
                    <a:pt x="1496034" y="13199"/>
                  </a:lnTo>
                  <a:lnTo>
                    <a:pt x="1437111" y="18902"/>
                  </a:lnTo>
                  <a:lnTo>
                    <a:pt x="1378880" y="25587"/>
                  </a:lnTo>
                  <a:lnTo>
                    <a:pt x="1321373" y="33235"/>
                  </a:lnTo>
                  <a:lnTo>
                    <a:pt x="1264624" y="41829"/>
                  </a:lnTo>
                  <a:lnTo>
                    <a:pt x="1208667" y="51352"/>
                  </a:lnTo>
                  <a:lnTo>
                    <a:pt x="1153535" y="61787"/>
                  </a:lnTo>
                  <a:lnTo>
                    <a:pt x="1099262" y="73116"/>
                  </a:lnTo>
                  <a:lnTo>
                    <a:pt x="1045881" y="85322"/>
                  </a:lnTo>
                  <a:lnTo>
                    <a:pt x="993426" y="98387"/>
                  </a:lnTo>
                  <a:lnTo>
                    <a:pt x="941930" y="112295"/>
                  </a:lnTo>
                  <a:lnTo>
                    <a:pt x="891427" y="127028"/>
                  </a:lnTo>
                  <a:lnTo>
                    <a:pt x="841950" y="142568"/>
                  </a:lnTo>
                  <a:lnTo>
                    <a:pt x="793532" y="158899"/>
                  </a:lnTo>
                  <a:lnTo>
                    <a:pt x="746209" y="176003"/>
                  </a:lnTo>
                  <a:lnTo>
                    <a:pt x="700011" y="193862"/>
                  </a:lnTo>
                  <a:lnTo>
                    <a:pt x="654974" y="212460"/>
                  </a:lnTo>
                  <a:lnTo>
                    <a:pt x="611131" y="231778"/>
                  </a:lnTo>
                  <a:lnTo>
                    <a:pt x="568516" y="251801"/>
                  </a:lnTo>
                  <a:lnTo>
                    <a:pt x="527161" y="272510"/>
                  </a:lnTo>
                  <a:lnTo>
                    <a:pt x="487100" y="293888"/>
                  </a:lnTo>
                  <a:lnTo>
                    <a:pt x="448367" y="315917"/>
                  </a:lnTo>
                  <a:lnTo>
                    <a:pt x="410996" y="338581"/>
                  </a:lnTo>
                  <a:lnTo>
                    <a:pt x="375019" y="361863"/>
                  </a:lnTo>
                  <a:lnTo>
                    <a:pt x="340470" y="385744"/>
                  </a:lnTo>
                  <a:lnTo>
                    <a:pt x="307384" y="410207"/>
                  </a:lnTo>
                  <a:lnTo>
                    <a:pt x="275793" y="435236"/>
                  </a:lnTo>
                  <a:lnTo>
                    <a:pt x="245730" y="460812"/>
                  </a:lnTo>
                  <a:lnTo>
                    <a:pt x="217230" y="486919"/>
                  </a:lnTo>
                  <a:lnTo>
                    <a:pt x="165052" y="540655"/>
                  </a:lnTo>
                  <a:lnTo>
                    <a:pt x="119524" y="596305"/>
                  </a:lnTo>
                  <a:lnTo>
                    <a:pt x="80917" y="653730"/>
                  </a:lnTo>
                  <a:lnTo>
                    <a:pt x="49497" y="712793"/>
                  </a:lnTo>
                  <a:lnTo>
                    <a:pt x="25532" y="773353"/>
                  </a:lnTo>
                  <a:lnTo>
                    <a:pt x="9292" y="835274"/>
                  </a:lnTo>
                  <a:lnTo>
                    <a:pt x="1043" y="898416"/>
                  </a:lnTo>
                  <a:lnTo>
                    <a:pt x="0" y="930401"/>
                  </a:lnTo>
                  <a:lnTo>
                    <a:pt x="1043" y="962387"/>
                  </a:lnTo>
                  <a:lnTo>
                    <a:pt x="9292" y="1025529"/>
                  </a:lnTo>
                  <a:lnTo>
                    <a:pt x="25532" y="1087450"/>
                  </a:lnTo>
                  <a:lnTo>
                    <a:pt x="49497" y="1148010"/>
                  </a:lnTo>
                  <a:lnTo>
                    <a:pt x="80917" y="1207073"/>
                  </a:lnTo>
                  <a:lnTo>
                    <a:pt x="119524" y="1264498"/>
                  </a:lnTo>
                  <a:lnTo>
                    <a:pt x="165052" y="1320148"/>
                  </a:lnTo>
                  <a:lnTo>
                    <a:pt x="217230" y="1373884"/>
                  </a:lnTo>
                  <a:lnTo>
                    <a:pt x="245730" y="1399991"/>
                  </a:lnTo>
                  <a:lnTo>
                    <a:pt x="275793" y="1425567"/>
                  </a:lnTo>
                  <a:lnTo>
                    <a:pt x="307384" y="1450596"/>
                  </a:lnTo>
                  <a:lnTo>
                    <a:pt x="340470" y="1475059"/>
                  </a:lnTo>
                  <a:lnTo>
                    <a:pt x="375019" y="1498940"/>
                  </a:lnTo>
                  <a:lnTo>
                    <a:pt x="410996" y="1522222"/>
                  </a:lnTo>
                  <a:lnTo>
                    <a:pt x="448367" y="1544886"/>
                  </a:lnTo>
                  <a:lnTo>
                    <a:pt x="487100" y="1566915"/>
                  </a:lnTo>
                  <a:lnTo>
                    <a:pt x="527161" y="1588293"/>
                  </a:lnTo>
                  <a:lnTo>
                    <a:pt x="568516" y="1609002"/>
                  </a:lnTo>
                  <a:lnTo>
                    <a:pt x="611131" y="1629025"/>
                  </a:lnTo>
                  <a:lnTo>
                    <a:pt x="654974" y="1648343"/>
                  </a:lnTo>
                  <a:lnTo>
                    <a:pt x="700011" y="1666941"/>
                  </a:lnTo>
                  <a:lnTo>
                    <a:pt x="746209" y="1684800"/>
                  </a:lnTo>
                  <a:lnTo>
                    <a:pt x="793532" y="1701904"/>
                  </a:lnTo>
                  <a:lnTo>
                    <a:pt x="841950" y="1718235"/>
                  </a:lnTo>
                  <a:lnTo>
                    <a:pt x="891427" y="1733775"/>
                  </a:lnTo>
                  <a:lnTo>
                    <a:pt x="941930" y="1748508"/>
                  </a:lnTo>
                  <a:lnTo>
                    <a:pt x="993426" y="1762416"/>
                  </a:lnTo>
                  <a:lnTo>
                    <a:pt x="1045881" y="1775481"/>
                  </a:lnTo>
                  <a:lnTo>
                    <a:pt x="1099262" y="1787687"/>
                  </a:lnTo>
                  <a:lnTo>
                    <a:pt x="1153535" y="1799016"/>
                  </a:lnTo>
                  <a:lnTo>
                    <a:pt x="1208667" y="1809451"/>
                  </a:lnTo>
                  <a:lnTo>
                    <a:pt x="1264624" y="1818974"/>
                  </a:lnTo>
                  <a:lnTo>
                    <a:pt x="1321373" y="1827568"/>
                  </a:lnTo>
                  <a:lnTo>
                    <a:pt x="1378880" y="1835216"/>
                  </a:lnTo>
                  <a:lnTo>
                    <a:pt x="1437111" y="1841901"/>
                  </a:lnTo>
                  <a:lnTo>
                    <a:pt x="1496034" y="1847604"/>
                  </a:lnTo>
                  <a:lnTo>
                    <a:pt x="1555615" y="1852310"/>
                  </a:lnTo>
                  <a:lnTo>
                    <a:pt x="1615819" y="1856000"/>
                  </a:lnTo>
                  <a:lnTo>
                    <a:pt x="1676615" y="1858657"/>
                  </a:lnTo>
                  <a:lnTo>
                    <a:pt x="1737967" y="1860264"/>
                  </a:lnTo>
                  <a:lnTo>
                    <a:pt x="1799844" y="1860803"/>
                  </a:lnTo>
                  <a:lnTo>
                    <a:pt x="1861720" y="1860264"/>
                  </a:lnTo>
                  <a:lnTo>
                    <a:pt x="1923072" y="1858657"/>
                  </a:lnTo>
                  <a:lnTo>
                    <a:pt x="1983868" y="1856000"/>
                  </a:lnTo>
                  <a:lnTo>
                    <a:pt x="2044072" y="1852310"/>
                  </a:lnTo>
                  <a:lnTo>
                    <a:pt x="2103653" y="1847604"/>
                  </a:lnTo>
                  <a:lnTo>
                    <a:pt x="2162576" y="1841901"/>
                  </a:lnTo>
                  <a:lnTo>
                    <a:pt x="2220807" y="1835216"/>
                  </a:lnTo>
                  <a:lnTo>
                    <a:pt x="2278314" y="1827568"/>
                  </a:lnTo>
                  <a:lnTo>
                    <a:pt x="2335063" y="1818974"/>
                  </a:lnTo>
                  <a:lnTo>
                    <a:pt x="2391020" y="1809451"/>
                  </a:lnTo>
                  <a:lnTo>
                    <a:pt x="2446152" y="1799016"/>
                  </a:lnTo>
                  <a:lnTo>
                    <a:pt x="2500425" y="1787687"/>
                  </a:lnTo>
                  <a:lnTo>
                    <a:pt x="2553806" y="1775481"/>
                  </a:lnTo>
                  <a:lnTo>
                    <a:pt x="2606261" y="1762416"/>
                  </a:lnTo>
                  <a:lnTo>
                    <a:pt x="2657757" y="1748508"/>
                  </a:lnTo>
                  <a:lnTo>
                    <a:pt x="2708260" y="1733775"/>
                  </a:lnTo>
                  <a:lnTo>
                    <a:pt x="2757737" y="1718235"/>
                  </a:lnTo>
                  <a:lnTo>
                    <a:pt x="2806155" y="1701904"/>
                  </a:lnTo>
                  <a:lnTo>
                    <a:pt x="2853478" y="1684800"/>
                  </a:lnTo>
                  <a:lnTo>
                    <a:pt x="2899676" y="1666941"/>
                  </a:lnTo>
                  <a:lnTo>
                    <a:pt x="2944713" y="1648343"/>
                  </a:lnTo>
                  <a:lnTo>
                    <a:pt x="2988556" y="1629025"/>
                  </a:lnTo>
                  <a:lnTo>
                    <a:pt x="3031171" y="1609002"/>
                  </a:lnTo>
                  <a:lnTo>
                    <a:pt x="3072526" y="1588293"/>
                  </a:lnTo>
                  <a:lnTo>
                    <a:pt x="3112587" y="1566915"/>
                  </a:lnTo>
                  <a:lnTo>
                    <a:pt x="3151320" y="1544886"/>
                  </a:lnTo>
                  <a:lnTo>
                    <a:pt x="3188691" y="1522222"/>
                  </a:lnTo>
                  <a:lnTo>
                    <a:pt x="3224668" y="1498940"/>
                  </a:lnTo>
                  <a:lnTo>
                    <a:pt x="3259217" y="1475059"/>
                  </a:lnTo>
                  <a:lnTo>
                    <a:pt x="3292303" y="1450596"/>
                  </a:lnTo>
                  <a:lnTo>
                    <a:pt x="3323894" y="1425567"/>
                  </a:lnTo>
                  <a:lnTo>
                    <a:pt x="3353957" y="1399991"/>
                  </a:lnTo>
                  <a:lnTo>
                    <a:pt x="3382457" y="1373884"/>
                  </a:lnTo>
                  <a:lnTo>
                    <a:pt x="3434635" y="1320148"/>
                  </a:lnTo>
                  <a:lnTo>
                    <a:pt x="3480163" y="1264498"/>
                  </a:lnTo>
                  <a:lnTo>
                    <a:pt x="3518770" y="1207073"/>
                  </a:lnTo>
                  <a:lnTo>
                    <a:pt x="3550190" y="1148010"/>
                  </a:lnTo>
                  <a:lnTo>
                    <a:pt x="3574155" y="1087450"/>
                  </a:lnTo>
                  <a:lnTo>
                    <a:pt x="3590395" y="1025529"/>
                  </a:lnTo>
                  <a:lnTo>
                    <a:pt x="3598644" y="962387"/>
                  </a:lnTo>
                  <a:lnTo>
                    <a:pt x="3599688" y="930401"/>
                  </a:lnTo>
                  <a:lnTo>
                    <a:pt x="3598644" y="898416"/>
                  </a:lnTo>
                  <a:lnTo>
                    <a:pt x="3590395" y="835274"/>
                  </a:lnTo>
                  <a:lnTo>
                    <a:pt x="3574155" y="773353"/>
                  </a:lnTo>
                  <a:lnTo>
                    <a:pt x="3550190" y="712793"/>
                  </a:lnTo>
                  <a:lnTo>
                    <a:pt x="3518770" y="653730"/>
                  </a:lnTo>
                  <a:lnTo>
                    <a:pt x="3480163" y="596305"/>
                  </a:lnTo>
                  <a:lnTo>
                    <a:pt x="3434635" y="540655"/>
                  </a:lnTo>
                  <a:lnTo>
                    <a:pt x="3382457" y="486919"/>
                  </a:lnTo>
                  <a:lnTo>
                    <a:pt x="3353957" y="460812"/>
                  </a:lnTo>
                  <a:lnTo>
                    <a:pt x="3323894" y="435236"/>
                  </a:lnTo>
                  <a:lnTo>
                    <a:pt x="3292303" y="410207"/>
                  </a:lnTo>
                  <a:lnTo>
                    <a:pt x="3259217" y="385744"/>
                  </a:lnTo>
                  <a:lnTo>
                    <a:pt x="3224668" y="361863"/>
                  </a:lnTo>
                  <a:lnTo>
                    <a:pt x="3188691" y="338581"/>
                  </a:lnTo>
                  <a:lnTo>
                    <a:pt x="3151320" y="315917"/>
                  </a:lnTo>
                  <a:lnTo>
                    <a:pt x="3112587" y="293888"/>
                  </a:lnTo>
                  <a:lnTo>
                    <a:pt x="3072526" y="272510"/>
                  </a:lnTo>
                  <a:lnTo>
                    <a:pt x="3031171" y="251801"/>
                  </a:lnTo>
                  <a:lnTo>
                    <a:pt x="2988556" y="231778"/>
                  </a:lnTo>
                  <a:lnTo>
                    <a:pt x="2944713" y="212460"/>
                  </a:lnTo>
                  <a:lnTo>
                    <a:pt x="2899676" y="193862"/>
                  </a:lnTo>
                  <a:lnTo>
                    <a:pt x="2853478" y="176003"/>
                  </a:lnTo>
                  <a:lnTo>
                    <a:pt x="2806155" y="158899"/>
                  </a:lnTo>
                  <a:lnTo>
                    <a:pt x="2757737" y="142568"/>
                  </a:lnTo>
                  <a:lnTo>
                    <a:pt x="2708260" y="127028"/>
                  </a:lnTo>
                  <a:lnTo>
                    <a:pt x="2657757" y="112295"/>
                  </a:lnTo>
                  <a:lnTo>
                    <a:pt x="2606261" y="98387"/>
                  </a:lnTo>
                  <a:lnTo>
                    <a:pt x="2553806" y="85322"/>
                  </a:lnTo>
                  <a:lnTo>
                    <a:pt x="2500425" y="73116"/>
                  </a:lnTo>
                  <a:lnTo>
                    <a:pt x="2446152" y="61787"/>
                  </a:lnTo>
                  <a:lnTo>
                    <a:pt x="2391020" y="51352"/>
                  </a:lnTo>
                  <a:lnTo>
                    <a:pt x="2335063" y="41829"/>
                  </a:lnTo>
                  <a:lnTo>
                    <a:pt x="2278314" y="33235"/>
                  </a:lnTo>
                  <a:lnTo>
                    <a:pt x="2220807" y="25587"/>
                  </a:lnTo>
                  <a:lnTo>
                    <a:pt x="2162576" y="18902"/>
                  </a:lnTo>
                  <a:lnTo>
                    <a:pt x="2103653" y="13199"/>
                  </a:lnTo>
                  <a:lnTo>
                    <a:pt x="2044072" y="8493"/>
                  </a:lnTo>
                  <a:lnTo>
                    <a:pt x="1983868" y="4803"/>
                  </a:lnTo>
                  <a:lnTo>
                    <a:pt x="1923072" y="2146"/>
                  </a:lnTo>
                  <a:lnTo>
                    <a:pt x="1861720" y="539"/>
                  </a:lnTo>
                  <a:lnTo>
                    <a:pt x="179984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265" y="1949958"/>
              <a:ext cx="3599815" cy="1861185"/>
            </a:xfrm>
            <a:custGeom>
              <a:avLst/>
              <a:gdLst/>
              <a:ahLst/>
              <a:cxnLst/>
              <a:rect l="l" t="t" r="r" b="b"/>
              <a:pathLst>
                <a:path w="3599815" h="1861185">
                  <a:moveTo>
                    <a:pt x="0" y="930401"/>
                  </a:moveTo>
                  <a:lnTo>
                    <a:pt x="4152" y="866701"/>
                  </a:lnTo>
                  <a:lnTo>
                    <a:pt x="16430" y="804152"/>
                  </a:lnTo>
                  <a:lnTo>
                    <a:pt x="36566" y="742894"/>
                  </a:lnTo>
                  <a:lnTo>
                    <a:pt x="64291" y="683065"/>
                  </a:lnTo>
                  <a:lnTo>
                    <a:pt x="99339" y="624804"/>
                  </a:lnTo>
                  <a:lnTo>
                    <a:pt x="141440" y="568249"/>
                  </a:lnTo>
                  <a:lnTo>
                    <a:pt x="190326" y="513539"/>
                  </a:lnTo>
                  <a:lnTo>
                    <a:pt x="245730" y="460812"/>
                  </a:lnTo>
                  <a:lnTo>
                    <a:pt x="275793" y="435236"/>
                  </a:lnTo>
                  <a:lnTo>
                    <a:pt x="307384" y="410207"/>
                  </a:lnTo>
                  <a:lnTo>
                    <a:pt x="340470" y="385744"/>
                  </a:lnTo>
                  <a:lnTo>
                    <a:pt x="375019" y="361863"/>
                  </a:lnTo>
                  <a:lnTo>
                    <a:pt x="410996" y="338581"/>
                  </a:lnTo>
                  <a:lnTo>
                    <a:pt x="448367" y="315917"/>
                  </a:lnTo>
                  <a:lnTo>
                    <a:pt x="487100" y="293888"/>
                  </a:lnTo>
                  <a:lnTo>
                    <a:pt x="527161" y="272510"/>
                  </a:lnTo>
                  <a:lnTo>
                    <a:pt x="568516" y="251801"/>
                  </a:lnTo>
                  <a:lnTo>
                    <a:pt x="611131" y="231778"/>
                  </a:lnTo>
                  <a:lnTo>
                    <a:pt x="654974" y="212460"/>
                  </a:lnTo>
                  <a:lnTo>
                    <a:pt x="700011" y="193862"/>
                  </a:lnTo>
                  <a:lnTo>
                    <a:pt x="746209" y="176003"/>
                  </a:lnTo>
                  <a:lnTo>
                    <a:pt x="793532" y="158899"/>
                  </a:lnTo>
                  <a:lnTo>
                    <a:pt x="841950" y="142568"/>
                  </a:lnTo>
                  <a:lnTo>
                    <a:pt x="891427" y="127028"/>
                  </a:lnTo>
                  <a:lnTo>
                    <a:pt x="941930" y="112295"/>
                  </a:lnTo>
                  <a:lnTo>
                    <a:pt x="993426" y="98387"/>
                  </a:lnTo>
                  <a:lnTo>
                    <a:pt x="1045881" y="85322"/>
                  </a:lnTo>
                  <a:lnTo>
                    <a:pt x="1099262" y="73116"/>
                  </a:lnTo>
                  <a:lnTo>
                    <a:pt x="1153535" y="61787"/>
                  </a:lnTo>
                  <a:lnTo>
                    <a:pt x="1208667" y="51352"/>
                  </a:lnTo>
                  <a:lnTo>
                    <a:pt x="1264624" y="41829"/>
                  </a:lnTo>
                  <a:lnTo>
                    <a:pt x="1321373" y="33235"/>
                  </a:lnTo>
                  <a:lnTo>
                    <a:pt x="1378880" y="25587"/>
                  </a:lnTo>
                  <a:lnTo>
                    <a:pt x="1437111" y="18902"/>
                  </a:lnTo>
                  <a:lnTo>
                    <a:pt x="1496034" y="13199"/>
                  </a:lnTo>
                  <a:lnTo>
                    <a:pt x="1555615" y="8493"/>
                  </a:lnTo>
                  <a:lnTo>
                    <a:pt x="1615819" y="4803"/>
                  </a:lnTo>
                  <a:lnTo>
                    <a:pt x="1676615" y="2146"/>
                  </a:lnTo>
                  <a:lnTo>
                    <a:pt x="1737967" y="539"/>
                  </a:lnTo>
                  <a:lnTo>
                    <a:pt x="1799844" y="0"/>
                  </a:lnTo>
                  <a:lnTo>
                    <a:pt x="1861720" y="539"/>
                  </a:lnTo>
                  <a:lnTo>
                    <a:pt x="1923072" y="2146"/>
                  </a:lnTo>
                  <a:lnTo>
                    <a:pt x="1983868" y="4803"/>
                  </a:lnTo>
                  <a:lnTo>
                    <a:pt x="2044072" y="8493"/>
                  </a:lnTo>
                  <a:lnTo>
                    <a:pt x="2103653" y="13199"/>
                  </a:lnTo>
                  <a:lnTo>
                    <a:pt x="2162576" y="18902"/>
                  </a:lnTo>
                  <a:lnTo>
                    <a:pt x="2220807" y="25587"/>
                  </a:lnTo>
                  <a:lnTo>
                    <a:pt x="2278314" y="33235"/>
                  </a:lnTo>
                  <a:lnTo>
                    <a:pt x="2335063" y="41829"/>
                  </a:lnTo>
                  <a:lnTo>
                    <a:pt x="2391020" y="51352"/>
                  </a:lnTo>
                  <a:lnTo>
                    <a:pt x="2446152" y="61787"/>
                  </a:lnTo>
                  <a:lnTo>
                    <a:pt x="2500425" y="73116"/>
                  </a:lnTo>
                  <a:lnTo>
                    <a:pt x="2553806" y="85322"/>
                  </a:lnTo>
                  <a:lnTo>
                    <a:pt x="2606261" y="98387"/>
                  </a:lnTo>
                  <a:lnTo>
                    <a:pt x="2657757" y="112295"/>
                  </a:lnTo>
                  <a:lnTo>
                    <a:pt x="2708260" y="127028"/>
                  </a:lnTo>
                  <a:lnTo>
                    <a:pt x="2757737" y="142568"/>
                  </a:lnTo>
                  <a:lnTo>
                    <a:pt x="2806155" y="158899"/>
                  </a:lnTo>
                  <a:lnTo>
                    <a:pt x="2853478" y="176003"/>
                  </a:lnTo>
                  <a:lnTo>
                    <a:pt x="2899676" y="193862"/>
                  </a:lnTo>
                  <a:lnTo>
                    <a:pt x="2944713" y="212460"/>
                  </a:lnTo>
                  <a:lnTo>
                    <a:pt x="2988556" y="231778"/>
                  </a:lnTo>
                  <a:lnTo>
                    <a:pt x="3031171" y="251801"/>
                  </a:lnTo>
                  <a:lnTo>
                    <a:pt x="3072526" y="272510"/>
                  </a:lnTo>
                  <a:lnTo>
                    <a:pt x="3112587" y="293888"/>
                  </a:lnTo>
                  <a:lnTo>
                    <a:pt x="3151320" y="315917"/>
                  </a:lnTo>
                  <a:lnTo>
                    <a:pt x="3188691" y="338581"/>
                  </a:lnTo>
                  <a:lnTo>
                    <a:pt x="3224668" y="361863"/>
                  </a:lnTo>
                  <a:lnTo>
                    <a:pt x="3259217" y="385744"/>
                  </a:lnTo>
                  <a:lnTo>
                    <a:pt x="3292303" y="410207"/>
                  </a:lnTo>
                  <a:lnTo>
                    <a:pt x="3323894" y="435236"/>
                  </a:lnTo>
                  <a:lnTo>
                    <a:pt x="3353957" y="460812"/>
                  </a:lnTo>
                  <a:lnTo>
                    <a:pt x="3382457" y="486919"/>
                  </a:lnTo>
                  <a:lnTo>
                    <a:pt x="3434635" y="540655"/>
                  </a:lnTo>
                  <a:lnTo>
                    <a:pt x="3480163" y="596305"/>
                  </a:lnTo>
                  <a:lnTo>
                    <a:pt x="3518770" y="653730"/>
                  </a:lnTo>
                  <a:lnTo>
                    <a:pt x="3550190" y="712793"/>
                  </a:lnTo>
                  <a:lnTo>
                    <a:pt x="3574155" y="773353"/>
                  </a:lnTo>
                  <a:lnTo>
                    <a:pt x="3590395" y="835274"/>
                  </a:lnTo>
                  <a:lnTo>
                    <a:pt x="3598644" y="898416"/>
                  </a:lnTo>
                  <a:lnTo>
                    <a:pt x="3599688" y="930401"/>
                  </a:lnTo>
                  <a:lnTo>
                    <a:pt x="3598644" y="962387"/>
                  </a:lnTo>
                  <a:lnTo>
                    <a:pt x="3590395" y="1025529"/>
                  </a:lnTo>
                  <a:lnTo>
                    <a:pt x="3574155" y="1087450"/>
                  </a:lnTo>
                  <a:lnTo>
                    <a:pt x="3550190" y="1148010"/>
                  </a:lnTo>
                  <a:lnTo>
                    <a:pt x="3518770" y="1207073"/>
                  </a:lnTo>
                  <a:lnTo>
                    <a:pt x="3480163" y="1264498"/>
                  </a:lnTo>
                  <a:lnTo>
                    <a:pt x="3434635" y="1320148"/>
                  </a:lnTo>
                  <a:lnTo>
                    <a:pt x="3382457" y="1373884"/>
                  </a:lnTo>
                  <a:lnTo>
                    <a:pt x="3353957" y="1399991"/>
                  </a:lnTo>
                  <a:lnTo>
                    <a:pt x="3323894" y="1425567"/>
                  </a:lnTo>
                  <a:lnTo>
                    <a:pt x="3292303" y="1450596"/>
                  </a:lnTo>
                  <a:lnTo>
                    <a:pt x="3259217" y="1475059"/>
                  </a:lnTo>
                  <a:lnTo>
                    <a:pt x="3224668" y="1498940"/>
                  </a:lnTo>
                  <a:lnTo>
                    <a:pt x="3188691" y="1522222"/>
                  </a:lnTo>
                  <a:lnTo>
                    <a:pt x="3151320" y="1544886"/>
                  </a:lnTo>
                  <a:lnTo>
                    <a:pt x="3112587" y="1566915"/>
                  </a:lnTo>
                  <a:lnTo>
                    <a:pt x="3072526" y="1588293"/>
                  </a:lnTo>
                  <a:lnTo>
                    <a:pt x="3031171" y="1609002"/>
                  </a:lnTo>
                  <a:lnTo>
                    <a:pt x="2988556" y="1629025"/>
                  </a:lnTo>
                  <a:lnTo>
                    <a:pt x="2944713" y="1648343"/>
                  </a:lnTo>
                  <a:lnTo>
                    <a:pt x="2899676" y="1666941"/>
                  </a:lnTo>
                  <a:lnTo>
                    <a:pt x="2853478" y="1684800"/>
                  </a:lnTo>
                  <a:lnTo>
                    <a:pt x="2806155" y="1701904"/>
                  </a:lnTo>
                  <a:lnTo>
                    <a:pt x="2757737" y="1718235"/>
                  </a:lnTo>
                  <a:lnTo>
                    <a:pt x="2708260" y="1733775"/>
                  </a:lnTo>
                  <a:lnTo>
                    <a:pt x="2657757" y="1748508"/>
                  </a:lnTo>
                  <a:lnTo>
                    <a:pt x="2606261" y="1762416"/>
                  </a:lnTo>
                  <a:lnTo>
                    <a:pt x="2553806" y="1775481"/>
                  </a:lnTo>
                  <a:lnTo>
                    <a:pt x="2500425" y="1787687"/>
                  </a:lnTo>
                  <a:lnTo>
                    <a:pt x="2446152" y="1799016"/>
                  </a:lnTo>
                  <a:lnTo>
                    <a:pt x="2391020" y="1809451"/>
                  </a:lnTo>
                  <a:lnTo>
                    <a:pt x="2335063" y="1818974"/>
                  </a:lnTo>
                  <a:lnTo>
                    <a:pt x="2278314" y="1827568"/>
                  </a:lnTo>
                  <a:lnTo>
                    <a:pt x="2220807" y="1835216"/>
                  </a:lnTo>
                  <a:lnTo>
                    <a:pt x="2162576" y="1841901"/>
                  </a:lnTo>
                  <a:lnTo>
                    <a:pt x="2103653" y="1847604"/>
                  </a:lnTo>
                  <a:lnTo>
                    <a:pt x="2044072" y="1852310"/>
                  </a:lnTo>
                  <a:lnTo>
                    <a:pt x="1983868" y="1856000"/>
                  </a:lnTo>
                  <a:lnTo>
                    <a:pt x="1923072" y="1858657"/>
                  </a:lnTo>
                  <a:lnTo>
                    <a:pt x="1861720" y="1860264"/>
                  </a:lnTo>
                  <a:lnTo>
                    <a:pt x="1799844" y="1860803"/>
                  </a:lnTo>
                  <a:lnTo>
                    <a:pt x="1737967" y="1860264"/>
                  </a:lnTo>
                  <a:lnTo>
                    <a:pt x="1676615" y="1858657"/>
                  </a:lnTo>
                  <a:lnTo>
                    <a:pt x="1615819" y="1856000"/>
                  </a:lnTo>
                  <a:lnTo>
                    <a:pt x="1555615" y="1852310"/>
                  </a:lnTo>
                  <a:lnTo>
                    <a:pt x="1496034" y="1847604"/>
                  </a:lnTo>
                  <a:lnTo>
                    <a:pt x="1437111" y="1841901"/>
                  </a:lnTo>
                  <a:lnTo>
                    <a:pt x="1378880" y="1835216"/>
                  </a:lnTo>
                  <a:lnTo>
                    <a:pt x="1321373" y="1827568"/>
                  </a:lnTo>
                  <a:lnTo>
                    <a:pt x="1264624" y="1818974"/>
                  </a:lnTo>
                  <a:lnTo>
                    <a:pt x="1208667" y="1809451"/>
                  </a:lnTo>
                  <a:lnTo>
                    <a:pt x="1153535" y="1799016"/>
                  </a:lnTo>
                  <a:lnTo>
                    <a:pt x="1099262" y="1787687"/>
                  </a:lnTo>
                  <a:lnTo>
                    <a:pt x="1045881" y="1775481"/>
                  </a:lnTo>
                  <a:lnTo>
                    <a:pt x="993426" y="1762416"/>
                  </a:lnTo>
                  <a:lnTo>
                    <a:pt x="941930" y="1748508"/>
                  </a:lnTo>
                  <a:lnTo>
                    <a:pt x="891427" y="1733775"/>
                  </a:lnTo>
                  <a:lnTo>
                    <a:pt x="841950" y="1718235"/>
                  </a:lnTo>
                  <a:lnTo>
                    <a:pt x="793532" y="1701904"/>
                  </a:lnTo>
                  <a:lnTo>
                    <a:pt x="746209" y="1684800"/>
                  </a:lnTo>
                  <a:lnTo>
                    <a:pt x="700011" y="1666941"/>
                  </a:lnTo>
                  <a:lnTo>
                    <a:pt x="654974" y="1648343"/>
                  </a:lnTo>
                  <a:lnTo>
                    <a:pt x="611131" y="1629025"/>
                  </a:lnTo>
                  <a:lnTo>
                    <a:pt x="568516" y="1609002"/>
                  </a:lnTo>
                  <a:lnTo>
                    <a:pt x="527161" y="1588293"/>
                  </a:lnTo>
                  <a:lnTo>
                    <a:pt x="487100" y="1566915"/>
                  </a:lnTo>
                  <a:lnTo>
                    <a:pt x="448367" y="1544886"/>
                  </a:lnTo>
                  <a:lnTo>
                    <a:pt x="410996" y="1522222"/>
                  </a:lnTo>
                  <a:lnTo>
                    <a:pt x="375019" y="1498940"/>
                  </a:lnTo>
                  <a:lnTo>
                    <a:pt x="340470" y="1475059"/>
                  </a:lnTo>
                  <a:lnTo>
                    <a:pt x="307384" y="1450596"/>
                  </a:lnTo>
                  <a:lnTo>
                    <a:pt x="275793" y="1425567"/>
                  </a:lnTo>
                  <a:lnTo>
                    <a:pt x="245730" y="1399991"/>
                  </a:lnTo>
                  <a:lnTo>
                    <a:pt x="217230" y="1373884"/>
                  </a:lnTo>
                  <a:lnTo>
                    <a:pt x="165052" y="1320148"/>
                  </a:lnTo>
                  <a:lnTo>
                    <a:pt x="119524" y="1264498"/>
                  </a:lnTo>
                  <a:lnTo>
                    <a:pt x="80917" y="1207073"/>
                  </a:lnTo>
                  <a:lnTo>
                    <a:pt x="49497" y="1148010"/>
                  </a:lnTo>
                  <a:lnTo>
                    <a:pt x="25532" y="1087450"/>
                  </a:lnTo>
                  <a:lnTo>
                    <a:pt x="9292" y="1025529"/>
                  </a:lnTo>
                  <a:lnTo>
                    <a:pt x="1043" y="962387"/>
                  </a:lnTo>
                  <a:lnTo>
                    <a:pt x="0" y="93040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1767" y="2464308"/>
              <a:ext cx="1679448" cy="441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6800" y="2185416"/>
              <a:ext cx="1973580" cy="4648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3687" y="2407920"/>
              <a:ext cx="1435608" cy="4648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8656" y="2686812"/>
              <a:ext cx="1187195" cy="4419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47471" y="2232405"/>
            <a:ext cx="2402840" cy="12477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96595" marR="297815" indent="-247015">
              <a:lnSpc>
                <a:spcPts val="1750"/>
              </a:lnSpc>
              <a:spcBef>
                <a:spcPts val="295"/>
              </a:spcBef>
            </a:pPr>
            <a:r>
              <a:rPr sz="1600" b="1" i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LOS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DELEGADOS DE </a:t>
            </a:r>
            <a:r>
              <a:rPr sz="1600" b="1" i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PREVENCIÓN: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91300"/>
              </a:lnSpc>
              <a:spcBef>
                <a:spcPts val="66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- Designados por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propios </a:t>
            </a:r>
            <a:r>
              <a:rPr sz="1600" b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representantes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los 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ellos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45173" y="3638677"/>
          <a:ext cx="1981835" cy="239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2880" marR="175260" indent="12953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Hasta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50 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delegado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500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1.000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2.000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3.000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4.000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4.000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48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862076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 La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gestión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 de</a:t>
            </a:r>
            <a:r>
              <a:rPr sz="37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37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empresa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052827" y="896111"/>
            <a:ext cx="4963795" cy="675640"/>
            <a:chOff x="2052827" y="896111"/>
            <a:chExt cx="4963795" cy="675640"/>
          </a:xfrm>
        </p:grpSpPr>
        <p:sp>
          <p:nvSpPr>
            <p:cNvPr id="7" name="object 7"/>
            <p:cNvSpPr/>
            <p:nvPr/>
          </p:nvSpPr>
          <p:spPr>
            <a:xfrm>
              <a:off x="2065781" y="909065"/>
              <a:ext cx="4937760" cy="649605"/>
            </a:xfrm>
            <a:custGeom>
              <a:avLst/>
              <a:gdLst/>
              <a:ahLst/>
              <a:cxnLst/>
              <a:rect l="l" t="t" r="r" b="b"/>
              <a:pathLst>
                <a:path w="4937759" h="649605">
                  <a:moveTo>
                    <a:pt x="4829556" y="0"/>
                  </a:moveTo>
                  <a:lnTo>
                    <a:pt x="108204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4" y="649224"/>
                  </a:lnTo>
                  <a:lnTo>
                    <a:pt x="4829556" y="649224"/>
                  </a:lnTo>
                  <a:lnTo>
                    <a:pt x="4871698" y="640728"/>
                  </a:lnTo>
                  <a:lnTo>
                    <a:pt x="4906089" y="617553"/>
                  </a:lnTo>
                  <a:lnTo>
                    <a:pt x="4929264" y="583162"/>
                  </a:lnTo>
                  <a:lnTo>
                    <a:pt x="4937760" y="541020"/>
                  </a:lnTo>
                  <a:lnTo>
                    <a:pt x="4937760" y="108204"/>
                  </a:lnTo>
                  <a:lnTo>
                    <a:pt x="4929264" y="66061"/>
                  </a:lnTo>
                  <a:lnTo>
                    <a:pt x="4906089" y="31670"/>
                  </a:lnTo>
                  <a:lnTo>
                    <a:pt x="4871698" y="8495"/>
                  </a:lnTo>
                  <a:lnTo>
                    <a:pt x="482955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5781" y="909065"/>
              <a:ext cx="4937760" cy="649605"/>
            </a:xfrm>
            <a:custGeom>
              <a:avLst/>
              <a:gdLst/>
              <a:ahLst/>
              <a:cxnLst/>
              <a:rect l="l" t="t" r="r" b="b"/>
              <a:pathLst>
                <a:path w="4937759" h="649605">
                  <a:moveTo>
                    <a:pt x="0" y="108204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4" y="0"/>
                  </a:lnTo>
                  <a:lnTo>
                    <a:pt x="4829556" y="0"/>
                  </a:lnTo>
                  <a:lnTo>
                    <a:pt x="4871698" y="8495"/>
                  </a:lnTo>
                  <a:lnTo>
                    <a:pt x="4906089" y="31670"/>
                  </a:lnTo>
                  <a:lnTo>
                    <a:pt x="4929264" y="66061"/>
                  </a:lnTo>
                  <a:lnTo>
                    <a:pt x="4937760" y="108204"/>
                  </a:lnTo>
                  <a:lnTo>
                    <a:pt x="4937760" y="541020"/>
                  </a:lnTo>
                  <a:lnTo>
                    <a:pt x="4929264" y="583162"/>
                  </a:lnTo>
                  <a:lnTo>
                    <a:pt x="4906089" y="617553"/>
                  </a:lnTo>
                  <a:lnTo>
                    <a:pt x="4871698" y="640728"/>
                  </a:lnTo>
                  <a:lnTo>
                    <a:pt x="4829556" y="649224"/>
                  </a:lnTo>
                  <a:lnTo>
                    <a:pt x="108204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37994" y="984249"/>
            <a:ext cx="458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Principios</a:t>
            </a:r>
            <a:r>
              <a:rPr sz="2800" b="1" spc="-5" dirty="0">
                <a:latin typeface="Calibri"/>
                <a:cs typeface="Calibri"/>
              </a:rPr>
              <a:t> de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acción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preventiva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455" y="2199132"/>
            <a:ext cx="431038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evitar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900" y="2218944"/>
            <a:ext cx="521334" cy="212090"/>
            <a:chOff x="342900" y="2218944"/>
            <a:chExt cx="521334" cy="212090"/>
          </a:xfrm>
        </p:grpSpPr>
        <p:sp>
          <p:nvSpPr>
            <p:cNvPr id="12" name="object 12"/>
            <p:cNvSpPr/>
            <p:nvPr/>
          </p:nvSpPr>
          <p:spPr>
            <a:xfrm>
              <a:off x="355853" y="223189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6"/>
                  </a:lnTo>
                  <a:lnTo>
                    <a:pt x="402336" y="139446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853" y="223189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6"/>
                  </a:lnTo>
                  <a:lnTo>
                    <a:pt x="0" y="139446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81455" y="2613660"/>
            <a:ext cx="323088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alibri"/>
                <a:cs typeface="Calibri"/>
              </a:rPr>
              <a:t>Combatir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 </a:t>
            </a:r>
            <a:r>
              <a:rPr sz="1600" spc="-10" dirty="0">
                <a:latin typeface="Calibri"/>
                <a:cs typeface="Calibri"/>
              </a:rPr>
              <a:t>origen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900" y="2612135"/>
            <a:ext cx="521334" cy="212090"/>
            <a:chOff x="342900" y="2612135"/>
            <a:chExt cx="521334" cy="212090"/>
          </a:xfrm>
        </p:grpSpPr>
        <p:sp>
          <p:nvSpPr>
            <p:cNvPr id="16" name="object 16"/>
            <p:cNvSpPr/>
            <p:nvPr/>
          </p:nvSpPr>
          <p:spPr>
            <a:xfrm>
              <a:off x="355853" y="2625089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6" y="139446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853" y="2625089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2"/>
                  </a:moveTo>
                  <a:lnTo>
                    <a:pt x="402336" y="46482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2900" y="1879092"/>
            <a:ext cx="521334" cy="212090"/>
            <a:chOff x="342900" y="1879092"/>
            <a:chExt cx="521334" cy="212090"/>
          </a:xfrm>
        </p:grpSpPr>
        <p:sp>
          <p:nvSpPr>
            <p:cNvPr id="19" name="object 19"/>
            <p:cNvSpPr/>
            <p:nvPr/>
          </p:nvSpPr>
          <p:spPr>
            <a:xfrm>
              <a:off x="355853" y="1892046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5853" y="1892046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81455" y="1815083"/>
            <a:ext cx="164592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spc="-15" dirty="0">
                <a:latin typeface="Calibri"/>
                <a:cs typeface="Calibri"/>
              </a:rPr>
              <a:t>Evitar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riesgos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5091" y="2991611"/>
            <a:ext cx="521334" cy="212090"/>
            <a:chOff x="355091" y="2991611"/>
            <a:chExt cx="521334" cy="212090"/>
          </a:xfrm>
        </p:grpSpPr>
        <p:sp>
          <p:nvSpPr>
            <p:cNvPr id="23" name="object 23"/>
            <p:cNvSpPr/>
            <p:nvPr/>
          </p:nvSpPr>
          <p:spPr>
            <a:xfrm>
              <a:off x="368045" y="300456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5" y="0"/>
                  </a:moveTo>
                  <a:lnTo>
                    <a:pt x="402335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8"/>
                  </a:lnTo>
                  <a:lnTo>
                    <a:pt x="495300" y="9296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8045" y="300456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2"/>
                  </a:moveTo>
                  <a:lnTo>
                    <a:pt x="402335" y="46482"/>
                  </a:lnTo>
                  <a:lnTo>
                    <a:pt x="402335" y="0"/>
                  </a:lnTo>
                  <a:lnTo>
                    <a:pt x="495300" y="92963"/>
                  </a:lnTo>
                  <a:lnTo>
                    <a:pt x="402335" y="185928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55091" y="3403091"/>
            <a:ext cx="521334" cy="212090"/>
            <a:chOff x="355091" y="3403091"/>
            <a:chExt cx="521334" cy="212090"/>
          </a:xfrm>
        </p:grpSpPr>
        <p:sp>
          <p:nvSpPr>
            <p:cNvPr id="26" name="object 26"/>
            <p:cNvSpPr/>
            <p:nvPr/>
          </p:nvSpPr>
          <p:spPr>
            <a:xfrm>
              <a:off x="368045" y="341604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5" y="0"/>
                  </a:moveTo>
                  <a:lnTo>
                    <a:pt x="402335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5" y="139445"/>
                  </a:lnTo>
                  <a:lnTo>
                    <a:pt x="402335" y="185927"/>
                  </a:lnTo>
                  <a:lnTo>
                    <a:pt x="495300" y="9296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8045" y="3416045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5" y="46481"/>
                  </a:lnTo>
                  <a:lnTo>
                    <a:pt x="402335" y="0"/>
                  </a:lnTo>
                  <a:lnTo>
                    <a:pt x="495300" y="92963"/>
                  </a:lnTo>
                  <a:lnTo>
                    <a:pt x="402335" y="185927"/>
                  </a:lnTo>
                  <a:lnTo>
                    <a:pt x="402335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64236" y="3788664"/>
            <a:ext cx="521334" cy="212090"/>
            <a:chOff x="364236" y="3788664"/>
            <a:chExt cx="521334" cy="212090"/>
          </a:xfrm>
        </p:grpSpPr>
        <p:sp>
          <p:nvSpPr>
            <p:cNvPr id="29" name="object 29"/>
            <p:cNvSpPr/>
            <p:nvPr/>
          </p:nvSpPr>
          <p:spPr>
            <a:xfrm>
              <a:off x="377190" y="380161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190" y="380161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993647" y="3009900"/>
            <a:ext cx="5450205" cy="1458595"/>
          </a:xfrm>
          <a:custGeom>
            <a:avLst/>
            <a:gdLst/>
            <a:ahLst/>
            <a:cxnLst/>
            <a:rect l="l" t="t" r="r" b="b"/>
            <a:pathLst>
              <a:path w="5450205" h="1458595">
                <a:moveTo>
                  <a:pt x="0" y="338327"/>
                </a:moveTo>
                <a:lnTo>
                  <a:pt x="5449824" y="338327"/>
                </a:lnTo>
                <a:lnTo>
                  <a:pt x="544982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  <a:path w="5450205" h="1458595">
                <a:moveTo>
                  <a:pt x="0" y="710183"/>
                </a:moveTo>
                <a:lnTo>
                  <a:pt x="3435096" y="710183"/>
                </a:lnTo>
                <a:lnTo>
                  <a:pt x="3435096" y="371855"/>
                </a:lnTo>
                <a:lnTo>
                  <a:pt x="0" y="371855"/>
                </a:lnTo>
                <a:lnTo>
                  <a:pt x="0" y="710183"/>
                </a:lnTo>
                <a:close/>
              </a:path>
              <a:path w="5450205" h="1458595">
                <a:moveTo>
                  <a:pt x="9143" y="1095756"/>
                </a:moveTo>
                <a:lnTo>
                  <a:pt x="4154423" y="1095756"/>
                </a:lnTo>
                <a:lnTo>
                  <a:pt x="4154423" y="757427"/>
                </a:lnTo>
                <a:lnTo>
                  <a:pt x="9143" y="757427"/>
                </a:lnTo>
                <a:lnTo>
                  <a:pt x="9143" y="1095756"/>
                </a:lnTo>
                <a:close/>
              </a:path>
              <a:path w="5450205" h="1458595">
                <a:moveTo>
                  <a:pt x="0" y="1458468"/>
                </a:moveTo>
                <a:lnTo>
                  <a:pt x="3721608" y="1458468"/>
                </a:lnTo>
                <a:lnTo>
                  <a:pt x="3721608" y="1120139"/>
                </a:lnTo>
                <a:lnTo>
                  <a:pt x="0" y="1120139"/>
                </a:lnTo>
                <a:lnTo>
                  <a:pt x="0" y="145846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98219" y="2901721"/>
            <a:ext cx="5440680" cy="1518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314325">
              <a:lnSpc>
                <a:spcPct val="1528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Sustituir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 </a:t>
            </a:r>
            <a:r>
              <a:rPr sz="1600" spc="-10" dirty="0">
                <a:latin typeface="Calibri"/>
                <a:cs typeface="Calibri"/>
              </a:rPr>
              <a:t>peligroso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entrañe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poco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ningún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Planificar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prevención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protección</a:t>
            </a:r>
            <a:endParaRPr sz="1600">
              <a:latin typeface="Calibri"/>
              <a:cs typeface="Calibri"/>
            </a:endParaRPr>
          </a:p>
          <a:p>
            <a:pPr marL="86995" marR="1385570" indent="8255">
              <a:lnSpc>
                <a:spcPct val="148800"/>
              </a:lnSpc>
              <a:spcBef>
                <a:spcPts val="175"/>
              </a:spcBef>
            </a:pPr>
            <a:r>
              <a:rPr sz="1600" spc="-5" dirty="0">
                <a:latin typeface="Calibri"/>
                <a:cs typeface="Calibri"/>
              </a:rPr>
              <a:t>Anteponer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protección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colectiva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individual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instrucciones</a:t>
            </a:r>
            <a:r>
              <a:rPr sz="1600" spc="-5" dirty="0">
                <a:latin typeface="Calibri"/>
                <a:cs typeface="Calibri"/>
              </a:rPr>
              <a:t> adecuadas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0" dirty="0">
                <a:latin typeface="Calibri"/>
                <a:cs typeface="Calibri"/>
              </a:rPr>
              <a:t> trabajador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5091" y="4151376"/>
            <a:ext cx="521334" cy="212090"/>
            <a:chOff x="355091" y="4151376"/>
            <a:chExt cx="521334" cy="212090"/>
          </a:xfrm>
        </p:grpSpPr>
        <p:sp>
          <p:nvSpPr>
            <p:cNvPr id="34" name="object 34"/>
            <p:cNvSpPr/>
            <p:nvPr/>
          </p:nvSpPr>
          <p:spPr>
            <a:xfrm>
              <a:off x="368045" y="4164330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5" y="0"/>
                  </a:moveTo>
                  <a:lnTo>
                    <a:pt x="402335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8"/>
                  </a:lnTo>
                  <a:lnTo>
                    <a:pt x="495300" y="92964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8045" y="4164330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2"/>
                  </a:moveTo>
                  <a:lnTo>
                    <a:pt x="402335" y="46482"/>
                  </a:lnTo>
                  <a:lnTo>
                    <a:pt x="402335" y="0"/>
                  </a:lnTo>
                  <a:lnTo>
                    <a:pt x="495300" y="92964"/>
                  </a:lnTo>
                  <a:lnTo>
                    <a:pt x="402335" y="185928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02791" y="4518659"/>
            <a:ext cx="287147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libri"/>
                <a:cs typeface="Calibri"/>
              </a:rPr>
              <a:t>Adaptar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trabajo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persona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4236" y="4539996"/>
            <a:ext cx="521334" cy="212090"/>
            <a:chOff x="364236" y="4539996"/>
            <a:chExt cx="521334" cy="212090"/>
          </a:xfrm>
        </p:grpSpPr>
        <p:sp>
          <p:nvSpPr>
            <p:cNvPr id="38" name="object 38"/>
            <p:cNvSpPr/>
            <p:nvPr/>
          </p:nvSpPr>
          <p:spPr>
            <a:xfrm>
              <a:off x="377190" y="4552950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190" y="4552950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81455" y="4940808"/>
            <a:ext cx="3721735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600" spc="-35" dirty="0">
                <a:latin typeface="Calibri"/>
                <a:cs typeface="Calibri"/>
              </a:rPr>
              <a:t>Tener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cuenta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evolución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técnica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42900" y="4963667"/>
            <a:ext cx="521334" cy="212090"/>
            <a:chOff x="342900" y="4963667"/>
            <a:chExt cx="521334" cy="212090"/>
          </a:xfrm>
        </p:grpSpPr>
        <p:sp>
          <p:nvSpPr>
            <p:cNvPr id="42" name="object 42"/>
            <p:cNvSpPr/>
            <p:nvPr/>
          </p:nvSpPr>
          <p:spPr>
            <a:xfrm>
              <a:off x="355853" y="4976621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2336" y="139445"/>
                  </a:lnTo>
                  <a:lnTo>
                    <a:pt x="402336" y="185927"/>
                  </a:lnTo>
                  <a:lnTo>
                    <a:pt x="495300" y="92963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5853" y="4976621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6" y="46481"/>
                  </a:lnTo>
                  <a:lnTo>
                    <a:pt x="402336" y="0"/>
                  </a:lnTo>
                  <a:lnTo>
                    <a:pt x="495300" y="92963"/>
                  </a:lnTo>
                  <a:lnTo>
                    <a:pt x="402336" y="185927"/>
                  </a:lnTo>
                  <a:lnTo>
                    <a:pt x="402336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3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70853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evaluación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riesgos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laborales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95983"/>
            <a:ext cx="5800343" cy="2423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5071" y="1187196"/>
            <a:ext cx="5524500" cy="36893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Método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evaluación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riesgos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INSHT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4263" y="637158"/>
            <a:ext cx="4980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¿Cómo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evaluar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spc="-15" dirty="0">
                <a:latin typeface="Calibri"/>
                <a:cs typeface="Calibri"/>
              </a:rPr>
              <a:t> existen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riesgos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laborales?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5819" y="1565147"/>
            <a:ext cx="1503045" cy="882650"/>
            <a:chOff x="845819" y="1565147"/>
            <a:chExt cx="1503045" cy="882650"/>
          </a:xfrm>
        </p:grpSpPr>
        <p:sp>
          <p:nvSpPr>
            <p:cNvPr id="10" name="object 10"/>
            <p:cNvSpPr/>
            <p:nvPr/>
          </p:nvSpPr>
          <p:spPr>
            <a:xfrm>
              <a:off x="858773" y="1578101"/>
              <a:ext cx="216535" cy="856615"/>
            </a:xfrm>
            <a:custGeom>
              <a:avLst/>
              <a:gdLst/>
              <a:ahLst/>
              <a:cxnLst/>
              <a:rect l="l" t="t" r="r" b="b"/>
              <a:pathLst>
                <a:path w="216534" h="856614">
                  <a:moveTo>
                    <a:pt x="162306" y="0"/>
                  </a:moveTo>
                  <a:lnTo>
                    <a:pt x="54101" y="0"/>
                  </a:lnTo>
                  <a:lnTo>
                    <a:pt x="54101" y="748284"/>
                  </a:lnTo>
                  <a:lnTo>
                    <a:pt x="0" y="748284"/>
                  </a:lnTo>
                  <a:lnTo>
                    <a:pt x="108203" y="856488"/>
                  </a:lnTo>
                  <a:lnTo>
                    <a:pt x="216407" y="748284"/>
                  </a:lnTo>
                  <a:lnTo>
                    <a:pt x="162306" y="748284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773" y="1578101"/>
              <a:ext cx="216535" cy="856615"/>
            </a:xfrm>
            <a:custGeom>
              <a:avLst/>
              <a:gdLst/>
              <a:ahLst/>
              <a:cxnLst/>
              <a:rect l="l" t="t" r="r" b="b"/>
              <a:pathLst>
                <a:path w="216534" h="856614">
                  <a:moveTo>
                    <a:pt x="162306" y="0"/>
                  </a:moveTo>
                  <a:lnTo>
                    <a:pt x="162306" y="748284"/>
                  </a:lnTo>
                  <a:lnTo>
                    <a:pt x="216407" y="748284"/>
                  </a:lnTo>
                  <a:lnTo>
                    <a:pt x="108203" y="856488"/>
                  </a:lnTo>
                  <a:lnTo>
                    <a:pt x="0" y="748284"/>
                  </a:lnTo>
                  <a:lnTo>
                    <a:pt x="54101" y="748284"/>
                  </a:lnTo>
                  <a:lnTo>
                    <a:pt x="54101" y="0"/>
                  </a:lnTo>
                  <a:lnTo>
                    <a:pt x="162306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6054" y="1589150"/>
              <a:ext cx="880110" cy="392430"/>
            </a:xfrm>
            <a:custGeom>
              <a:avLst/>
              <a:gdLst/>
              <a:ahLst/>
              <a:cxnLst/>
              <a:rect l="l" t="t" r="r" b="b"/>
              <a:pathLst>
                <a:path w="880110" h="392430">
                  <a:moveTo>
                    <a:pt x="24256" y="0"/>
                  </a:moveTo>
                  <a:lnTo>
                    <a:pt x="0" y="66294"/>
                  </a:lnTo>
                  <a:lnTo>
                    <a:pt x="801751" y="359156"/>
                  </a:lnTo>
                  <a:lnTo>
                    <a:pt x="789558" y="392302"/>
                  </a:lnTo>
                  <a:lnTo>
                    <a:pt x="880109" y="350265"/>
                  </a:lnTo>
                  <a:lnTo>
                    <a:pt x="838072" y="259714"/>
                  </a:lnTo>
                  <a:lnTo>
                    <a:pt x="825881" y="292862"/>
                  </a:lnTo>
                  <a:lnTo>
                    <a:pt x="242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56054" y="1589150"/>
              <a:ext cx="880110" cy="392430"/>
            </a:xfrm>
            <a:custGeom>
              <a:avLst/>
              <a:gdLst/>
              <a:ahLst/>
              <a:cxnLst/>
              <a:rect l="l" t="t" r="r" b="b"/>
              <a:pathLst>
                <a:path w="880110" h="392430">
                  <a:moveTo>
                    <a:pt x="0" y="66294"/>
                  </a:moveTo>
                  <a:lnTo>
                    <a:pt x="801751" y="359156"/>
                  </a:lnTo>
                  <a:lnTo>
                    <a:pt x="789558" y="392302"/>
                  </a:lnTo>
                  <a:lnTo>
                    <a:pt x="880109" y="350265"/>
                  </a:lnTo>
                  <a:lnTo>
                    <a:pt x="838072" y="259714"/>
                  </a:lnTo>
                  <a:lnTo>
                    <a:pt x="825881" y="292862"/>
                  </a:lnTo>
                  <a:lnTo>
                    <a:pt x="24256" y="0"/>
                  </a:lnTo>
                  <a:lnTo>
                    <a:pt x="0" y="6629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1909" y="1758060"/>
          <a:ext cx="865632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3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Consecuencias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Ligeramente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dañinas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Dañinas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Extremadamente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dañinas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Probabilidad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Baja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Trivial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Tolerante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Moderado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Media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Tolerable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Moderado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Importante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Alta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Moderado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Importante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Intolerable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566161" y="3882897"/>
            <a:ext cx="3790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Prioridad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 actuación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según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nivel</a:t>
            </a:r>
            <a:r>
              <a:rPr sz="1600" b="1" spc="-5" dirty="0">
                <a:latin typeface="Calibri"/>
                <a:cs typeface="Calibri"/>
              </a:rPr>
              <a:t> de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riesgo: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106" y="4434078"/>
            <a:ext cx="3634740" cy="292735"/>
          </a:xfrm>
          <a:custGeom>
            <a:avLst/>
            <a:gdLst/>
            <a:ahLst/>
            <a:cxnLst/>
            <a:rect l="l" t="t" r="r" b="b"/>
            <a:pathLst>
              <a:path w="3634740" h="292735">
                <a:moveTo>
                  <a:pt x="0" y="292608"/>
                </a:moveTo>
                <a:lnTo>
                  <a:pt x="3634740" y="292608"/>
                </a:lnTo>
                <a:lnTo>
                  <a:pt x="3634740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25908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060" y="4447032"/>
            <a:ext cx="3619500" cy="26670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63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latin typeface="Calibri"/>
                <a:cs typeface="Calibri"/>
              </a:rPr>
              <a:t>Trivial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requiere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acción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específica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8586" y="4748021"/>
            <a:ext cx="3584575" cy="292735"/>
          </a:xfrm>
          <a:custGeom>
            <a:avLst/>
            <a:gdLst/>
            <a:ahLst/>
            <a:cxnLst/>
            <a:rect l="l" t="t" r="r" b="b"/>
            <a:pathLst>
              <a:path w="3584575" h="292735">
                <a:moveTo>
                  <a:pt x="0" y="292607"/>
                </a:moveTo>
                <a:lnTo>
                  <a:pt x="3584448" y="292607"/>
                </a:lnTo>
                <a:lnTo>
                  <a:pt x="3584448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25908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1539" y="4760976"/>
            <a:ext cx="3558540" cy="260985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127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"/>
              </a:spcBef>
            </a:pPr>
            <a:r>
              <a:rPr sz="1600" b="1" spc="-25" dirty="0">
                <a:latin typeface="Calibri"/>
                <a:cs typeface="Calibri"/>
              </a:rPr>
              <a:t>Tolerable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Calibri"/>
                <a:cs typeface="Calibri"/>
              </a:rPr>
              <a:t>No 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necesita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mejorar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76222" y="5034534"/>
            <a:ext cx="4089400" cy="318770"/>
          </a:xfrm>
          <a:custGeom>
            <a:avLst/>
            <a:gdLst/>
            <a:ahLst/>
            <a:cxnLst/>
            <a:rect l="l" t="t" r="r" b="b"/>
            <a:pathLst>
              <a:path w="4089400" h="318770">
                <a:moveTo>
                  <a:pt x="0" y="318515"/>
                </a:moveTo>
                <a:lnTo>
                  <a:pt x="4088891" y="318515"/>
                </a:lnTo>
                <a:lnTo>
                  <a:pt x="408889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25908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89176" y="5053584"/>
            <a:ext cx="4063365" cy="30226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69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55"/>
              </a:spcBef>
            </a:pPr>
            <a:r>
              <a:rPr sz="1600" b="1" spc="-10" dirty="0">
                <a:latin typeface="Calibri"/>
                <a:cs typeface="Calibri"/>
              </a:rPr>
              <a:t>Moderado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Wingdings"/>
                <a:cs typeface="Wingdings"/>
              </a:rPr>
              <a:t></a:t>
            </a:r>
            <a:r>
              <a:rPr sz="1600" spc="-10" dirty="0">
                <a:latin typeface="Calibri"/>
                <a:cs typeface="Calibri"/>
              </a:rPr>
              <a:t>Esfuerzos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reducir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riesgo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25673" y="5383529"/>
            <a:ext cx="5619115" cy="292735"/>
          </a:xfrm>
          <a:custGeom>
            <a:avLst/>
            <a:gdLst/>
            <a:ahLst/>
            <a:cxnLst/>
            <a:rect l="l" t="t" r="r" b="b"/>
            <a:pathLst>
              <a:path w="5619115" h="292735">
                <a:moveTo>
                  <a:pt x="0" y="292608"/>
                </a:moveTo>
                <a:lnTo>
                  <a:pt x="5618987" y="292608"/>
                </a:lnTo>
                <a:lnTo>
                  <a:pt x="561898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25908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38627" y="5381244"/>
            <a:ext cx="5593080" cy="28194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1587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25"/>
              </a:spcBef>
            </a:pPr>
            <a:r>
              <a:rPr sz="1600" b="1" spc="-10" dirty="0">
                <a:latin typeface="Calibri"/>
                <a:cs typeface="Calibri"/>
              </a:rPr>
              <a:t>Importante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comenzar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hasta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4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1514" y="5676138"/>
            <a:ext cx="4421505" cy="29908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30"/>
              </a:spcBef>
            </a:pPr>
            <a:r>
              <a:rPr sz="1600" b="1" spc="-10" dirty="0">
                <a:latin typeface="Calibri"/>
                <a:cs typeface="Calibri"/>
              </a:rPr>
              <a:t>Intolerable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continuar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ni</a:t>
            </a:r>
            <a:r>
              <a:rPr sz="1600" spc="-10" dirty="0">
                <a:latin typeface="Calibri"/>
                <a:cs typeface="Calibri"/>
              </a:rPr>
              <a:t> comenzar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70853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evaluación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riesgos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laborales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8927" y="2052827"/>
            <a:ext cx="3172968" cy="26075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10536" y="2361438"/>
            <a:ext cx="1809750" cy="18535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425"/>
              </a:spcBef>
            </a:pPr>
            <a:r>
              <a:rPr sz="3200" b="1" dirty="0">
                <a:latin typeface="Calibri"/>
                <a:cs typeface="Calibri"/>
              </a:rPr>
              <a:t>La </a:t>
            </a:r>
            <a:r>
              <a:rPr sz="3200" b="1" spc="-10" dirty="0">
                <a:latin typeface="Calibri"/>
                <a:cs typeface="Calibri"/>
              </a:rPr>
              <a:t>gestión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 los 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ac</a:t>
            </a:r>
            <a:r>
              <a:rPr sz="3200" b="1" spc="5" dirty="0">
                <a:latin typeface="Calibri"/>
                <a:cs typeface="Calibri"/>
              </a:rPr>
              <a:t>c</a:t>
            </a:r>
            <a:r>
              <a:rPr sz="3200" b="1" dirty="0">
                <a:latin typeface="Calibri"/>
                <a:cs typeface="Calibri"/>
              </a:rPr>
              <a:t>ide</a:t>
            </a:r>
            <a:r>
              <a:rPr sz="3200" b="1" spc="-35" dirty="0">
                <a:latin typeface="Calibri"/>
                <a:cs typeface="Calibri"/>
              </a:rPr>
              <a:t>nt</a:t>
            </a:r>
            <a:r>
              <a:rPr sz="3200" b="1" spc="-5" dirty="0">
                <a:latin typeface="Calibri"/>
                <a:cs typeface="Calibri"/>
              </a:rPr>
              <a:t>es 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trabajo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819" y="1138427"/>
            <a:ext cx="4799076" cy="8336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14652" y="1339088"/>
            <a:ext cx="2897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Investigación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accidentes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900" y="4628388"/>
            <a:ext cx="5192268" cy="9128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97913" y="4706492"/>
            <a:ext cx="268287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Registro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notificación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5"/>
              </a:lnSpc>
            </a:pPr>
            <a:r>
              <a:rPr sz="2000" b="1" spc="-10" dirty="0">
                <a:latin typeface="Calibri"/>
                <a:cs typeface="Calibri"/>
              </a:rPr>
              <a:t>accidentes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814" y="6243167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6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6665" y="6378651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8384" y="1124711"/>
            <a:ext cx="3528060" cy="107759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Los </a:t>
            </a:r>
            <a:r>
              <a:rPr sz="1600" spc="-5" dirty="0">
                <a:latin typeface="Calibri"/>
                <a:cs typeface="Calibri"/>
              </a:rPr>
              <a:t>mortales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graves</a:t>
            </a:r>
            <a:endParaRPr sz="1600">
              <a:latin typeface="Calibri"/>
              <a:cs typeface="Calibri"/>
            </a:endParaRPr>
          </a:p>
          <a:p>
            <a:pPr marL="377825" marR="19621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Los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leves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los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accidentes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blancos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(daños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materiales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 lesiones)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repetida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spc="-15" dirty="0">
                <a:latin typeface="Calibri"/>
                <a:cs typeface="Calibri"/>
              </a:rPr>
              <a:t>exista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grave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0971" y="4076700"/>
            <a:ext cx="3528060" cy="181673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marR="169545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Los </a:t>
            </a:r>
            <a:r>
              <a:rPr sz="1600" spc="-10" dirty="0">
                <a:latin typeface="Calibri"/>
                <a:cs typeface="Calibri"/>
              </a:rPr>
              <a:t>empresarios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deben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dejar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constancia </a:t>
            </a:r>
            <a:r>
              <a:rPr sz="1600" spc="-5" dirty="0">
                <a:latin typeface="Calibri"/>
                <a:cs typeface="Calibri"/>
              </a:rPr>
              <a:t>y notificarlos vía </a:t>
            </a:r>
            <a:r>
              <a:rPr sz="1600" spc="-10" dirty="0">
                <a:latin typeface="Calibri"/>
                <a:cs typeface="Calibri"/>
              </a:rPr>
              <a:t>Internet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(Delt@)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Ministerio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Empleo</a:t>
            </a:r>
            <a:endParaRPr sz="1600">
              <a:latin typeface="Calibri"/>
              <a:cs typeface="Calibri"/>
            </a:endParaRPr>
          </a:p>
          <a:p>
            <a:pPr marL="378460" marR="294005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Obligatorio </a:t>
            </a:r>
            <a:r>
              <a:rPr sz="1600" spc="-5" dirty="0">
                <a:latin typeface="Calibri"/>
                <a:cs typeface="Calibri"/>
              </a:rPr>
              <a:t>aquellos </a:t>
            </a:r>
            <a:r>
              <a:rPr sz="1600" spc="-10" dirty="0">
                <a:latin typeface="Calibri"/>
                <a:cs typeface="Calibri"/>
              </a:rPr>
              <a:t>que conlleven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baja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un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día</a:t>
            </a:r>
            <a:endParaRPr sz="1600">
              <a:latin typeface="Calibri"/>
              <a:cs typeface="Calibri"/>
            </a:endParaRPr>
          </a:p>
          <a:p>
            <a:pPr marL="378460" marR="6800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nivel interno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voluntario </a:t>
            </a:r>
            <a:r>
              <a:rPr sz="1600" spc="-5" dirty="0">
                <a:latin typeface="Calibri"/>
                <a:cs typeface="Calibri"/>
              </a:rPr>
              <a:t>/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notificación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botiquín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814" y="6186017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0"/>
            <a:ext cx="70853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evaluación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0000"/>
                </a:solidFill>
                <a:latin typeface="Calibri"/>
                <a:cs typeface="Calibri"/>
              </a:rPr>
              <a:t>riesgos</a:t>
            </a:r>
            <a:r>
              <a:rPr sz="37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700" b="1" spc="-15" dirty="0">
                <a:solidFill>
                  <a:srgbClr val="000000"/>
                </a:solidFill>
                <a:latin typeface="Calibri"/>
                <a:cs typeface="Calibri"/>
              </a:rPr>
              <a:t>laborales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2208" y="2080260"/>
            <a:ext cx="3144012" cy="25648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79211" y="2590622"/>
            <a:ext cx="1811655" cy="1407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indent="-1270" algn="ctr">
              <a:lnSpc>
                <a:spcPct val="91600"/>
              </a:lnSpc>
              <a:spcBef>
                <a:spcPts val="425"/>
              </a:spcBef>
            </a:pPr>
            <a:r>
              <a:rPr sz="3200" b="1" dirty="0">
                <a:latin typeface="Calibri"/>
                <a:cs typeface="Calibri"/>
              </a:rPr>
              <a:t>Los </a:t>
            </a:r>
            <a:r>
              <a:rPr sz="3200" b="1" spc="-15" dirty="0">
                <a:latin typeface="Calibri"/>
                <a:cs typeface="Calibri"/>
              </a:rPr>
              <a:t>costes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 los 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5" dirty="0">
                <a:latin typeface="Calibri"/>
                <a:cs typeface="Calibri"/>
              </a:rPr>
              <a:t>c</a:t>
            </a:r>
            <a:r>
              <a:rPr sz="3200" b="1" spc="-5" dirty="0">
                <a:latin typeface="Calibri"/>
                <a:cs typeface="Calibri"/>
              </a:rPr>
              <a:t>c</a:t>
            </a:r>
            <a:r>
              <a:rPr sz="3200" b="1" spc="5" dirty="0">
                <a:latin typeface="Calibri"/>
                <a:cs typeface="Calibri"/>
              </a:rPr>
              <a:t>i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30" dirty="0">
                <a:latin typeface="Calibri"/>
                <a:cs typeface="Calibri"/>
              </a:rPr>
              <a:t>nt</a:t>
            </a:r>
            <a:r>
              <a:rPr sz="3200" b="1" spc="-5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1835" y="1245108"/>
            <a:ext cx="4814316" cy="8351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01539" y="1446402"/>
            <a:ext cx="2453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Costes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para </a:t>
            </a:r>
            <a:r>
              <a:rPr sz="2000" b="1" dirty="0">
                <a:latin typeface="Calibri"/>
                <a:cs typeface="Calibri"/>
              </a:rPr>
              <a:t>la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empresa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08476" y="4686300"/>
            <a:ext cx="5207508" cy="91135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872609" y="4764151"/>
            <a:ext cx="308610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071880" marR="5080" indent="-1059815">
              <a:lnSpc>
                <a:spcPts val="2210"/>
              </a:lnSpc>
              <a:spcBef>
                <a:spcPts val="335"/>
              </a:spcBef>
            </a:pPr>
            <a:r>
              <a:rPr sz="2000" b="1" spc="-10" dirty="0">
                <a:latin typeface="Calibri"/>
                <a:cs typeface="Calibri"/>
              </a:rPr>
              <a:t>Costes </a:t>
            </a:r>
            <a:r>
              <a:rPr sz="2000" b="1" spc="-15" dirty="0">
                <a:latin typeface="Calibri"/>
                <a:cs typeface="Calibri"/>
              </a:rPr>
              <a:t>para </a:t>
            </a:r>
            <a:r>
              <a:rPr sz="2000" b="1" spc="-5" dirty="0">
                <a:latin typeface="Calibri"/>
                <a:cs typeface="Calibri"/>
              </a:rPr>
              <a:t>el trabajador </a:t>
            </a:r>
            <a:r>
              <a:rPr sz="2000" b="1" dirty="0">
                <a:latin typeface="Calibri"/>
                <a:cs typeface="Calibri"/>
              </a:rPr>
              <a:t>y la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sociedad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27" y="836675"/>
            <a:ext cx="3991610" cy="20624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Salarios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indemnizaciones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5" dirty="0">
                <a:latin typeface="Calibri"/>
                <a:cs typeface="Calibri"/>
              </a:rPr>
              <a:t>Pérdida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productividad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Tiempos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perdidos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auxiliar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Tiempos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perdidos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investigar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notificar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Conflictividad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Daños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materiales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Sanciones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económicas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penales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5" dirty="0">
                <a:latin typeface="Calibri"/>
                <a:cs typeface="Calibri"/>
              </a:rPr>
              <a:t>Pérdida </a:t>
            </a:r>
            <a:r>
              <a:rPr sz="1600" spc="-5" dirty="0">
                <a:latin typeface="Calibri"/>
                <a:cs typeface="Calibri"/>
              </a:rPr>
              <a:t>de imagen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828" y="4076700"/>
            <a:ext cx="3649979" cy="20624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78460" marR="247650" indent="-287020">
              <a:lnSpc>
                <a:spcPct val="99800"/>
              </a:lnSpc>
              <a:spcBef>
                <a:spcPts val="28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20" dirty="0">
                <a:latin typeface="Calibri"/>
                <a:cs typeface="Calibri"/>
              </a:rPr>
              <a:t>Para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su </a:t>
            </a:r>
            <a:r>
              <a:rPr sz="1600" spc="-10" dirty="0">
                <a:latin typeface="Calibri"/>
                <a:cs typeface="Calibri"/>
              </a:rPr>
              <a:t>familia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dolor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sufrimiento,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pérdida</a:t>
            </a:r>
            <a:r>
              <a:rPr sz="1600" spc="-5" dirty="0">
                <a:latin typeface="Calibri"/>
                <a:cs typeface="Calibri"/>
              </a:rPr>
              <a:t> 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disminución </a:t>
            </a:r>
            <a:r>
              <a:rPr sz="1600" spc="-15" dirty="0">
                <a:latin typeface="Calibri"/>
                <a:cs typeface="Calibri"/>
              </a:rPr>
              <a:t>temporal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definitiva de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ingresos</a:t>
            </a:r>
            <a:endParaRPr sz="1600">
              <a:latin typeface="Calibri"/>
              <a:cs typeface="Calibri"/>
            </a:endParaRPr>
          </a:p>
          <a:p>
            <a:pPr marL="378460" marR="225425" indent="-287020">
              <a:lnSpc>
                <a:spcPct val="99800"/>
              </a:lnSpc>
              <a:spcBef>
                <a:spcPts val="1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25" dirty="0">
                <a:latin typeface="Calibri"/>
                <a:cs typeface="Calibri"/>
              </a:rPr>
              <a:t>Para </a:t>
            </a:r>
            <a:r>
              <a:rPr sz="1600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sociedad</a:t>
            </a:r>
            <a:r>
              <a:rPr sz="1600" spc="-10" dirty="0">
                <a:latin typeface="Wingdings"/>
                <a:cs typeface="Wingdings"/>
              </a:rPr>
              <a:t>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pérdida de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recursos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humanos </a:t>
            </a:r>
            <a:r>
              <a:rPr sz="1600" spc="-5" dirty="0">
                <a:latin typeface="Calibri"/>
                <a:cs typeface="Calibri"/>
              </a:rPr>
              <a:t>o 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capacidad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productiva,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indemnizaciones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Estado,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gestión por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Inspección,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etc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11" y="0"/>
            <a:ext cx="2839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0000"/>
                </a:solidFill>
                <a:latin typeface="Calibri"/>
                <a:cs typeface="Calibri"/>
              </a:rPr>
              <a:t>CONTENIDOS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1809394"/>
            <a:ext cx="7797165" cy="2359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Calibri"/>
                <a:cs typeface="Calibri"/>
                <a:hlinkClick r:id="rId2" action="ppaction://hlinksldjump"/>
              </a:rPr>
              <a:t>Legislación</a:t>
            </a:r>
            <a:r>
              <a:rPr sz="2800" b="1" spc="1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2" action="ppaction://hlinksldjump"/>
              </a:rPr>
              <a:t>sobre</a:t>
            </a:r>
            <a:r>
              <a:rPr sz="2800" b="1" spc="1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2" action="ppaction://hlinksldjump"/>
              </a:rPr>
              <a:t>prevención</a:t>
            </a:r>
            <a:r>
              <a:rPr sz="2800" b="1" spc="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2" action="ppaction://hlinksldjump"/>
              </a:rPr>
              <a:t>de</a:t>
            </a:r>
            <a:r>
              <a:rPr sz="2800" b="1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2" action="ppaction://hlinksldjump"/>
              </a:rPr>
              <a:t>riesgos</a:t>
            </a:r>
            <a:r>
              <a:rPr sz="2800" b="1" spc="-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2" action="ppaction://hlinksldjump"/>
              </a:rPr>
              <a:t>laborales</a:t>
            </a:r>
            <a:endParaRPr sz="2800">
              <a:latin typeface="Calibri"/>
              <a:cs typeface="Calibri"/>
            </a:endParaRPr>
          </a:p>
          <a:p>
            <a:pPr marL="459105" indent="-43751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9105" algn="l"/>
                <a:tab pos="459740" algn="l"/>
              </a:tabLst>
            </a:pPr>
            <a:r>
              <a:rPr sz="2800" b="1" dirty="0">
                <a:latin typeface="Calibri"/>
                <a:cs typeface="Calibri"/>
                <a:hlinkClick r:id="rId3" action="ppaction://hlinksldjump"/>
              </a:rPr>
              <a:t>La</a:t>
            </a:r>
            <a:r>
              <a:rPr sz="2800" b="1" spc="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3" action="ppaction://hlinksldjump"/>
              </a:rPr>
              <a:t>organización</a:t>
            </a:r>
            <a:r>
              <a:rPr sz="2800" b="1" spc="3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de</a:t>
            </a:r>
            <a:r>
              <a:rPr sz="2800" b="1" spc="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la</a:t>
            </a:r>
            <a:r>
              <a:rPr sz="2800" b="1" spc="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3" action="ppaction://hlinksldjump"/>
              </a:rPr>
              <a:t>prevención</a:t>
            </a:r>
            <a:r>
              <a:rPr sz="2800" b="1" spc="1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en</a:t>
            </a:r>
            <a:r>
              <a:rPr sz="2800" b="1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la</a:t>
            </a:r>
            <a:r>
              <a:rPr sz="2800" b="1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3" action="ppaction://hlinksldjump"/>
              </a:rPr>
              <a:t>empresa</a:t>
            </a:r>
            <a:endParaRPr sz="2800">
              <a:latin typeface="Calibri"/>
              <a:cs typeface="Calibri"/>
            </a:endParaRPr>
          </a:p>
          <a:p>
            <a:pPr marL="50165" marR="508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Participación</a:t>
            </a:r>
            <a:r>
              <a:rPr sz="2800" b="1" spc="5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de</a:t>
            </a:r>
            <a:r>
              <a:rPr sz="2800" b="1" spc="1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4" action="ppaction://hlinksldjump"/>
              </a:rPr>
              <a:t>trabajadores</a:t>
            </a:r>
            <a:r>
              <a:rPr sz="2800" b="1" spc="3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en</a:t>
            </a:r>
            <a:r>
              <a:rPr sz="2800" b="1" spc="1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la</a:t>
            </a:r>
            <a:r>
              <a:rPr sz="2800" b="1" spc="1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4" action="ppaction://hlinksldjump"/>
              </a:rPr>
              <a:t>prevención</a:t>
            </a:r>
            <a:r>
              <a:rPr sz="2800" b="1" spc="4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de </a:t>
            </a:r>
            <a:r>
              <a:rPr sz="2800" b="1" spc="-61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riesgos</a:t>
            </a:r>
            <a:endParaRPr sz="2800">
              <a:latin typeface="Calibri"/>
              <a:cs typeface="Calibri"/>
            </a:endParaRPr>
          </a:p>
          <a:p>
            <a:pPr marL="487045" indent="-43688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La</a:t>
            </a:r>
            <a:r>
              <a:rPr sz="2800" b="1" spc="1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5" action="ppaction://hlinksldjump"/>
              </a:rPr>
              <a:t>gestión</a:t>
            </a:r>
            <a:r>
              <a:rPr sz="2800" b="1" spc="2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de</a:t>
            </a:r>
            <a:r>
              <a:rPr sz="2800" b="1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la</a:t>
            </a:r>
            <a:r>
              <a:rPr sz="2800" b="1" spc="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5" action="ppaction://hlinksldjump"/>
              </a:rPr>
              <a:t>prevención</a:t>
            </a:r>
            <a:r>
              <a:rPr sz="2800" b="1" spc="3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en</a:t>
            </a:r>
            <a:r>
              <a:rPr sz="2800" b="1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la</a:t>
            </a:r>
            <a:r>
              <a:rPr sz="2800" b="1" spc="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2800" b="1" spc="-15" dirty="0">
                <a:latin typeface="Calibri"/>
                <a:cs typeface="Calibri"/>
                <a:hlinkClick r:id="rId5" action="ppaction://hlinksldjump"/>
              </a:rPr>
              <a:t>empresa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072" y="1995804"/>
            <a:ext cx="560679" cy="5619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RECUERDA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857" y="2258860"/>
            <a:ext cx="4576445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 marR="580390" indent="238760">
              <a:lnSpc>
                <a:spcPct val="120100"/>
              </a:lnSpc>
              <a:spcBef>
                <a:spcPts val="100"/>
              </a:spcBef>
            </a:pP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PUEDES</a:t>
            </a:r>
            <a:r>
              <a:rPr sz="3200" spc="10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ACCEDER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VÍDEOS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Y</a:t>
            </a:r>
            <a:r>
              <a:rPr sz="32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ENLACES</a:t>
            </a:r>
            <a:endParaRPr sz="3200">
              <a:latin typeface="Calibri"/>
              <a:cs typeface="Calibri"/>
            </a:endParaRPr>
          </a:p>
          <a:p>
            <a:pPr marL="1853564" marR="5080" indent="-1841500">
              <a:lnSpc>
                <a:spcPts val="4610"/>
              </a:lnSpc>
              <a:spcBef>
                <a:spcPts val="100"/>
              </a:spcBef>
            </a:pP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EN</a:t>
            </a:r>
            <a:r>
              <a:rPr sz="32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EL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AULA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548ED4"/>
                </a:solidFill>
                <a:latin typeface="Calibri"/>
                <a:cs typeface="Calibri"/>
              </a:rPr>
              <a:t>DIGITAL</a:t>
            </a:r>
            <a:r>
              <a:rPr sz="32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DE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FOL </a:t>
            </a:r>
            <a:r>
              <a:rPr sz="3200" spc="-7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AQUÍ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015" y="618449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35509"/>
            <a:ext cx="85369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1.	Legislación</a:t>
            </a:r>
            <a:r>
              <a:rPr sz="31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sobre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 de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riesgos</a:t>
            </a:r>
            <a:r>
              <a:rPr sz="31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laborales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4111" y="824483"/>
            <a:ext cx="2510155" cy="462280"/>
          </a:xfrm>
          <a:prstGeom prst="rect">
            <a:avLst/>
          </a:prstGeom>
          <a:solidFill>
            <a:srgbClr val="92CDDD"/>
          </a:solidFill>
          <a:ln w="9144">
            <a:solidFill>
              <a:srgbClr val="497DB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04"/>
              </a:spcBef>
            </a:pPr>
            <a:r>
              <a:rPr sz="2400" b="1" spc="-15" dirty="0">
                <a:latin typeface="Calibri"/>
                <a:cs typeface="Calibri"/>
              </a:rPr>
              <a:t>Marco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Normativo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3827" y="1548383"/>
            <a:ext cx="6498590" cy="83248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78460" marR="503555" indent="-287020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OIT:</a:t>
            </a:r>
            <a:r>
              <a:rPr sz="1600" spc="-10" dirty="0">
                <a:latin typeface="Calibri"/>
                <a:cs typeface="Calibri"/>
              </a:rPr>
              <a:t> convenios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internacionales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Convenio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nº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155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1981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seguridad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salud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los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medio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ambiente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Normas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Directiva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Marco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89/391/CEE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063495"/>
            <a:ext cx="2065019" cy="3063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7075" y="1641348"/>
            <a:ext cx="1757680" cy="64643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Normas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Internacionales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75104" y="1859279"/>
            <a:ext cx="441959" cy="212090"/>
            <a:chOff x="1975104" y="1859279"/>
            <a:chExt cx="441959" cy="212090"/>
          </a:xfrm>
        </p:grpSpPr>
        <p:sp>
          <p:nvSpPr>
            <p:cNvPr id="12" name="object 12"/>
            <p:cNvSpPr/>
            <p:nvPr/>
          </p:nvSpPr>
          <p:spPr>
            <a:xfrm>
              <a:off x="1988058" y="1872233"/>
              <a:ext cx="416559" cy="186055"/>
            </a:xfrm>
            <a:custGeom>
              <a:avLst/>
              <a:gdLst/>
              <a:ahLst/>
              <a:cxnLst/>
              <a:rect l="l" t="t" r="r" b="b"/>
              <a:pathLst>
                <a:path w="416560" h="186055">
                  <a:moveTo>
                    <a:pt x="323088" y="0"/>
                  </a:moveTo>
                  <a:lnTo>
                    <a:pt x="323088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323088" y="139445"/>
                  </a:lnTo>
                  <a:lnTo>
                    <a:pt x="323088" y="185927"/>
                  </a:lnTo>
                  <a:lnTo>
                    <a:pt x="416052" y="92963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8058" y="1872233"/>
              <a:ext cx="416559" cy="186055"/>
            </a:xfrm>
            <a:custGeom>
              <a:avLst/>
              <a:gdLst/>
              <a:ahLst/>
              <a:cxnLst/>
              <a:rect l="l" t="t" r="r" b="b"/>
              <a:pathLst>
                <a:path w="416560" h="186055">
                  <a:moveTo>
                    <a:pt x="0" y="46481"/>
                  </a:moveTo>
                  <a:lnTo>
                    <a:pt x="323088" y="46481"/>
                  </a:lnTo>
                  <a:lnTo>
                    <a:pt x="323088" y="0"/>
                  </a:lnTo>
                  <a:lnTo>
                    <a:pt x="416052" y="92963"/>
                  </a:lnTo>
                  <a:lnTo>
                    <a:pt x="323088" y="185927"/>
                  </a:lnTo>
                  <a:lnTo>
                    <a:pt x="323088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977895"/>
            <a:ext cx="1972056" cy="3063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0040" y="2555748"/>
            <a:ext cx="1571625" cy="64643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58775" marR="183515" indent="-167640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titu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ió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Española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9255" y="2631948"/>
            <a:ext cx="6497320" cy="58420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377825" marR="138430" indent="-287020">
              <a:lnSpc>
                <a:spcPct val="100000"/>
              </a:lnSpc>
              <a:spcBef>
                <a:spcPts val="259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Art.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40.2.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poderes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públicos deben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velar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seguridad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higiene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-10" dirty="0">
                <a:latin typeface="Calibri"/>
                <a:cs typeface="Calibri"/>
              </a:rPr>
              <a:t> trabajadores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94332" y="2817876"/>
            <a:ext cx="523240" cy="212090"/>
            <a:chOff x="1894332" y="2817876"/>
            <a:chExt cx="523240" cy="212090"/>
          </a:xfrm>
        </p:grpSpPr>
        <p:sp>
          <p:nvSpPr>
            <p:cNvPr id="18" name="object 18"/>
            <p:cNvSpPr/>
            <p:nvPr/>
          </p:nvSpPr>
          <p:spPr>
            <a:xfrm>
              <a:off x="1907286" y="2830830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403859" y="0"/>
                  </a:moveTo>
                  <a:lnTo>
                    <a:pt x="403859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3859" y="139446"/>
                  </a:lnTo>
                  <a:lnTo>
                    <a:pt x="403859" y="185928"/>
                  </a:lnTo>
                  <a:lnTo>
                    <a:pt x="496824" y="9296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7286" y="2830830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0" y="46482"/>
                  </a:moveTo>
                  <a:lnTo>
                    <a:pt x="403859" y="46482"/>
                  </a:lnTo>
                  <a:lnTo>
                    <a:pt x="403859" y="0"/>
                  </a:lnTo>
                  <a:lnTo>
                    <a:pt x="496824" y="92964"/>
                  </a:lnTo>
                  <a:lnTo>
                    <a:pt x="403859" y="185928"/>
                  </a:lnTo>
                  <a:lnTo>
                    <a:pt x="403859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03348" y="3544823"/>
            <a:ext cx="6497320" cy="58547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Ley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Prevención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Laborales,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31/1995</a:t>
            </a:r>
            <a:endParaRPr sz="160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RD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39/1997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regula</a:t>
            </a:r>
            <a:r>
              <a:rPr sz="1600" spc="-5" dirty="0">
                <a:latin typeface="Calibri"/>
                <a:cs typeface="Calibri"/>
              </a:rPr>
              <a:t> los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Servicios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Prevención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732276"/>
            <a:ext cx="2402205" cy="443865"/>
            <a:chOff x="0" y="3732276"/>
            <a:chExt cx="2402205" cy="443865"/>
          </a:xfrm>
        </p:grpSpPr>
        <p:sp>
          <p:nvSpPr>
            <p:cNvPr id="22" name="object 22"/>
            <p:cNvSpPr/>
            <p:nvPr/>
          </p:nvSpPr>
          <p:spPr>
            <a:xfrm>
              <a:off x="1892046" y="3745230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60" y="0"/>
                  </a:moveTo>
                  <a:lnTo>
                    <a:pt x="403860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3860" y="139446"/>
                  </a:lnTo>
                  <a:lnTo>
                    <a:pt x="403860" y="185928"/>
                  </a:lnTo>
                  <a:lnTo>
                    <a:pt x="496824" y="92964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92046" y="3745230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2"/>
                  </a:moveTo>
                  <a:lnTo>
                    <a:pt x="403860" y="46482"/>
                  </a:lnTo>
                  <a:lnTo>
                    <a:pt x="403860" y="0"/>
                  </a:lnTo>
                  <a:lnTo>
                    <a:pt x="496824" y="92964"/>
                  </a:lnTo>
                  <a:lnTo>
                    <a:pt x="403860" y="185928"/>
                  </a:lnTo>
                  <a:lnTo>
                    <a:pt x="403860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869436"/>
              <a:ext cx="1990343" cy="30632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429255" y="4334255"/>
            <a:ext cx="6551930" cy="132334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825" marR="278130" indent="-28702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1600" spc="-10" dirty="0">
                <a:latin typeface="Calibri"/>
                <a:cs typeface="Calibri"/>
              </a:rPr>
              <a:t>Reales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Decretos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desarrollan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 </a:t>
            </a:r>
            <a:r>
              <a:rPr sz="1600" spc="-5" dirty="0">
                <a:latin typeface="Calibri"/>
                <a:cs typeface="Calibri"/>
              </a:rPr>
              <a:t>riesgo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medidas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prevención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protección:</a:t>
            </a:r>
            <a:endParaRPr sz="1600">
              <a:latin typeface="Calibri"/>
              <a:cs typeface="Calibri"/>
            </a:endParaRPr>
          </a:p>
          <a:p>
            <a:pPr marL="835025" lvl="1" indent="-287020">
              <a:lnSpc>
                <a:spcPct val="100000"/>
              </a:lnSpc>
              <a:buFont typeface="Wingdings"/>
              <a:buChar char=""/>
              <a:tabLst>
                <a:tab pos="835025" algn="l"/>
                <a:tab pos="835660" algn="l"/>
              </a:tabLst>
            </a:pPr>
            <a:r>
              <a:rPr sz="1600" spc="-5" dirty="0">
                <a:latin typeface="Calibri"/>
                <a:cs typeface="Calibri"/>
              </a:rPr>
              <a:t>RD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485/1997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señalización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seguridad</a:t>
            </a:r>
            <a:r>
              <a:rPr sz="1600" spc="-5" dirty="0">
                <a:latin typeface="Calibri"/>
                <a:cs typeface="Calibri"/>
              </a:rPr>
              <a:t> 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salud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endParaRPr sz="1600">
              <a:latin typeface="Calibri"/>
              <a:cs typeface="Calibri"/>
            </a:endParaRPr>
          </a:p>
          <a:p>
            <a:pPr marL="835025" lvl="1" indent="-287020">
              <a:lnSpc>
                <a:spcPct val="100000"/>
              </a:lnSpc>
              <a:buFont typeface="Wingdings"/>
              <a:buChar char=""/>
              <a:tabLst>
                <a:tab pos="835025" algn="l"/>
                <a:tab pos="835660" algn="l"/>
              </a:tabLst>
            </a:pPr>
            <a:r>
              <a:rPr sz="1600" spc="-5" dirty="0">
                <a:latin typeface="Calibri"/>
                <a:cs typeface="Calibri"/>
              </a:rPr>
              <a:t>RD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486/1997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seguridad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salud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lugares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</a:t>
            </a:r>
            <a:endParaRPr sz="1600">
              <a:latin typeface="Calibri"/>
              <a:cs typeface="Calibri"/>
            </a:endParaRPr>
          </a:p>
          <a:p>
            <a:pPr marL="835025" lvl="1" indent="-287020">
              <a:lnSpc>
                <a:spcPct val="100000"/>
              </a:lnSpc>
              <a:buFont typeface="Wingdings"/>
              <a:buChar char=""/>
              <a:tabLst>
                <a:tab pos="835025" algn="l"/>
                <a:tab pos="835660" algn="l"/>
              </a:tabLst>
            </a:pPr>
            <a:r>
              <a:rPr sz="1600" spc="-5" dirty="0"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94332" y="4640579"/>
            <a:ext cx="523240" cy="212090"/>
            <a:chOff x="1894332" y="4640579"/>
            <a:chExt cx="523240" cy="212090"/>
          </a:xfrm>
        </p:grpSpPr>
        <p:sp>
          <p:nvSpPr>
            <p:cNvPr id="27" name="object 27"/>
            <p:cNvSpPr/>
            <p:nvPr/>
          </p:nvSpPr>
          <p:spPr>
            <a:xfrm>
              <a:off x="1907286" y="4653533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59" y="0"/>
                  </a:moveTo>
                  <a:lnTo>
                    <a:pt x="403859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3859" y="139446"/>
                  </a:lnTo>
                  <a:lnTo>
                    <a:pt x="403859" y="185928"/>
                  </a:lnTo>
                  <a:lnTo>
                    <a:pt x="496824" y="9296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07286" y="4653533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2"/>
                  </a:moveTo>
                  <a:lnTo>
                    <a:pt x="403859" y="46482"/>
                  </a:lnTo>
                  <a:lnTo>
                    <a:pt x="403859" y="0"/>
                  </a:lnTo>
                  <a:lnTo>
                    <a:pt x="496824" y="92964"/>
                  </a:lnTo>
                  <a:lnTo>
                    <a:pt x="403859" y="185928"/>
                  </a:lnTo>
                  <a:lnTo>
                    <a:pt x="403859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1752" y="3447288"/>
            <a:ext cx="1607820" cy="64643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8000" marR="279400" indent="-220979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gisla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básica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37759"/>
            <a:ext cx="2007108" cy="30632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20040" y="4515611"/>
            <a:ext cx="1606550" cy="64643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07365" marR="278765" indent="-221615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gisla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básica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0708" y="5644896"/>
            <a:ext cx="1022604" cy="40081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30783" y="5679440"/>
            <a:ext cx="309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9"/>
              </a:rPr>
              <a:t>Búsqueda:</a:t>
            </a:r>
            <a:r>
              <a:rPr sz="1400" b="1" spc="-60" dirty="0">
                <a:latin typeface="Calibri"/>
                <a:cs typeface="Calibri"/>
                <a:hlinkClick r:id="rId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“Normativa</a:t>
            </a:r>
            <a:r>
              <a:rPr sz="1400" b="1" spc="-40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sobre</a:t>
            </a:r>
            <a:r>
              <a:rPr sz="1400" b="1" spc="-4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prevención”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254" y="5645949"/>
            <a:ext cx="533514" cy="561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814" y="6186017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2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77" y="19888"/>
            <a:ext cx="841629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1. Legislación</a:t>
            </a:r>
            <a:r>
              <a:rPr sz="31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sobre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31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riesgos</a:t>
            </a:r>
            <a:r>
              <a:rPr sz="31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laborales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801623"/>
            <a:ext cx="9014460" cy="1424940"/>
            <a:chOff x="0" y="801623"/>
            <a:chExt cx="9014460" cy="14249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761743"/>
              <a:ext cx="9014461" cy="4648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7827" y="806195"/>
              <a:ext cx="8785860" cy="1338580"/>
            </a:xfrm>
            <a:custGeom>
              <a:avLst/>
              <a:gdLst/>
              <a:ahLst/>
              <a:cxnLst/>
              <a:rect l="l" t="t" r="r" b="b"/>
              <a:pathLst>
                <a:path w="8785860" h="1338580">
                  <a:moveTo>
                    <a:pt x="8785860" y="0"/>
                  </a:moveTo>
                  <a:lnTo>
                    <a:pt x="0" y="0"/>
                  </a:lnTo>
                  <a:lnTo>
                    <a:pt x="0" y="1338072"/>
                  </a:lnTo>
                  <a:lnTo>
                    <a:pt x="8785860" y="1338072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827" y="806195"/>
              <a:ext cx="8785860" cy="1338580"/>
            </a:xfrm>
            <a:custGeom>
              <a:avLst/>
              <a:gdLst/>
              <a:ahLst/>
              <a:cxnLst/>
              <a:rect l="l" t="t" r="r" b="b"/>
              <a:pathLst>
                <a:path w="8785860" h="1338580">
                  <a:moveTo>
                    <a:pt x="0" y="1338072"/>
                  </a:moveTo>
                  <a:lnTo>
                    <a:pt x="8785860" y="1338072"/>
                  </a:lnTo>
                  <a:lnTo>
                    <a:pt x="8785860" y="0"/>
                  </a:lnTo>
                  <a:lnTo>
                    <a:pt x="0" y="0"/>
                  </a:lnTo>
                  <a:lnTo>
                    <a:pt x="0" y="1338072"/>
                  </a:lnTo>
                  <a:close/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3203" y="870203"/>
              <a:ext cx="5125212" cy="5135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735" y="1281683"/>
              <a:ext cx="3090672" cy="5135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6559" y="1274063"/>
              <a:ext cx="533400" cy="5135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2403" y="1281683"/>
              <a:ext cx="5742432" cy="5135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5876" y="1693163"/>
              <a:ext cx="1583436" cy="5135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1463" y="1685543"/>
              <a:ext cx="533400" cy="5135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08832" y="1693163"/>
              <a:ext cx="3436619" cy="5135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05206" y="783081"/>
            <a:ext cx="8466455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empresario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tiene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deber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general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protección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5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Obligaciones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empresario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derechos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materia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prevención para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trabajadores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Trabajadores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asumir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también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obligaciones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00400" y="2807207"/>
            <a:ext cx="2628900" cy="177546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51579" y="3268726"/>
            <a:ext cx="1524635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ctr">
              <a:lnSpc>
                <a:spcPct val="91400"/>
              </a:lnSpc>
              <a:spcBef>
                <a:spcPts val="285"/>
              </a:spcBef>
            </a:pPr>
            <a:r>
              <a:rPr sz="1800" b="1" spc="-5" dirty="0">
                <a:latin typeface="Calibri"/>
                <a:cs typeface="Calibri"/>
              </a:rPr>
              <a:t>Obli</a:t>
            </a:r>
            <a:r>
              <a:rPr sz="1800" b="1" spc="-3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aci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  </a:t>
            </a:r>
            <a:r>
              <a:rPr sz="1800" b="1" spc="-10" dirty="0">
                <a:latin typeface="Calibri"/>
                <a:cs typeface="Calibri"/>
              </a:rPr>
              <a:t>materia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prevención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61888" y="3464052"/>
            <a:ext cx="2875788" cy="145389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524370" y="3855846"/>
            <a:ext cx="175133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034" marR="5080" indent="-13970">
              <a:lnSpc>
                <a:spcPts val="2210"/>
              </a:lnSpc>
              <a:spcBef>
                <a:spcPts val="335"/>
              </a:spcBef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  <a:hlinkClick r:id="rId15" action="ppaction://hlinksldjump"/>
              </a:rPr>
              <a:t>Obligaciones</a:t>
            </a:r>
            <a:r>
              <a:rPr sz="2000" b="1" spc="355" dirty="0">
                <a:solidFill>
                  <a:srgbClr val="1F487C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5" action="ppaction://hlinksldjump"/>
              </a:rPr>
              <a:t>de </a:t>
            </a:r>
            <a:r>
              <a:rPr sz="2000" b="1" spc="-440" dirty="0">
                <a:solidFill>
                  <a:srgbClr val="1F487C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5" action="ppaction://hlinksldjump"/>
              </a:rPr>
              <a:t>los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  <a:hlinkClick r:id="rId15" action="ppaction://hlinksldjump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  <a:hlinkClick r:id="rId15" action="ppaction://hlinksldjump"/>
              </a:rPr>
              <a:t>trabajadores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7347" y="3552444"/>
            <a:ext cx="2939796" cy="140055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40765" y="3916756"/>
            <a:ext cx="1691005" cy="612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  <a:hlinkClick r:id="rId17" action="ppaction://hlinksldjump"/>
              </a:rPr>
              <a:t>Obligaciones</a:t>
            </a:r>
            <a:r>
              <a:rPr sz="2000" b="1" spc="-70" dirty="0">
                <a:solidFill>
                  <a:srgbClr val="1F487C"/>
                </a:solidFill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7" action="ppaction://hlinksldjump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13970">
              <a:lnSpc>
                <a:spcPts val="2305"/>
              </a:lnSpc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  <a:hlinkClick r:id="rId17" action="ppaction://hlinksldjump"/>
              </a:rPr>
              <a:t>los</a:t>
            </a:r>
            <a:r>
              <a:rPr sz="2000" b="1" spc="-95" dirty="0">
                <a:solidFill>
                  <a:srgbClr val="1F487C"/>
                </a:solidFill>
                <a:latin typeface="Calibri"/>
                <a:cs typeface="Calibri"/>
                <a:hlinkClick r:id="rId17" action="ppaction://hlinksldjump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  <a:hlinkClick r:id="rId17" action="ppaction://hlinksldjump"/>
              </a:rPr>
              <a:t>empresarios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8815" y="4562347"/>
            <a:ext cx="560679" cy="56191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40171" y="4430014"/>
            <a:ext cx="560679" cy="5619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35763"/>
            <a:ext cx="8693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1. Legislación</a:t>
            </a:r>
            <a:r>
              <a:rPr sz="32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sobre</a:t>
            </a: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2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riesgos laborales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9551" y="1175003"/>
            <a:ext cx="5410835" cy="611505"/>
            <a:chOff x="1749551" y="1175003"/>
            <a:chExt cx="5410835" cy="611505"/>
          </a:xfrm>
        </p:grpSpPr>
        <p:sp>
          <p:nvSpPr>
            <p:cNvPr id="4" name="object 4"/>
            <p:cNvSpPr/>
            <p:nvPr/>
          </p:nvSpPr>
          <p:spPr>
            <a:xfrm>
              <a:off x="1786127" y="1196339"/>
              <a:ext cx="5369560" cy="585470"/>
            </a:xfrm>
            <a:custGeom>
              <a:avLst/>
              <a:gdLst/>
              <a:ahLst/>
              <a:cxnLst/>
              <a:rect l="l" t="t" r="r" b="b"/>
              <a:pathLst>
                <a:path w="5369559" h="585469">
                  <a:moveTo>
                    <a:pt x="0" y="585215"/>
                  </a:moveTo>
                  <a:lnTo>
                    <a:pt x="5369052" y="585215"/>
                  </a:lnTo>
                  <a:lnTo>
                    <a:pt x="5369052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9551" y="1175003"/>
              <a:ext cx="2750820" cy="4572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65502" y="1217498"/>
            <a:ext cx="4769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Calibri"/>
                <a:cs typeface="Calibri"/>
              </a:rPr>
              <a:t>Plan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de prevención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de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riesgos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(qué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hacer,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cómo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qué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recursos,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quiénes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cuándo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" y="960119"/>
            <a:ext cx="3540252" cy="2346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2524" y="774191"/>
            <a:ext cx="3252470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…planificar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prevención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riesgos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4726" y="628202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8791" y="6346647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952" y="2389632"/>
            <a:ext cx="3648710" cy="585470"/>
          </a:xfrm>
          <a:custGeom>
            <a:avLst/>
            <a:gdLst/>
            <a:ahLst/>
            <a:cxnLst/>
            <a:rect l="l" t="t" r="r" b="b"/>
            <a:pathLst>
              <a:path w="3648710" h="585469">
                <a:moveTo>
                  <a:pt x="0" y="585215"/>
                </a:moveTo>
                <a:lnTo>
                  <a:pt x="3648455" y="585215"/>
                </a:lnTo>
                <a:lnTo>
                  <a:pt x="3648455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2524" y="2394204"/>
            <a:ext cx="3639820" cy="576580"/>
          </a:xfrm>
          <a:prstGeom prst="rect">
            <a:avLst/>
          </a:prstGeom>
          <a:solidFill>
            <a:srgbClr val="C3F4B6"/>
          </a:solidFill>
        </p:spPr>
        <p:txBody>
          <a:bodyPr vert="horz" wrap="square" lIns="0" tIns="28575" rIns="0" bIns="0" rtlCol="0">
            <a:spAutoFit/>
          </a:bodyPr>
          <a:lstStyle/>
          <a:p>
            <a:pPr marL="373380" indent="-28702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372745" algn="l"/>
                <a:tab pos="373380" algn="l"/>
              </a:tabLst>
            </a:pPr>
            <a:r>
              <a:rPr sz="1600" spc="-15" dirty="0">
                <a:latin typeface="Calibri"/>
                <a:cs typeface="Calibri"/>
              </a:rPr>
              <a:t>Evaluar </a:t>
            </a:r>
            <a:r>
              <a:rPr sz="1600" spc="-10" dirty="0">
                <a:latin typeface="Calibri"/>
                <a:cs typeface="Calibri"/>
              </a:rPr>
              <a:t>qué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riesgos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existen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2745" algn="l"/>
                <a:tab pos="373380" algn="l"/>
              </a:tabLst>
            </a:pPr>
            <a:r>
              <a:rPr sz="1600" spc="-10" dirty="0">
                <a:latin typeface="Calibri"/>
                <a:cs typeface="Calibri"/>
              </a:rPr>
              <a:t>Evaluación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inicial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periódicas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260" y="2103120"/>
            <a:ext cx="3122676" cy="2362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82524" y="1917192"/>
            <a:ext cx="2834640" cy="34036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…evaluar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riesgos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laborales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9844" y="3645408"/>
            <a:ext cx="4076700" cy="58420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Que sean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seguros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Adoptar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medidas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protección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</a:t>
            </a:r>
            <a:r>
              <a:rPr sz="1600" spc="-10" dirty="0">
                <a:latin typeface="Calibri"/>
                <a:cs typeface="Calibri"/>
              </a:rPr>
              <a:t> uso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260" y="3369564"/>
            <a:ext cx="6094476" cy="23469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2524" y="3183635"/>
            <a:ext cx="5806440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…proveer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equipos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trabajo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medidas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protección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524" y="4821935"/>
            <a:ext cx="3653154" cy="1076325"/>
          </a:xfrm>
          <a:custGeom>
            <a:avLst/>
            <a:gdLst/>
            <a:ahLst/>
            <a:cxnLst/>
            <a:rect l="l" t="t" r="r" b="b"/>
            <a:pathLst>
              <a:path w="3653154" h="1076325">
                <a:moveTo>
                  <a:pt x="0" y="1075944"/>
                </a:moveTo>
                <a:lnTo>
                  <a:pt x="3653028" y="1075944"/>
                </a:lnTo>
                <a:lnTo>
                  <a:pt x="3653028" y="0"/>
                </a:lnTo>
                <a:lnTo>
                  <a:pt x="0" y="0"/>
                </a:lnTo>
                <a:lnTo>
                  <a:pt x="0" y="1075944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7095" y="4826508"/>
            <a:ext cx="3641090" cy="1066800"/>
          </a:xfrm>
          <a:prstGeom prst="rect">
            <a:avLst/>
          </a:prstGeom>
          <a:solidFill>
            <a:srgbClr val="C3F4B6"/>
          </a:solidFill>
        </p:spPr>
        <p:txBody>
          <a:bodyPr vert="horz" wrap="square" lIns="0" tIns="28575" rIns="0" bIns="0" rtlCol="0">
            <a:spAutoFit/>
          </a:bodyPr>
          <a:lstStyle/>
          <a:p>
            <a:pPr marL="373380" indent="-28702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10" dirty="0">
                <a:latin typeface="Calibri"/>
                <a:cs typeface="Calibri"/>
              </a:rPr>
              <a:t>Gratuitos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10" dirty="0">
                <a:latin typeface="Calibri"/>
                <a:cs typeface="Calibri"/>
              </a:rPr>
              <a:t>Los</a:t>
            </a:r>
            <a:r>
              <a:rPr sz="1600" spc="-5" dirty="0">
                <a:latin typeface="Calibri"/>
                <a:cs typeface="Calibri"/>
              </a:rPr>
              <a:t> adecuados 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puesto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CE </a:t>
            </a:r>
            <a:r>
              <a:rPr sz="1600" spc="-15" dirty="0">
                <a:latin typeface="Calibri"/>
                <a:cs typeface="Calibri"/>
              </a:rPr>
              <a:t>garantía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calidad</a:t>
            </a:r>
            <a:endParaRPr sz="16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600" spc="-5" dirty="0">
                <a:latin typeface="Calibri"/>
                <a:cs typeface="Calibri"/>
              </a:rPr>
              <a:t>Muy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graves: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CE-xxxx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260" y="4538471"/>
            <a:ext cx="5556504" cy="23469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82524" y="4352544"/>
            <a:ext cx="5268595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proveer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equipos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protección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(EPIs)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" y="721867"/>
            <a:ext cx="180340" cy="3272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400"/>
              </a:lnSpc>
              <a:spcBef>
                <a:spcPts val="95"/>
              </a:spcBef>
            </a:pPr>
            <a:r>
              <a:rPr sz="1800" b="1" dirty="0">
                <a:latin typeface="Calibri"/>
                <a:cs typeface="Calibri"/>
              </a:rPr>
              <a:t>O  B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  A  C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Ó  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60" y="4301109"/>
            <a:ext cx="16954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183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  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037" y="4965572"/>
            <a:ext cx="254635" cy="1885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35552" y="2389632"/>
            <a:ext cx="4980940" cy="585470"/>
          </a:xfrm>
          <a:custGeom>
            <a:avLst/>
            <a:gdLst/>
            <a:ahLst/>
            <a:cxnLst/>
            <a:rect l="l" t="t" r="r" b="b"/>
            <a:pathLst>
              <a:path w="4980940" h="585469">
                <a:moveTo>
                  <a:pt x="0" y="585215"/>
                </a:moveTo>
                <a:lnTo>
                  <a:pt x="4980432" y="585215"/>
                </a:lnTo>
                <a:lnTo>
                  <a:pt x="4980432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40123" y="2394204"/>
            <a:ext cx="4971415" cy="576580"/>
          </a:xfrm>
          <a:prstGeom prst="rect">
            <a:avLst/>
          </a:prstGeom>
          <a:solidFill>
            <a:srgbClr val="C3F4B6"/>
          </a:solidFill>
        </p:spPr>
        <p:txBody>
          <a:bodyPr vert="horz" wrap="square" lIns="0" tIns="28575" rIns="0" bIns="0" rtlCol="0">
            <a:spAutoFit/>
          </a:bodyPr>
          <a:lstStyle/>
          <a:p>
            <a:pPr marL="374015" indent="-28702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374015" algn="l"/>
                <a:tab pos="374650" algn="l"/>
              </a:tabLst>
            </a:pPr>
            <a:r>
              <a:rPr sz="1600" spc="-10" dirty="0">
                <a:latin typeface="Calibri"/>
                <a:cs typeface="Calibri"/>
              </a:rPr>
              <a:t>Evaluación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puesto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trabajo</a:t>
            </a:r>
            <a:endParaRPr sz="1600">
              <a:latin typeface="Calibri"/>
              <a:cs typeface="Calibri"/>
            </a:endParaRPr>
          </a:p>
          <a:p>
            <a:pPr marL="37401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4015" algn="l"/>
                <a:tab pos="374650" algn="l"/>
              </a:tabLst>
            </a:pPr>
            <a:r>
              <a:rPr sz="1600" spc="-10" dirty="0">
                <a:latin typeface="Calibri"/>
                <a:cs typeface="Calibri"/>
              </a:rPr>
              <a:t>Evaluación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según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</a:t>
            </a:r>
            <a:r>
              <a:rPr sz="1600" spc="-10" dirty="0">
                <a:latin typeface="Calibri"/>
                <a:cs typeface="Calibri"/>
              </a:rPr>
              <a:t>probabilidad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severidad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32503" y="4821935"/>
            <a:ext cx="4980940" cy="1076325"/>
          </a:xfrm>
          <a:custGeom>
            <a:avLst/>
            <a:gdLst/>
            <a:ahLst/>
            <a:cxnLst/>
            <a:rect l="l" t="t" r="r" b="b"/>
            <a:pathLst>
              <a:path w="4980940" h="1076325">
                <a:moveTo>
                  <a:pt x="0" y="1075944"/>
                </a:moveTo>
                <a:lnTo>
                  <a:pt x="4980432" y="1075944"/>
                </a:lnTo>
                <a:lnTo>
                  <a:pt x="4980432" y="0"/>
                </a:lnTo>
                <a:lnTo>
                  <a:pt x="0" y="0"/>
                </a:lnTo>
                <a:lnTo>
                  <a:pt x="0" y="1075944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40123" y="4826508"/>
            <a:ext cx="4968240" cy="1066800"/>
          </a:xfrm>
          <a:prstGeom prst="rect">
            <a:avLst/>
          </a:prstGeom>
          <a:solidFill>
            <a:srgbClr val="C3F4B6"/>
          </a:solidFill>
        </p:spPr>
        <p:txBody>
          <a:bodyPr vert="horz" wrap="square" lIns="0" tIns="28575" rIns="0" bIns="0" rtlCol="0">
            <a:spAutoFit/>
          </a:bodyPr>
          <a:lstStyle/>
          <a:p>
            <a:pPr marL="370205" indent="-28702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Calibri"/>
                <a:cs typeface="Calibri"/>
              </a:rPr>
              <a:t>Incluida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declaración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conformidad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instrucciones</a:t>
            </a:r>
            <a:endParaRPr sz="1600">
              <a:latin typeface="Calibri"/>
              <a:cs typeface="Calibri"/>
            </a:endParaRPr>
          </a:p>
          <a:p>
            <a:pPr marL="370205" indent="-287020">
              <a:lnSpc>
                <a:spcPct val="100000"/>
              </a:lnSpc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sz="1600" spc="-10" dirty="0">
                <a:latin typeface="Calibri"/>
                <a:cs typeface="Calibri"/>
              </a:rPr>
              <a:t>Adaptados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5" dirty="0">
                <a:latin typeface="Calibri"/>
                <a:cs typeface="Calibri"/>
              </a:rPr>
              <a:t>ergonómicos</a:t>
            </a:r>
            <a:endParaRPr sz="1600">
              <a:latin typeface="Calibri"/>
              <a:cs typeface="Calibri"/>
            </a:endParaRPr>
          </a:p>
          <a:p>
            <a:pPr marL="37020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uso </a:t>
            </a:r>
            <a:r>
              <a:rPr sz="1600" spc="-15" dirty="0">
                <a:latin typeface="Calibri"/>
                <a:cs typeface="Calibri"/>
              </a:rPr>
              <a:t>personal</a:t>
            </a:r>
            <a:endParaRPr sz="1600">
              <a:latin typeface="Calibri"/>
              <a:cs typeface="Calibri"/>
            </a:endParaRPr>
          </a:p>
          <a:p>
            <a:pPr marL="370205" indent="-287020">
              <a:lnSpc>
                <a:spcPct val="100000"/>
              </a:lnSpc>
              <a:buFont typeface="Arial MT"/>
              <a:buChar char="•"/>
              <a:tabLst>
                <a:tab pos="370205" algn="l"/>
                <a:tab pos="370840" algn="l"/>
              </a:tabLst>
            </a:pPr>
            <a:r>
              <a:rPr sz="1600" spc="-25" dirty="0">
                <a:latin typeface="Calibri"/>
                <a:cs typeface="Calibri"/>
              </a:rPr>
              <a:t>Informar,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vigilar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35763"/>
            <a:ext cx="8693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1. Legislación</a:t>
            </a:r>
            <a:r>
              <a:rPr sz="32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sobre</a:t>
            </a: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32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riesgos laborales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88" y="918972"/>
            <a:ext cx="3323844" cy="2346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6051" y="733044"/>
            <a:ext cx="3035935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…elaborar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emergencia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768" y="2674620"/>
            <a:ext cx="4535805" cy="832485"/>
          </a:xfrm>
          <a:prstGeom prst="rect">
            <a:avLst/>
          </a:prstGeom>
          <a:solidFill>
            <a:srgbClr val="C3F4B6"/>
          </a:solidFill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5" dirty="0">
                <a:latin typeface="Calibri"/>
                <a:cs typeface="Calibri"/>
              </a:rPr>
              <a:t>Riesgo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probable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ocurra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futuro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inmediato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Empresario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obligado </a:t>
            </a:r>
            <a:r>
              <a:rPr sz="1600" spc="-5" dirty="0">
                <a:latin typeface="Calibri"/>
                <a:cs typeface="Calibri"/>
              </a:rPr>
              <a:t>a incluir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medidas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informar</a:t>
            </a:r>
            <a:endParaRPr sz="16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600" spc="-10" dirty="0">
                <a:latin typeface="Calibri"/>
                <a:cs typeface="Calibri"/>
              </a:rPr>
              <a:t>Instrucciones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interrumpir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 actividad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788" y="2430779"/>
            <a:ext cx="5312664" cy="2346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6051" y="2244851"/>
            <a:ext cx="5024755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…adoptar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medidas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riesgo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grave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inminente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3535" y="1211580"/>
            <a:ext cx="4503420" cy="83248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Posibles </a:t>
            </a:r>
            <a:r>
              <a:rPr sz="1600" spc="-5" dirty="0">
                <a:latin typeface="Calibri"/>
                <a:cs typeface="Calibri"/>
              </a:rPr>
              <a:t>situaciones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medidas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designa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personal</a:t>
            </a:r>
            <a:endParaRPr sz="1600">
              <a:latin typeface="Calibri"/>
              <a:cs typeface="Calibri"/>
            </a:endParaRPr>
          </a:p>
          <a:p>
            <a:pPr marL="37846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Establece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coordinación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servicios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externos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8" y="721867"/>
            <a:ext cx="180340" cy="3272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400"/>
              </a:lnSpc>
              <a:spcBef>
                <a:spcPts val="95"/>
              </a:spcBef>
            </a:pPr>
            <a:r>
              <a:rPr sz="1800" b="1" dirty="0">
                <a:latin typeface="Calibri"/>
                <a:cs typeface="Calibri"/>
              </a:rPr>
              <a:t>O  B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  A  C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Ó  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60" y="4301109"/>
            <a:ext cx="16954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183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  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37" y="4965572"/>
            <a:ext cx="254635" cy="1885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5191" y="2674620"/>
            <a:ext cx="3959860" cy="832485"/>
          </a:xfrm>
          <a:prstGeom prst="rect">
            <a:avLst/>
          </a:prstGeom>
          <a:solidFill>
            <a:srgbClr val="C3F4B6"/>
          </a:solidFill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Nivel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jerárquico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contactos</a:t>
            </a:r>
            <a:endParaRPr sz="16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5" dirty="0">
                <a:latin typeface="Calibri"/>
                <a:cs typeface="Calibri"/>
              </a:rPr>
              <a:t>Quien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puede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paralizar totalmente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endParaRPr sz="16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trabajo: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empresario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 representantes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427" y="4157471"/>
            <a:ext cx="4287520" cy="83248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5" dirty="0">
                <a:latin typeface="Calibri"/>
                <a:cs typeface="Calibri"/>
              </a:rPr>
              <a:t>Sobre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 </a:t>
            </a:r>
            <a:r>
              <a:rPr sz="1600" spc="-10" dirty="0">
                <a:latin typeface="Calibri"/>
                <a:cs typeface="Calibri"/>
              </a:rPr>
              <a:t>riesgos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puesto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Medidas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prevención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protección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Manual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prevención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788" y="3941064"/>
            <a:ext cx="3538728" cy="23469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16051" y="3755135"/>
            <a:ext cx="3251200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...informar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y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formar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668" y="5625084"/>
            <a:ext cx="8533130" cy="338455"/>
          </a:xfrm>
          <a:prstGeom prst="rect">
            <a:avLst/>
          </a:prstGeom>
          <a:solidFill>
            <a:srgbClr val="C3F4B6"/>
          </a:solidFill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600" spc="-15" dirty="0">
                <a:latin typeface="Calibri"/>
                <a:cs typeface="Calibri"/>
              </a:rPr>
              <a:t>Representantes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delegados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prevención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comité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seguridad</a:t>
            </a:r>
            <a:r>
              <a:rPr sz="1600" spc="-5" dirty="0">
                <a:latin typeface="Calibri"/>
                <a:cs typeface="Calibri"/>
              </a:rPr>
              <a:t> 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salud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163" y="5378196"/>
            <a:ext cx="3122676" cy="23469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6427" y="5192267"/>
            <a:ext cx="2834640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…consulta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participación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7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3440" y="4157471"/>
            <a:ext cx="4261485" cy="83248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9095" indent="-28765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spc="-10" dirty="0">
                <a:latin typeface="Calibri"/>
                <a:cs typeface="Calibri"/>
              </a:rPr>
              <a:t>Formación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tª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pª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adaptada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riesgos</a:t>
            </a:r>
            <a:endParaRPr sz="16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spc="-15" dirty="0">
                <a:latin typeface="Calibri"/>
                <a:cs typeface="Calibri"/>
              </a:rPr>
              <a:t>Dentro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jornada</a:t>
            </a:r>
            <a:endParaRPr sz="16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spc="-20" dirty="0">
                <a:latin typeface="Calibri"/>
                <a:cs typeface="Calibri"/>
              </a:rPr>
              <a:t>Trabajador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obligado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participar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35763"/>
            <a:ext cx="8693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1. Legislación</a:t>
            </a:r>
            <a:r>
              <a:rPr sz="32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sobre</a:t>
            </a: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riesgos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laborales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39" y="6228600"/>
            <a:ext cx="458673" cy="4596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7985" y="6291834"/>
            <a:ext cx="864235" cy="334010"/>
          </a:xfrm>
          <a:custGeom>
            <a:avLst/>
            <a:gdLst/>
            <a:ahLst/>
            <a:cxnLst/>
            <a:rect l="l" t="t" r="r" b="b"/>
            <a:pathLst>
              <a:path w="864234" h="334009">
                <a:moveTo>
                  <a:pt x="0" y="83438"/>
                </a:moveTo>
                <a:lnTo>
                  <a:pt x="697230" y="83438"/>
                </a:lnTo>
                <a:lnTo>
                  <a:pt x="697230" y="0"/>
                </a:lnTo>
                <a:lnTo>
                  <a:pt x="864108" y="166877"/>
                </a:lnTo>
                <a:lnTo>
                  <a:pt x="697230" y="333755"/>
                </a:lnTo>
                <a:lnTo>
                  <a:pt x="697230" y="250316"/>
                </a:lnTo>
                <a:lnTo>
                  <a:pt x="0" y="250316"/>
                </a:lnTo>
                <a:lnTo>
                  <a:pt x="0" y="834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627" y="1341119"/>
            <a:ext cx="3994785" cy="830580"/>
          </a:xfrm>
          <a:custGeom>
            <a:avLst/>
            <a:gdLst/>
            <a:ahLst/>
            <a:cxnLst/>
            <a:rect l="l" t="t" r="r" b="b"/>
            <a:pathLst>
              <a:path w="3994785" h="830580">
                <a:moveTo>
                  <a:pt x="0" y="830579"/>
                </a:moveTo>
                <a:lnTo>
                  <a:pt x="3994404" y="830579"/>
                </a:lnTo>
                <a:lnTo>
                  <a:pt x="3994404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1361948"/>
            <a:ext cx="39954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indent="-28765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72745" algn="l"/>
                <a:tab pos="373380" algn="l"/>
              </a:tabLst>
            </a:pPr>
            <a:r>
              <a:rPr sz="1600" spc="-10" dirty="0">
                <a:latin typeface="Calibri"/>
                <a:cs typeface="Calibri"/>
              </a:rPr>
              <a:t>Controles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médicos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periódicos</a:t>
            </a:r>
            <a:endParaRPr sz="1600">
              <a:latin typeface="Calibri"/>
              <a:cs typeface="Calibri"/>
            </a:endParaRPr>
          </a:p>
          <a:p>
            <a:pPr marL="372745" indent="-287655">
              <a:lnSpc>
                <a:spcPct val="100000"/>
              </a:lnSpc>
              <a:buFont typeface="Arial MT"/>
              <a:buChar char="•"/>
              <a:tabLst>
                <a:tab pos="372745" algn="l"/>
                <a:tab pos="373380" algn="l"/>
              </a:tabLst>
            </a:pP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inicio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actividad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laboral,</a:t>
            </a:r>
            <a:endParaRPr sz="16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reincorporaciones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finalizar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actividad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552" y="1094232"/>
            <a:ext cx="3191256" cy="2346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2816" y="908303"/>
            <a:ext cx="2903220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…vigilancia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la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salud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100" y="2781300"/>
            <a:ext cx="3465829" cy="830580"/>
          </a:xfrm>
          <a:custGeom>
            <a:avLst/>
            <a:gdLst/>
            <a:ahLst/>
            <a:cxnLst/>
            <a:rect l="l" t="t" r="r" b="b"/>
            <a:pathLst>
              <a:path w="3465829" h="830579">
                <a:moveTo>
                  <a:pt x="3465576" y="0"/>
                </a:moveTo>
                <a:lnTo>
                  <a:pt x="0" y="0"/>
                </a:lnTo>
                <a:lnTo>
                  <a:pt x="0" y="830580"/>
                </a:lnTo>
                <a:lnTo>
                  <a:pt x="3465576" y="830580"/>
                </a:lnTo>
                <a:lnTo>
                  <a:pt x="3465576" y="0"/>
                </a:lnTo>
                <a:close/>
              </a:path>
            </a:pathLst>
          </a:custGeom>
          <a:solidFill>
            <a:srgbClr val="C3F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100" y="2781300"/>
            <a:ext cx="3360420" cy="830580"/>
          </a:xfrm>
          <a:prstGeom prst="rect">
            <a:avLst/>
          </a:prstGeom>
          <a:solidFill>
            <a:srgbClr val="C3F4B6"/>
          </a:solidFill>
          <a:ln w="9144">
            <a:solidFill>
              <a:srgbClr val="92D0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Evaluación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específica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 los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riesgos</a:t>
            </a:r>
            <a:endParaRPr sz="1600">
              <a:latin typeface="Calibri"/>
              <a:cs typeface="Calibri"/>
            </a:endParaRPr>
          </a:p>
          <a:p>
            <a:pPr marL="378460" indent="-287655">
              <a:lnSpc>
                <a:spcPct val="100000"/>
              </a:lnSpc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1600" spc="-10" dirty="0">
                <a:latin typeface="Calibri"/>
                <a:cs typeface="Calibri"/>
              </a:rPr>
              <a:t>Listado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agentes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condiciones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que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ocasionar</a:t>
            </a:r>
            <a:r>
              <a:rPr sz="1600" spc="-5" dirty="0">
                <a:latin typeface="Calibri"/>
                <a:cs typeface="Calibri"/>
              </a:rPr>
              <a:t> riesgos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075" y="2534411"/>
            <a:ext cx="5556504" cy="2346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4340" y="2348483"/>
            <a:ext cx="5268595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...protección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maternidad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lactancia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836" y="3902964"/>
            <a:ext cx="5635752" cy="2346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19100" y="3717035"/>
            <a:ext cx="5347970" cy="338455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…protección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grupos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especiales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riesgo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2524" y="4117847"/>
            <a:ext cx="5563235" cy="857250"/>
            <a:chOff x="382524" y="4117847"/>
            <a:chExt cx="5563235" cy="857250"/>
          </a:xfrm>
        </p:grpSpPr>
        <p:sp>
          <p:nvSpPr>
            <p:cNvPr id="17" name="object 17"/>
            <p:cNvSpPr/>
            <p:nvPr/>
          </p:nvSpPr>
          <p:spPr>
            <a:xfrm>
              <a:off x="419100" y="4139183"/>
              <a:ext cx="5521960" cy="830580"/>
            </a:xfrm>
            <a:custGeom>
              <a:avLst/>
              <a:gdLst/>
              <a:ahLst/>
              <a:cxnLst/>
              <a:rect l="l" t="t" r="r" b="b"/>
              <a:pathLst>
                <a:path w="5521960" h="830579">
                  <a:moveTo>
                    <a:pt x="0" y="830580"/>
                  </a:moveTo>
                  <a:lnTo>
                    <a:pt x="5521452" y="830580"/>
                  </a:lnTo>
                  <a:lnTo>
                    <a:pt x="5521452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524" y="4117847"/>
              <a:ext cx="4280916" cy="457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23672" y="4160265"/>
            <a:ext cx="55124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Menores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trabajadores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especialmente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sensibles</a:t>
            </a:r>
            <a:endParaRPr sz="1600">
              <a:latin typeface="Calibri"/>
              <a:cs typeface="Calibri"/>
            </a:endParaRPr>
          </a:p>
          <a:p>
            <a:pPr marL="830580" indent="-287020">
              <a:lnSpc>
                <a:spcPct val="100000"/>
              </a:lnSpc>
              <a:buFont typeface="Arial MT"/>
              <a:buChar char="•"/>
              <a:tabLst>
                <a:tab pos="830580" algn="l"/>
                <a:tab pos="831215" algn="l"/>
              </a:tabLst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riesgos</a:t>
            </a:r>
            <a:endParaRPr sz="1600">
              <a:latin typeface="Calibri"/>
              <a:cs typeface="Calibri"/>
            </a:endParaRPr>
          </a:p>
          <a:p>
            <a:pPr marL="830580" indent="-287020">
              <a:lnSpc>
                <a:spcPct val="100000"/>
              </a:lnSpc>
              <a:buFont typeface="Arial MT"/>
              <a:buChar char="•"/>
              <a:tabLst>
                <a:tab pos="830580" algn="l"/>
                <a:tab pos="831215" algn="l"/>
              </a:tabLst>
            </a:pPr>
            <a:r>
              <a:rPr sz="1600" spc="-10" dirty="0">
                <a:latin typeface="Calibri"/>
                <a:cs typeface="Calibri"/>
              </a:rPr>
              <a:t>Menores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peligrosos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88" y="721867"/>
            <a:ext cx="180340" cy="3272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400"/>
              </a:lnSpc>
              <a:spcBef>
                <a:spcPts val="95"/>
              </a:spcBef>
            </a:pPr>
            <a:r>
              <a:rPr sz="1800" b="1" dirty="0">
                <a:latin typeface="Calibri"/>
                <a:cs typeface="Calibri"/>
              </a:rPr>
              <a:t>O  B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  A  C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Ó  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360" y="4301109"/>
            <a:ext cx="16954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183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  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37" y="4965572"/>
            <a:ext cx="254635" cy="1885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66844" y="1341119"/>
            <a:ext cx="4615180" cy="830580"/>
          </a:xfrm>
          <a:custGeom>
            <a:avLst/>
            <a:gdLst/>
            <a:ahLst/>
            <a:cxnLst/>
            <a:rect l="l" t="t" r="r" b="b"/>
            <a:pathLst>
              <a:path w="4615180" h="830580">
                <a:moveTo>
                  <a:pt x="0" y="830579"/>
                </a:moveTo>
                <a:lnTo>
                  <a:pt x="4614672" y="830579"/>
                </a:lnTo>
                <a:lnTo>
                  <a:pt x="4614672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61509" y="1361948"/>
            <a:ext cx="46158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3540" algn="l"/>
                <a:tab pos="384175" algn="l"/>
              </a:tabLst>
            </a:pPr>
            <a:r>
              <a:rPr sz="1600" spc="-5" dirty="0">
                <a:latin typeface="Calibri"/>
                <a:cs typeface="Calibri"/>
              </a:rPr>
              <a:t>Pruebas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imprescindibles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0" dirty="0">
                <a:latin typeface="Calibri"/>
                <a:cs typeface="Calibri"/>
              </a:rPr>
              <a:t>necesarias</a:t>
            </a:r>
            <a:endParaRPr sz="1600">
              <a:latin typeface="Calibri"/>
              <a:cs typeface="Calibri"/>
            </a:endParaRPr>
          </a:p>
          <a:p>
            <a:pPr marL="384175" indent="-287020">
              <a:lnSpc>
                <a:spcPct val="100000"/>
              </a:lnSpc>
              <a:buFont typeface="Arial MT"/>
              <a:buChar char="•"/>
              <a:tabLst>
                <a:tab pos="383540" algn="l"/>
                <a:tab pos="384175" algn="l"/>
              </a:tabLst>
            </a:pPr>
            <a:r>
              <a:rPr sz="1600" spc="-10" dirty="0">
                <a:latin typeface="Calibri"/>
                <a:cs typeface="Calibri"/>
              </a:rPr>
              <a:t>Sólo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 comunica apto</a:t>
            </a:r>
            <a:r>
              <a:rPr sz="1600" spc="-5" dirty="0">
                <a:latin typeface="Calibri"/>
                <a:cs typeface="Calibri"/>
              </a:rPr>
              <a:t> 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apto</a:t>
            </a:r>
            <a:endParaRPr sz="1600">
              <a:latin typeface="Calibri"/>
              <a:cs typeface="Calibri"/>
            </a:endParaRPr>
          </a:p>
          <a:p>
            <a:pPr marL="384175" indent="-287020">
              <a:lnSpc>
                <a:spcPct val="100000"/>
              </a:lnSpc>
              <a:buFont typeface="Arial MT"/>
              <a:buChar char="•"/>
              <a:tabLst>
                <a:tab pos="383540" algn="l"/>
                <a:tab pos="384175" algn="l"/>
              </a:tabLst>
            </a:pPr>
            <a:r>
              <a:rPr sz="1600" spc="-5" dirty="0">
                <a:latin typeface="Calibri"/>
                <a:cs typeface="Calibri"/>
              </a:rPr>
              <a:t>Puede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firmar </a:t>
            </a:r>
            <a:r>
              <a:rPr sz="1600" spc="-10" dirty="0">
                <a:latin typeface="Calibri"/>
                <a:cs typeface="Calibri"/>
              </a:rPr>
              <a:t>si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quiere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realizarla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79520" y="2781300"/>
            <a:ext cx="5276215" cy="830580"/>
          </a:xfrm>
          <a:custGeom>
            <a:avLst/>
            <a:gdLst/>
            <a:ahLst/>
            <a:cxnLst/>
            <a:rect l="l" t="t" r="r" b="b"/>
            <a:pathLst>
              <a:path w="5276215" h="830579">
                <a:moveTo>
                  <a:pt x="5276087" y="0"/>
                </a:moveTo>
                <a:lnTo>
                  <a:pt x="0" y="0"/>
                </a:lnTo>
                <a:lnTo>
                  <a:pt x="0" y="830580"/>
                </a:lnTo>
                <a:lnTo>
                  <a:pt x="5276087" y="830580"/>
                </a:lnTo>
                <a:lnTo>
                  <a:pt x="5276087" y="0"/>
                </a:lnTo>
                <a:close/>
              </a:path>
            </a:pathLst>
          </a:custGeom>
          <a:solidFill>
            <a:srgbClr val="C3F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79520" y="2781300"/>
            <a:ext cx="5276215" cy="83058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79095" indent="-28765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spc="-5" dirty="0">
                <a:latin typeface="Calibri"/>
                <a:cs typeface="Calibri"/>
              </a:rPr>
              <a:t>1º)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Adaptar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condiciones de </a:t>
            </a:r>
            <a:r>
              <a:rPr sz="1600" spc="-10" dirty="0">
                <a:latin typeface="Calibri"/>
                <a:cs typeface="Calibri"/>
              </a:rPr>
              <a:t>trabajo</a:t>
            </a:r>
            <a:endParaRPr sz="16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spc="-5" dirty="0">
                <a:latin typeface="Calibri"/>
                <a:cs typeface="Calibri"/>
              </a:rPr>
              <a:t>2º)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Cambiar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trabajador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puesto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compatible</a:t>
            </a:r>
            <a:endParaRPr sz="16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600" spc="-10" dirty="0">
                <a:latin typeface="Calibri"/>
                <a:cs typeface="Calibri"/>
              </a:rPr>
              <a:t>3º)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Suspensión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contrato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embarazo-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lactancia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16351" y="4977384"/>
            <a:ext cx="6243955" cy="1103630"/>
            <a:chOff x="2816351" y="4977384"/>
            <a:chExt cx="6243955" cy="1103630"/>
          </a:xfrm>
        </p:grpSpPr>
        <p:sp>
          <p:nvSpPr>
            <p:cNvPr id="28" name="object 28"/>
            <p:cNvSpPr/>
            <p:nvPr/>
          </p:nvSpPr>
          <p:spPr>
            <a:xfrm>
              <a:off x="2852927" y="4998720"/>
              <a:ext cx="6202680" cy="1077595"/>
            </a:xfrm>
            <a:custGeom>
              <a:avLst/>
              <a:gdLst/>
              <a:ahLst/>
              <a:cxnLst/>
              <a:rect l="l" t="t" r="r" b="b"/>
              <a:pathLst>
                <a:path w="6202680" h="1077595">
                  <a:moveTo>
                    <a:pt x="0" y="1077467"/>
                  </a:moveTo>
                  <a:lnTo>
                    <a:pt x="6202680" y="1077467"/>
                  </a:lnTo>
                  <a:lnTo>
                    <a:pt x="6202680" y="0"/>
                  </a:lnTo>
                  <a:lnTo>
                    <a:pt x="0" y="0"/>
                  </a:lnTo>
                  <a:lnTo>
                    <a:pt x="0" y="1077467"/>
                  </a:lnTo>
                  <a:close/>
                </a:path>
              </a:pathLst>
            </a:custGeom>
            <a:ln w="9143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6351" y="4977384"/>
              <a:ext cx="3108960" cy="4571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931667" y="5020436"/>
            <a:ext cx="285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Trabajadores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contratados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ETTs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88867" y="5264277"/>
            <a:ext cx="55308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ETT</a:t>
            </a:r>
            <a:r>
              <a:rPr sz="1600" spc="-5" dirty="0">
                <a:latin typeface="Calibri"/>
                <a:cs typeface="Calibri"/>
              </a:rPr>
              <a:t> obligada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informar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formar,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vigilancia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salud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entrega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EPIs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Empresa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usuaria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responsable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informar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latin typeface="Calibri"/>
                <a:cs typeface="Calibri"/>
              </a:rPr>
              <a:t>ETTs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prohibidos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determinados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peligrosos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3172" y="5524500"/>
            <a:ext cx="1022604" cy="40081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32943" y="5559044"/>
            <a:ext cx="23895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9"/>
              </a:rPr>
              <a:t>Búsqueda:</a:t>
            </a:r>
            <a:r>
              <a:rPr sz="1400" b="1" spc="-55" dirty="0">
                <a:latin typeface="Calibri"/>
                <a:cs typeface="Calibri"/>
                <a:hlinkClick r:id="rId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“Condiciones</a:t>
            </a:r>
            <a:r>
              <a:rPr sz="1400" b="1" spc="-4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trabajo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8263" y="5772099"/>
            <a:ext cx="1081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emba</a:t>
            </a:r>
            <a:r>
              <a:rPr sz="1400" b="1" spc="-3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r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a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z</a:t>
            </a:r>
            <a:r>
              <a:rPr sz="1400" b="1" spc="-15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ad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  <a:hlinkClick r:id="rId9"/>
              </a:rPr>
              <a:t>as”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5569153"/>
            <a:ext cx="533514" cy="56160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295015" y="6241643"/>
            <a:ext cx="1097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  <a:hlinkClick r:id="rId11" action="ppaction://hlinksldjump"/>
              </a:rPr>
              <a:t>Contenidos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4726" y="6320129"/>
            <a:ext cx="537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nt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12" action="ppaction://hlinksldjump"/>
              </a:rPr>
              <a:t>rior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98791" y="6384747"/>
            <a:ext cx="601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586" y="2422398"/>
            <a:ext cx="8293734" cy="3077210"/>
          </a:xfrm>
          <a:prstGeom prst="rect">
            <a:avLst/>
          </a:prstGeom>
          <a:ln w="25907">
            <a:solidFill>
              <a:srgbClr val="006FC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376555" indent="-287655">
              <a:lnSpc>
                <a:spcPct val="100000"/>
              </a:lnSpc>
              <a:buFont typeface="Wingdings"/>
              <a:buChar char=""/>
              <a:tabLst>
                <a:tab pos="377190" algn="l"/>
              </a:tabLst>
            </a:pPr>
            <a:r>
              <a:rPr sz="1600" spc="-5" dirty="0">
                <a:latin typeface="Calibri"/>
                <a:cs typeface="Calibri"/>
              </a:rPr>
              <a:t>Usar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adecuadamente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1550">
              <a:latin typeface="Calibri"/>
              <a:cs typeface="Calibri"/>
            </a:endParaRPr>
          </a:p>
          <a:p>
            <a:pPr marL="83375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33119" algn="l"/>
                <a:tab pos="833755" algn="l"/>
              </a:tabLst>
            </a:pPr>
            <a:r>
              <a:rPr sz="1600" spc="-5" dirty="0">
                <a:latin typeface="Calibri"/>
                <a:cs typeface="Calibri"/>
              </a:rPr>
              <a:t>EPIs</a:t>
            </a:r>
            <a:endParaRPr sz="1600">
              <a:latin typeface="Calibri"/>
              <a:cs typeface="Calibri"/>
            </a:endParaRPr>
          </a:p>
          <a:p>
            <a:pPr marL="833755" lvl="1" indent="-287020">
              <a:lnSpc>
                <a:spcPct val="100000"/>
              </a:lnSpc>
              <a:buFont typeface="Wingdings"/>
              <a:buChar char=""/>
              <a:tabLst>
                <a:tab pos="833119" algn="l"/>
                <a:tab pos="833755" algn="l"/>
              </a:tabLst>
            </a:pPr>
            <a:r>
              <a:rPr sz="1600" spc="-5" dirty="0">
                <a:latin typeface="Calibri"/>
                <a:cs typeface="Calibri"/>
              </a:rPr>
              <a:t>Máquinas</a:t>
            </a:r>
            <a:endParaRPr sz="1600">
              <a:latin typeface="Calibri"/>
              <a:cs typeface="Calibri"/>
            </a:endParaRPr>
          </a:p>
          <a:p>
            <a:pPr marL="833755" lvl="1" indent="-287020">
              <a:lnSpc>
                <a:spcPct val="100000"/>
              </a:lnSpc>
              <a:buFont typeface="Wingdings"/>
              <a:buChar char=""/>
              <a:tabLst>
                <a:tab pos="833119" algn="l"/>
                <a:tab pos="833755" algn="l"/>
              </a:tabLst>
            </a:pPr>
            <a:r>
              <a:rPr sz="1600" spc="-10" dirty="0">
                <a:latin typeface="Calibri"/>
                <a:cs typeface="Calibri"/>
              </a:rPr>
              <a:t>Herramientas</a:t>
            </a:r>
            <a:endParaRPr sz="1600">
              <a:latin typeface="Calibri"/>
              <a:cs typeface="Calibri"/>
            </a:endParaRPr>
          </a:p>
          <a:p>
            <a:pPr marL="833755" lvl="1" indent="-287020">
              <a:lnSpc>
                <a:spcPct val="100000"/>
              </a:lnSpc>
              <a:buFont typeface="Wingdings"/>
              <a:buChar char=""/>
              <a:tabLst>
                <a:tab pos="833119" algn="l"/>
                <a:tab pos="833755" algn="l"/>
              </a:tabLst>
            </a:pP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poner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fuera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funcionamiento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dispositivos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seguridad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550">
              <a:latin typeface="Calibri"/>
              <a:cs typeface="Calibri"/>
            </a:endParaRPr>
          </a:p>
          <a:p>
            <a:pPr marL="376555" indent="-28765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77190" algn="l"/>
              </a:tabLst>
            </a:pPr>
            <a:r>
              <a:rPr sz="1600" spc="-10" dirty="0">
                <a:latin typeface="Calibri"/>
                <a:cs typeface="Calibri"/>
              </a:rPr>
              <a:t>Informar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inmediato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superiores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delegados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situaciones</a:t>
            </a:r>
            <a:r>
              <a:rPr sz="1600" spc="-10" dirty="0">
                <a:latin typeface="Calibri"/>
                <a:cs typeface="Calibri"/>
              </a:rPr>
              <a:t> que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puedan entrañar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riesgo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1550">
              <a:latin typeface="Calibri"/>
              <a:cs typeface="Calibri"/>
            </a:endParaRPr>
          </a:p>
          <a:p>
            <a:pPr marL="376555" indent="-287655">
              <a:lnSpc>
                <a:spcPct val="100000"/>
              </a:lnSpc>
              <a:buFont typeface="Wingdings"/>
              <a:buChar char=""/>
              <a:tabLst>
                <a:tab pos="377190" algn="l"/>
              </a:tabLst>
            </a:pPr>
            <a:r>
              <a:rPr sz="1600" spc="-15" dirty="0">
                <a:latin typeface="Calibri"/>
                <a:cs typeface="Calibri"/>
              </a:rPr>
              <a:t>Cooperar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empresario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materia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prevención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081" y="19888"/>
            <a:ext cx="841629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1. Legislación</a:t>
            </a:r>
            <a:r>
              <a:rPr sz="3100" b="1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sobre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prevención</a:t>
            </a:r>
            <a:r>
              <a:rPr sz="31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3100" b="1" spc="-10" dirty="0">
                <a:solidFill>
                  <a:srgbClr val="000000"/>
                </a:solidFill>
                <a:latin typeface="Calibri"/>
                <a:cs typeface="Calibri"/>
              </a:rPr>
              <a:t>riesgos</a:t>
            </a:r>
            <a:r>
              <a:rPr sz="3100"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00"/>
                </a:solidFill>
                <a:latin typeface="Calibri"/>
                <a:cs typeface="Calibri"/>
              </a:rPr>
              <a:t>laborales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89" y="6253734"/>
            <a:ext cx="875030" cy="281940"/>
          </a:xfrm>
          <a:custGeom>
            <a:avLst/>
            <a:gdLst/>
            <a:ahLst/>
            <a:cxnLst/>
            <a:rect l="l" t="t" r="r" b="b"/>
            <a:pathLst>
              <a:path w="875030" h="281940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874776" y="70484"/>
                </a:lnTo>
                <a:lnTo>
                  <a:pt x="874776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6282029"/>
            <a:ext cx="428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7985" y="6319265"/>
            <a:ext cx="864235" cy="268605"/>
          </a:xfrm>
          <a:custGeom>
            <a:avLst/>
            <a:gdLst/>
            <a:ahLst/>
            <a:cxnLst/>
            <a:rect l="l" t="t" r="r" b="b"/>
            <a:pathLst>
              <a:path w="864234" h="268604">
                <a:moveTo>
                  <a:pt x="0" y="67056"/>
                </a:moveTo>
                <a:lnTo>
                  <a:pt x="729996" y="67056"/>
                </a:lnTo>
                <a:lnTo>
                  <a:pt x="729996" y="0"/>
                </a:lnTo>
                <a:lnTo>
                  <a:pt x="864108" y="134112"/>
                </a:lnTo>
                <a:lnTo>
                  <a:pt x="729996" y="268224"/>
                </a:lnTo>
                <a:lnTo>
                  <a:pt x="729996" y="201168"/>
                </a:lnTo>
                <a:lnTo>
                  <a:pt x="0" y="201168"/>
                </a:lnTo>
                <a:lnTo>
                  <a:pt x="0" y="67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06665" y="6340551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si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g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ui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nt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2739" y="963167"/>
            <a:ext cx="3154680" cy="12420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73271" y="1247901"/>
            <a:ext cx="1756410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20040" marR="5080" indent="-307975">
              <a:lnSpc>
                <a:spcPts val="2210"/>
              </a:lnSpc>
              <a:spcBef>
                <a:spcPts val="335"/>
              </a:spcBef>
            </a:pP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Obligaciones</a:t>
            </a:r>
            <a:r>
              <a:rPr sz="2000" b="1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del </a:t>
            </a:r>
            <a:r>
              <a:rPr sz="2000" b="1" spc="-43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trabajador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1450</Words>
  <Application>Microsoft Office PowerPoint</Application>
  <PresentationFormat>Presentación en pantalla (4:3)</PresentationFormat>
  <Paragraphs>299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 MT</vt:lpstr>
      <vt:lpstr>Calibri</vt:lpstr>
      <vt:lpstr>Times New Roman</vt:lpstr>
      <vt:lpstr>Wingdings</vt:lpstr>
      <vt:lpstr>Office Theme</vt:lpstr>
      <vt:lpstr>Presentación de PowerPoint</vt:lpstr>
      <vt:lpstr>CONTENIDOS</vt:lpstr>
      <vt:lpstr>RECUERDA</vt:lpstr>
      <vt:lpstr>1. Legislación sobre prevención de riesgos laborales</vt:lpstr>
      <vt:lpstr>1. Legislación sobre prevención de riesgos laborales</vt:lpstr>
      <vt:lpstr>1. Legislación sobre prevención de riesgos laborales</vt:lpstr>
      <vt:lpstr>1. Legislación sobre prevención de riesgos laborales</vt:lpstr>
      <vt:lpstr>1. Legislación sobre prevención de riesgos laborales</vt:lpstr>
      <vt:lpstr>1. Legislación sobre prevención de riesgos laborales</vt:lpstr>
      <vt:lpstr>1. Legislación sobre prevención de riesgos laborales</vt:lpstr>
      <vt:lpstr>2. La organización de la prevención en la empresa</vt:lpstr>
      <vt:lpstr>3. Participación de los trabajadores en la prevención de riesgos</vt:lpstr>
      <vt:lpstr>4. La gestión de la prevención en la empresa</vt:lpstr>
      <vt:lpstr>4. La evaluación de riesgos laborales</vt:lpstr>
      <vt:lpstr>4. La evaluación de riesgos laborales</vt:lpstr>
      <vt:lpstr>4. La evaluación de riesgos laborales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1</cp:revision>
  <dcterms:created xsi:type="dcterms:W3CDTF">2022-10-03T17:47:54Z</dcterms:created>
  <dcterms:modified xsi:type="dcterms:W3CDTF">2022-10-04T08:14:35Z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