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2D0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2D0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831" y="1513332"/>
            <a:ext cx="7315200" cy="38572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2D0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7146" y="1403731"/>
            <a:ext cx="248970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92D0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103" y="1564919"/>
            <a:ext cx="8257793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98791" y="6384747"/>
            <a:ext cx="6019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notasdecorte.info/" TargetMode="External"/><Relationship Id="rId10" Type="http://schemas.openxmlformats.org/officeDocument/2006/relationships/slide" Target="slide8.xml"/><Relationship Id="rId4" Type="http://schemas.openxmlformats.org/officeDocument/2006/relationships/image" Target="../media/image45.png"/><Relationship Id="rId9" Type="http://schemas.openxmlformats.org/officeDocument/2006/relationships/hyperlink" Target="http://universidades.consumer.e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onster.es/" TargetMode="External"/><Relationship Id="rId13" Type="http://schemas.openxmlformats.org/officeDocument/2006/relationships/hyperlink" Target="http://www.disjob.com/" TargetMode="External"/><Relationship Id="rId18" Type="http://schemas.openxmlformats.org/officeDocument/2006/relationships/hyperlink" Target="http://www.facebook.com/" TargetMode="External"/><Relationship Id="rId3" Type="http://schemas.openxmlformats.org/officeDocument/2006/relationships/image" Target="../media/image48.png"/><Relationship Id="rId21" Type="http://schemas.openxmlformats.org/officeDocument/2006/relationships/slide" Target="slide2.xml"/><Relationship Id="rId7" Type="http://schemas.openxmlformats.org/officeDocument/2006/relationships/hyperlink" Target="http://www.trabajar.com/" TargetMode="External"/><Relationship Id="rId12" Type="http://schemas.openxmlformats.org/officeDocument/2006/relationships/hyperlink" Target="http://www.primerempleo.com/" TargetMode="External"/><Relationship Id="rId17" Type="http://schemas.openxmlformats.org/officeDocument/2006/relationships/hyperlink" Target="http://www.twitter.com/" TargetMode="External"/><Relationship Id="rId2" Type="http://schemas.openxmlformats.org/officeDocument/2006/relationships/image" Target="../media/image6.png"/><Relationship Id="rId16" Type="http://schemas.openxmlformats.org/officeDocument/2006/relationships/hyperlink" Target="http://www.xing.com/es" TargetMode="Externa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boris.net/" TargetMode="External"/><Relationship Id="rId11" Type="http://schemas.openxmlformats.org/officeDocument/2006/relationships/hyperlink" Target="http://www.empleo.com/" TargetMode="External"/><Relationship Id="rId5" Type="http://schemas.openxmlformats.org/officeDocument/2006/relationships/hyperlink" Target="http://www.canaltrabajo.com/" TargetMode="External"/><Relationship Id="rId15" Type="http://schemas.openxmlformats.org/officeDocument/2006/relationships/hyperlink" Target="http://www.linkedin.com/" TargetMode="External"/><Relationship Id="rId10" Type="http://schemas.openxmlformats.org/officeDocument/2006/relationships/hyperlink" Target="http://www.bolsadetrabajo.com/" TargetMode="External"/><Relationship Id="rId19" Type="http://schemas.openxmlformats.org/officeDocument/2006/relationships/hyperlink" Target="http://www.empleo.gob.es/es/sec_trabajo/debes_saber/ett-OIA/" TargetMode="External"/><Relationship Id="rId4" Type="http://schemas.openxmlformats.org/officeDocument/2006/relationships/hyperlink" Target="http://www.infojobs.es/" TargetMode="External"/><Relationship Id="rId9" Type="http://schemas.openxmlformats.org/officeDocument/2006/relationships/hyperlink" Target="http://www.trabajos.com/" TargetMode="External"/><Relationship Id="rId14" Type="http://schemas.openxmlformats.org/officeDocument/2006/relationships/hyperlink" Target="http://laboralnews.blogspot.com.es/2011/06/portales-de-busqueda-de-empleo.html" TargetMode="External"/><Relationship Id="rId22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50.png"/><Relationship Id="rId7" Type="http://schemas.openxmlformats.org/officeDocument/2006/relationships/slide" Target="slide2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osiciones.net/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institutoeuropeo.net/home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canaloposiciones.com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slide" Target="slide2.xml"/><Relationship Id="rId3" Type="http://schemas.openxmlformats.org/officeDocument/2006/relationships/slide" Target="slide16.xml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56.png"/><Relationship Id="rId4" Type="http://schemas.openxmlformats.org/officeDocument/2006/relationships/slide" Target="slide17.xml"/><Relationship Id="rId9" Type="http://schemas.openxmlformats.org/officeDocument/2006/relationships/image" Target="../media/image55.png"/><Relationship Id="rId1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6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hyperlink" Target="http://ec.europa.eu/eures/home.jsp?lang=es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hyperlink" Target="http://ec.europa.eu/ploteus/home_es.htm" TargetMode="External"/><Relationship Id="rId5" Type="http://schemas.openxmlformats.org/officeDocument/2006/relationships/image" Target="../media/image61.png"/><Relationship Id="rId10" Type="http://schemas.openxmlformats.org/officeDocument/2006/relationships/hyperlink" Target="http://europass.cedefop.europa.eu/es/documents" TargetMode="External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66.png"/><Relationship Id="rId4" Type="http://schemas.openxmlformats.org/officeDocument/2006/relationships/hyperlink" Target="http://www.programaerasmu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4.xml"/><Relationship Id="rId7" Type="http://schemas.openxmlformats.org/officeDocument/2006/relationships/slide" Target="slide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28.xml"/><Relationship Id="rId5" Type="http://schemas.openxmlformats.org/officeDocument/2006/relationships/slide" Target="slide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slide" Target="slide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9" Type="http://schemas.openxmlformats.org/officeDocument/2006/relationships/image" Target="../media/image110.png"/><Relationship Id="rId21" Type="http://schemas.openxmlformats.org/officeDocument/2006/relationships/image" Target="../media/image93.png"/><Relationship Id="rId34" Type="http://schemas.openxmlformats.org/officeDocument/2006/relationships/image" Target="../media/image106.png"/><Relationship Id="rId42" Type="http://schemas.openxmlformats.org/officeDocument/2006/relationships/hyperlink" Target="http://www.lacriaturacreativa.com/2012/06/10-casos-creativos-de-busqueda-de.html" TargetMode="External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32" Type="http://schemas.openxmlformats.org/officeDocument/2006/relationships/image" Target="../media/image104.png"/><Relationship Id="rId37" Type="http://schemas.openxmlformats.org/officeDocument/2006/relationships/image" Target="../media/image109.png"/><Relationship Id="rId40" Type="http://schemas.openxmlformats.org/officeDocument/2006/relationships/image" Target="../media/image111.png"/><Relationship Id="rId45" Type="http://schemas.openxmlformats.org/officeDocument/2006/relationships/slide" Target="slide15.xml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36" Type="http://schemas.openxmlformats.org/officeDocument/2006/relationships/image" Target="../media/image108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31" Type="http://schemas.openxmlformats.org/officeDocument/2006/relationships/image" Target="../media/image103.png"/><Relationship Id="rId44" Type="http://schemas.openxmlformats.org/officeDocument/2006/relationships/slide" Target="slide2.xml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2.png"/><Relationship Id="rId35" Type="http://schemas.openxmlformats.org/officeDocument/2006/relationships/image" Target="../media/image107.png"/><Relationship Id="rId43" Type="http://schemas.openxmlformats.org/officeDocument/2006/relationships/image" Target="../media/image113.png"/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105.png"/><Relationship Id="rId38" Type="http://schemas.openxmlformats.org/officeDocument/2006/relationships/image" Target="../media/image6.png"/><Relationship Id="rId20" Type="http://schemas.openxmlformats.org/officeDocument/2006/relationships/image" Target="../media/image92.png"/><Relationship Id="rId41" Type="http://schemas.openxmlformats.org/officeDocument/2006/relationships/image" Target="../media/image1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://www.ci-training.com/" TargetMode="External"/><Relationship Id="rId3" Type="http://schemas.openxmlformats.org/officeDocument/2006/relationships/hyperlink" Target="http://www.estimulando.com/video/299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2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sicoactiva.com/tests.htm" TargetMode="External"/><Relationship Id="rId11" Type="http://schemas.openxmlformats.org/officeDocument/2006/relationships/image" Target="../media/image119.png"/><Relationship Id="rId5" Type="http://schemas.openxmlformats.org/officeDocument/2006/relationships/image" Target="../media/image116.png"/><Relationship Id="rId15" Type="http://schemas.openxmlformats.org/officeDocument/2006/relationships/slide" Target="slide15.xml"/><Relationship Id="rId10" Type="http://schemas.openxmlformats.org/officeDocument/2006/relationships/image" Target="../media/image118.png"/><Relationship Id="rId4" Type="http://schemas.openxmlformats.org/officeDocument/2006/relationships/image" Target="../media/image115.png"/><Relationship Id="rId9" Type="http://schemas.openxmlformats.org/officeDocument/2006/relationships/image" Target="../media/image117.png"/><Relationship Id="rId1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slide" Target="slide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Relationship Id="rId9" Type="http://schemas.openxmlformats.org/officeDocument/2006/relationships/slide" Target="slide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129.png"/><Relationship Id="rId7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33.png"/><Relationship Id="rId7" Type="http://schemas.openxmlformats.org/officeDocument/2006/relationships/hyperlink" Target="http://www.educastur.es/index.php?option=com_content&amp;task=view&amp;id=1008&amp;ltemid=9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5.png"/><Relationship Id="rId4" Type="http://schemas.openxmlformats.org/officeDocument/2006/relationships/hyperlink" Target="http://www.youtube.com/watch?feature=player_embedded&amp;v=n_jJ2ZRBeus" TargetMode="External"/><Relationship Id="rId9" Type="http://schemas.openxmlformats.org/officeDocument/2006/relationships/slide" Target="slid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2.png"/><Relationship Id="rId18" Type="http://schemas.openxmlformats.org/officeDocument/2006/relationships/slide" Target="slide27.xml"/><Relationship Id="rId3" Type="http://schemas.openxmlformats.org/officeDocument/2006/relationships/image" Target="../media/image6.png"/><Relationship Id="rId7" Type="http://schemas.openxmlformats.org/officeDocument/2006/relationships/image" Target="../media/image138.png"/><Relationship Id="rId12" Type="http://schemas.openxmlformats.org/officeDocument/2006/relationships/hyperlink" Target="http://www.e-interactive.es/blog/marcapersonal/" TargetMode="External"/><Relationship Id="rId17" Type="http://schemas.openxmlformats.org/officeDocument/2006/relationships/image" Target="../media/image144.png"/><Relationship Id="rId2" Type="http://schemas.openxmlformats.org/officeDocument/2006/relationships/slide" Target="slide2.xml"/><Relationship Id="rId16" Type="http://schemas.openxmlformats.org/officeDocument/2006/relationships/hyperlink" Target="http://www.rtve.es/alacarta/videos/comando-actualidad/comando-actualidad-armas-de-mujer-mecanica/1047609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1.jpg"/><Relationship Id="rId5" Type="http://schemas.openxmlformats.org/officeDocument/2006/relationships/image" Target="../media/image136.png"/><Relationship Id="rId15" Type="http://schemas.openxmlformats.org/officeDocument/2006/relationships/image" Target="../media/image143.png"/><Relationship Id="rId10" Type="http://schemas.openxmlformats.org/officeDocument/2006/relationships/image" Target="../media/image140.png"/><Relationship Id="rId4" Type="http://schemas.openxmlformats.org/officeDocument/2006/relationships/image" Target="../media/image135.png"/><Relationship Id="rId9" Type="http://schemas.openxmlformats.org/officeDocument/2006/relationships/image" Target="../media/image139.jpg"/><Relationship Id="rId14" Type="http://schemas.openxmlformats.org/officeDocument/2006/relationships/hyperlink" Target="http://www.ine.es/inebmenu/mnu_educa.ht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laura@gmail.com" TargetMode="External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0.png"/><Relationship Id="rId7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plandempleo.com/" TargetMode="External"/><Relationship Id="rId4" Type="http://schemas.openxmlformats.org/officeDocument/2006/relationships/slide" Target="slide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slide" Target="slide4.xml"/><Relationship Id="rId2" Type="http://schemas.openxmlformats.org/officeDocument/2006/relationships/image" Target="../media/image6.png"/><Relationship Id="rId16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12" Type="http://schemas.openxmlformats.org/officeDocument/2006/relationships/image" Target="../media/image5.png"/><Relationship Id="rId17" Type="http://schemas.openxmlformats.org/officeDocument/2006/relationships/slide" Target="slide4.xml"/><Relationship Id="rId2" Type="http://schemas.openxmlformats.org/officeDocument/2006/relationships/image" Target="../media/image6.png"/><Relationship Id="rId16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hyperlink" Target="http://www.todofp.es/todofp/formacion/acreditacion-de-competencias.html" TargetMode="External"/><Relationship Id="rId5" Type="http://schemas.openxmlformats.org/officeDocument/2006/relationships/image" Target="../media/image25.png"/><Relationship Id="rId15" Type="http://schemas.openxmlformats.org/officeDocument/2006/relationships/hyperlink" Target="http://www.todofp.es/todofp/formacion/que-y-como-estudiar/oferta-formativa/ciclos.html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071" y="2554046"/>
            <a:ext cx="663130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400" spc="-50">
                <a:solidFill>
                  <a:srgbClr val="C0504D"/>
                </a:solidFill>
              </a:rPr>
              <a:t>ORIENTACIÓN</a:t>
            </a:r>
            <a:r>
              <a:rPr sz="5400" spc="-20">
                <a:solidFill>
                  <a:srgbClr val="C0504D"/>
                </a:solidFill>
              </a:rPr>
              <a:t> </a:t>
            </a:r>
            <a:r>
              <a:rPr sz="5400" spc="-10" dirty="0">
                <a:solidFill>
                  <a:srgbClr val="C0504D"/>
                </a:solidFill>
              </a:rPr>
              <a:t>LABORAL</a:t>
            </a:r>
            <a:endParaRPr sz="5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95031" y="262127"/>
            <a:ext cx="1298575" cy="1644650"/>
            <a:chOff x="7495031" y="262127"/>
            <a:chExt cx="1298575" cy="1644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5031" y="262127"/>
              <a:ext cx="1298448" cy="6705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4255" y="908304"/>
              <a:ext cx="649224" cy="998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370" y="2422398"/>
            <a:ext cx="8293734" cy="3077210"/>
          </a:xfrm>
          <a:custGeom>
            <a:avLst/>
            <a:gdLst/>
            <a:ahLst/>
            <a:cxnLst/>
            <a:rect l="l" t="t" r="r" b="b"/>
            <a:pathLst>
              <a:path w="8293734" h="3077210">
                <a:moveTo>
                  <a:pt x="0" y="3076955"/>
                </a:moveTo>
                <a:lnTo>
                  <a:pt x="8293608" y="3076955"/>
                </a:lnTo>
                <a:lnTo>
                  <a:pt x="8293608" y="0"/>
                </a:lnTo>
                <a:lnTo>
                  <a:pt x="0" y="0"/>
                </a:lnTo>
                <a:lnTo>
                  <a:pt x="0" y="3076955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0738" y="2716783"/>
            <a:ext cx="8017509" cy="270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Características</a:t>
            </a:r>
            <a:endParaRPr sz="1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Nota</a:t>
            </a:r>
            <a:r>
              <a:rPr sz="1600" spc="-5" dirty="0">
                <a:latin typeface="Calibri"/>
                <a:cs typeface="Calibri"/>
              </a:rPr>
              <a:t> media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CFGS</a:t>
            </a:r>
            <a:endParaRPr sz="1600">
              <a:latin typeface="Calibri"/>
              <a:cs typeface="Calibri"/>
            </a:endParaRPr>
          </a:p>
          <a:p>
            <a:pPr marL="756285" marR="25336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Si desea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mejorar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media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ciclo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existe </a:t>
            </a:r>
            <a:r>
              <a:rPr sz="1600" spc="-5" dirty="0">
                <a:latin typeface="Calibri"/>
                <a:cs typeface="Calibri"/>
              </a:rPr>
              <a:t>posibilidad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presentarse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1-4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exámenes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voluntarios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(coincidentes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contenido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fecha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selectividad)</a:t>
            </a:r>
            <a:endParaRPr sz="1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Posibilidad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presentarse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aun teniendo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pendiente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evaluación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FCT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módulo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</a:t>
            </a:r>
            <a:endParaRPr sz="16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proyecto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Notas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admisión</a:t>
            </a:r>
            <a:endParaRPr sz="1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Nota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admisión=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nmc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 m1)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10" dirty="0">
                <a:latin typeface="Calibri"/>
                <a:cs typeface="Calibri"/>
              </a:rPr>
              <a:t>(b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m2)</a:t>
            </a:r>
            <a:endParaRPr sz="1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Nmc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nota </a:t>
            </a:r>
            <a:r>
              <a:rPr sz="1600" spc="-5" dirty="0">
                <a:latin typeface="Calibri"/>
                <a:cs typeface="Calibri"/>
              </a:rPr>
              <a:t>media del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ciclo</a:t>
            </a:r>
            <a:endParaRPr sz="1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m1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m2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dos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mejores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calificaciones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exámenes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voluntarios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superados</a:t>
            </a:r>
            <a:endParaRPr sz="1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parámetros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ponderación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establecidos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spc="-10" dirty="0">
                <a:latin typeface="Calibri"/>
                <a:cs typeface="Calibri"/>
              </a:rPr>
              <a:t> universidades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(0,1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0,2)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1081" y="19888"/>
            <a:ext cx="75082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3. </a:t>
            </a:r>
            <a:r>
              <a:rPr sz="3100" b="1" spc="-10" dirty="0">
                <a:solidFill>
                  <a:srgbClr val="000000"/>
                </a:solidFill>
                <a:latin typeface="Calibri"/>
                <a:cs typeface="Calibri"/>
              </a:rPr>
              <a:t>Itinerarios</a:t>
            </a:r>
            <a:r>
              <a:rPr sz="3100"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15" dirty="0">
                <a:solidFill>
                  <a:srgbClr val="000000"/>
                </a:solidFill>
                <a:latin typeface="Calibri"/>
                <a:cs typeface="Calibri"/>
              </a:rPr>
              <a:t>formativos</a:t>
            </a:r>
            <a:r>
              <a:rPr sz="31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3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15" dirty="0">
                <a:solidFill>
                  <a:srgbClr val="000000"/>
                </a:solidFill>
                <a:latin typeface="Calibri"/>
                <a:cs typeface="Calibri"/>
              </a:rPr>
              <a:t>profesionalizadores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739" y="963167"/>
            <a:ext cx="3154680" cy="12420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8784" y="1108328"/>
            <a:ext cx="1944370" cy="89026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-635" algn="ctr">
              <a:lnSpc>
                <a:spcPct val="91800"/>
              </a:lnSpc>
              <a:spcBef>
                <a:spcPts val="300"/>
              </a:spcBef>
            </a:pP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Acceso a </a:t>
            </a:r>
            <a:r>
              <a:rPr sz="20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universidad</a:t>
            </a:r>
            <a:r>
              <a:rPr sz="2000" b="1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desde </a:t>
            </a:r>
            <a:r>
              <a:rPr sz="2000" b="1" spc="-43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F487C"/>
                </a:solidFill>
                <a:latin typeface="Calibri"/>
                <a:cs typeface="Calibri"/>
              </a:rPr>
              <a:t>grado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 superior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00471" y="5657088"/>
            <a:ext cx="3152140" cy="401320"/>
            <a:chOff x="5300471" y="5657088"/>
            <a:chExt cx="3152140" cy="4013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0471" y="5657088"/>
              <a:ext cx="1057655" cy="4008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7335" y="5657088"/>
              <a:ext cx="2334767" cy="40081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401183" y="5692851"/>
            <a:ext cx="2936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5"/>
              </a:rPr>
              <a:t>Búsqueda:</a:t>
            </a:r>
            <a:r>
              <a:rPr sz="1400" b="1" spc="-55" dirty="0">
                <a:latin typeface="Calibri"/>
                <a:cs typeface="Calibri"/>
                <a:hlinkClick r:id="rId5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5"/>
              </a:rPr>
              <a:t>Notas</a:t>
            </a: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5"/>
              </a:rPr>
              <a:t>de</a:t>
            </a:r>
            <a:r>
              <a:rPr sz="1400" b="1" spc="-20" dirty="0">
                <a:solidFill>
                  <a:srgbClr val="C00000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5"/>
              </a:rPr>
              <a:t>acceso</a:t>
            </a:r>
            <a:r>
              <a:rPr sz="1400" b="1" spc="-40" dirty="0">
                <a:solidFill>
                  <a:srgbClr val="C00000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5"/>
              </a:rPr>
              <a:t>universidad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8565" y="5653785"/>
            <a:ext cx="560679" cy="561911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342644" y="5612891"/>
            <a:ext cx="2105025" cy="401320"/>
            <a:chOff x="1342644" y="5612891"/>
            <a:chExt cx="2105025" cy="40132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2644" y="5612891"/>
              <a:ext cx="1057656" cy="4008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59508" y="5612891"/>
              <a:ext cx="1287780" cy="40081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441830" y="5647435"/>
            <a:ext cx="1890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9"/>
              </a:rPr>
              <a:t>Búsqueda:</a:t>
            </a:r>
            <a:r>
              <a:rPr sz="1400" b="1" spc="-65" dirty="0">
                <a:latin typeface="Calibri"/>
                <a:cs typeface="Calibri"/>
                <a:hlinkClick r:id="rId9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Universidades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8405" y="5575541"/>
            <a:ext cx="560679" cy="56191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29590" y="6320129"/>
            <a:ext cx="4286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6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3" y="0"/>
            <a:ext cx="51276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búsqueda</a:t>
            </a:r>
            <a:r>
              <a:rPr sz="37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empleo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41375" y="1040891"/>
            <a:ext cx="4476115" cy="673735"/>
            <a:chOff x="341375" y="1040891"/>
            <a:chExt cx="4476115" cy="673735"/>
          </a:xfrm>
        </p:grpSpPr>
        <p:sp>
          <p:nvSpPr>
            <p:cNvPr id="7" name="object 7"/>
            <p:cNvSpPr/>
            <p:nvPr/>
          </p:nvSpPr>
          <p:spPr>
            <a:xfrm>
              <a:off x="354329" y="1053845"/>
              <a:ext cx="4450080" cy="647700"/>
            </a:xfrm>
            <a:custGeom>
              <a:avLst/>
              <a:gdLst/>
              <a:ahLst/>
              <a:cxnLst/>
              <a:rect l="l" t="t" r="r" b="b"/>
              <a:pathLst>
                <a:path w="4450080" h="647700">
                  <a:moveTo>
                    <a:pt x="4342130" y="0"/>
                  </a:moveTo>
                  <a:lnTo>
                    <a:pt x="107950" y="0"/>
                  </a:lnTo>
                  <a:lnTo>
                    <a:pt x="65933" y="8491"/>
                  </a:lnTo>
                  <a:lnTo>
                    <a:pt x="31619" y="31638"/>
                  </a:lnTo>
                  <a:lnTo>
                    <a:pt x="8483" y="65954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83" y="581745"/>
                  </a:lnTo>
                  <a:lnTo>
                    <a:pt x="31619" y="616061"/>
                  </a:lnTo>
                  <a:lnTo>
                    <a:pt x="65933" y="639208"/>
                  </a:lnTo>
                  <a:lnTo>
                    <a:pt x="107950" y="647700"/>
                  </a:lnTo>
                  <a:lnTo>
                    <a:pt x="4342130" y="647700"/>
                  </a:lnTo>
                  <a:lnTo>
                    <a:pt x="4384125" y="639208"/>
                  </a:lnTo>
                  <a:lnTo>
                    <a:pt x="4418441" y="616061"/>
                  </a:lnTo>
                  <a:lnTo>
                    <a:pt x="4441588" y="581745"/>
                  </a:lnTo>
                  <a:lnTo>
                    <a:pt x="4450080" y="539750"/>
                  </a:lnTo>
                  <a:lnTo>
                    <a:pt x="4450080" y="107950"/>
                  </a:lnTo>
                  <a:lnTo>
                    <a:pt x="4441588" y="65954"/>
                  </a:lnTo>
                  <a:lnTo>
                    <a:pt x="4418441" y="31638"/>
                  </a:lnTo>
                  <a:lnTo>
                    <a:pt x="4384125" y="8491"/>
                  </a:lnTo>
                  <a:lnTo>
                    <a:pt x="434213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4329" y="1053845"/>
              <a:ext cx="4450080" cy="647700"/>
            </a:xfrm>
            <a:custGeom>
              <a:avLst/>
              <a:gdLst/>
              <a:ahLst/>
              <a:cxnLst/>
              <a:rect l="l" t="t" r="r" b="b"/>
              <a:pathLst>
                <a:path w="4450080" h="647700">
                  <a:moveTo>
                    <a:pt x="0" y="107950"/>
                  </a:moveTo>
                  <a:lnTo>
                    <a:pt x="8483" y="65954"/>
                  </a:lnTo>
                  <a:lnTo>
                    <a:pt x="31619" y="31638"/>
                  </a:lnTo>
                  <a:lnTo>
                    <a:pt x="65933" y="8491"/>
                  </a:lnTo>
                  <a:lnTo>
                    <a:pt x="107950" y="0"/>
                  </a:lnTo>
                  <a:lnTo>
                    <a:pt x="4342130" y="0"/>
                  </a:lnTo>
                  <a:lnTo>
                    <a:pt x="4384125" y="8491"/>
                  </a:lnTo>
                  <a:lnTo>
                    <a:pt x="4418441" y="31638"/>
                  </a:lnTo>
                  <a:lnTo>
                    <a:pt x="4441588" y="65954"/>
                  </a:lnTo>
                  <a:lnTo>
                    <a:pt x="4450080" y="107950"/>
                  </a:lnTo>
                  <a:lnTo>
                    <a:pt x="4450080" y="539750"/>
                  </a:lnTo>
                  <a:lnTo>
                    <a:pt x="4441588" y="581745"/>
                  </a:lnTo>
                  <a:lnTo>
                    <a:pt x="4418441" y="616061"/>
                  </a:lnTo>
                  <a:lnTo>
                    <a:pt x="4384125" y="639208"/>
                  </a:lnTo>
                  <a:lnTo>
                    <a:pt x="4342130" y="647700"/>
                  </a:lnTo>
                  <a:lnTo>
                    <a:pt x="107950" y="647700"/>
                  </a:lnTo>
                  <a:lnTo>
                    <a:pt x="65933" y="639208"/>
                  </a:lnTo>
                  <a:lnTo>
                    <a:pt x="31619" y="616061"/>
                  </a:lnTo>
                  <a:lnTo>
                    <a:pt x="8483" y="581745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0862" y="1128141"/>
            <a:ext cx="39547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libri"/>
                <a:cs typeface="Calibri"/>
              </a:rPr>
              <a:t>Pautas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para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buscar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trabajo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1455" y="2199132"/>
            <a:ext cx="2334895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libri"/>
                <a:cs typeface="Calibri"/>
              </a:rPr>
              <a:t>Fijar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horario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2900" y="2218944"/>
            <a:ext cx="521334" cy="212090"/>
            <a:chOff x="342900" y="2218944"/>
            <a:chExt cx="521334" cy="212090"/>
          </a:xfrm>
        </p:grpSpPr>
        <p:sp>
          <p:nvSpPr>
            <p:cNvPr id="12" name="object 12"/>
            <p:cNvSpPr/>
            <p:nvPr/>
          </p:nvSpPr>
          <p:spPr>
            <a:xfrm>
              <a:off x="355853" y="2231898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402336" y="0"/>
                  </a:moveTo>
                  <a:lnTo>
                    <a:pt x="402336" y="46481"/>
                  </a:lnTo>
                  <a:lnTo>
                    <a:pt x="0" y="46481"/>
                  </a:lnTo>
                  <a:lnTo>
                    <a:pt x="0" y="139446"/>
                  </a:lnTo>
                  <a:lnTo>
                    <a:pt x="402336" y="139446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853" y="2231898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0" y="46481"/>
                  </a:moveTo>
                  <a:lnTo>
                    <a:pt x="402336" y="46481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6"/>
                  </a:lnTo>
                  <a:lnTo>
                    <a:pt x="0" y="139446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81455" y="2613660"/>
            <a:ext cx="2555875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600" spc="-5" dirty="0">
                <a:latin typeface="Calibri"/>
                <a:cs typeface="Calibri"/>
              </a:rPr>
              <a:t>Planificar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tareas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10" dirty="0">
                <a:latin typeface="Calibri"/>
                <a:cs typeface="Calibri"/>
              </a:rPr>
              <a:t>agenda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2900" y="2612135"/>
            <a:ext cx="521334" cy="212090"/>
            <a:chOff x="342900" y="2612135"/>
            <a:chExt cx="521334" cy="212090"/>
          </a:xfrm>
        </p:grpSpPr>
        <p:sp>
          <p:nvSpPr>
            <p:cNvPr id="16" name="object 16"/>
            <p:cNvSpPr/>
            <p:nvPr/>
          </p:nvSpPr>
          <p:spPr>
            <a:xfrm>
              <a:off x="355853" y="2625089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402336" y="0"/>
                  </a:moveTo>
                  <a:lnTo>
                    <a:pt x="402336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2336" y="139446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5853" y="2625089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0" y="46482"/>
                  </a:moveTo>
                  <a:lnTo>
                    <a:pt x="402336" y="46482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42900" y="1879092"/>
            <a:ext cx="521334" cy="212090"/>
            <a:chOff x="342900" y="1879092"/>
            <a:chExt cx="521334" cy="212090"/>
          </a:xfrm>
        </p:grpSpPr>
        <p:sp>
          <p:nvSpPr>
            <p:cNvPr id="19" name="object 19"/>
            <p:cNvSpPr/>
            <p:nvPr/>
          </p:nvSpPr>
          <p:spPr>
            <a:xfrm>
              <a:off x="355853" y="1892046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402336" y="0"/>
                  </a:moveTo>
                  <a:lnTo>
                    <a:pt x="402336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2336" y="139445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5853" y="1892046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0" y="46481"/>
                  </a:moveTo>
                  <a:lnTo>
                    <a:pt x="402336" y="46481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81455" y="1815083"/>
            <a:ext cx="431038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600" spc="-10" dirty="0">
                <a:latin typeface="Calibri"/>
                <a:cs typeface="Calibri"/>
              </a:rPr>
              <a:t>Reflexionar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Calibri"/>
                <a:cs typeface="Calibri"/>
              </a:rPr>
              <a:t>tipo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deseado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93647" y="3009900"/>
            <a:ext cx="3540760" cy="338455"/>
          </a:xfrm>
          <a:custGeom>
            <a:avLst/>
            <a:gdLst/>
            <a:ahLst/>
            <a:cxnLst/>
            <a:rect l="l" t="t" r="r" b="b"/>
            <a:pathLst>
              <a:path w="3540760" h="338454">
                <a:moveTo>
                  <a:pt x="0" y="338327"/>
                </a:moveTo>
                <a:lnTo>
                  <a:pt x="3540252" y="338327"/>
                </a:lnTo>
                <a:lnTo>
                  <a:pt x="3540252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98219" y="3030981"/>
            <a:ext cx="3531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Buen currículum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15" dirty="0">
                <a:latin typeface="Calibri"/>
                <a:cs typeface="Calibri"/>
              </a:rPr>
              <a:t>carta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presentación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5091" y="2991611"/>
            <a:ext cx="521334" cy="212090"/>
            <a:chOff x="355091" y="2991611"/>
            <a:chExt cx="521334" cy="212090"/>
          </a:xfrm>
        </p:grpSpPr>
        <p:sp>
          <p:nvSpPr>
            <p:cNvPr id="25" name="object 25"/>
            <p:cNvSpPr/>
            <p:nvPr/>
          </p:nvSpPr>
          <p:spPr>
            <a:xfrm>
              <a:off x="368045" y="3004565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402335" y="0"/>
                  </a:moveTo>
                  <a:lnTo>
                    <a:pt x="402335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2335" y="139446"/>
                  </a:lnTo>
                  <a:lnTo>
                    <a:pt x="402335" y="185928"/>
                  </a:lnTo>
                  <a:lnTo>
                    <a:pt x="495300" y="92963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8045" y="3004565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0" y="46482"/>
                  </a:moveTo>
                  <a:lnTo>
                    <a:pt x="402335" y="46482"/>
                  </a:lnTo>
                  <a:lnTo>
                    <a:pt x="402335" y="0"/>
                  </a:lnTo>
                  <a:lnTo>
                    <a:pt x="495300" y="92963"/>
                  </a:lnTo>
                  <a:lnTo>
                    <a:pt x="402335" y="185928"/>
                  </a:lnTo>
                  <a:lnTo>
                    <a:pt x="402335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7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993647" y="3381755"/>
            <a:ext cx="2880360" cy="338455"/>
          </a:xfrm>
          <a:custGeom>
            <a:avLst/>
            <a:gdLst/>
            <a:ahLst/>
            <a:cxnLst/>
            <a:rect l="l" t="t" r="r" b="b"/>
            <a:pathLst>
              <a:path w="2880360" h="338454">
                <a:moveTo>
                  <a:pt x="0" y="338328"/>
                </a:moveTo>
                <a:lnTo>
                  <a:pt x="2880360" y="338328"/>
                </a:lnTo>
                <a:lnTo>
                  <a:pt x="2880360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98219" y="3403472"/>
            <a:ext cx="2871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Informarse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sobre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5091" y="3403091"/>
            <a:ext cx="521334" cy="212090"/>
            <a:chOff x="355091" y="3403091"/>
            <a:chExt cx="521334" cy="212090"/>
          </a:xfrm>
        </p:grpSpPr>
        <p:sp>
          <p:nvSpPr>
            <p:cNvPr id="30" name="object 30"/>
            <p:cNvSpPr/>
            <p:nvPr/>
          </p:nvSpPr>
          <p:spPr>
            <a:xfrm>
              <a:off x="368045" y="3416045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5" y="0"/>
                  </a:moveTo>
                  <a:lnTo>
                    <a:pt x="402335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2335" y="139445"/>
                  </a:lnTo>
                  <a:lnTo>
                    <a:pt x="402335" y="185927"/>
                  </a:lnTo>
                  <a:lnTo>
                    <a:pt x="495300" y="92963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8045" y="3416045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1"/>
                  </a:moveTo>
                  <a:lnTo>
                    <a:pt x="402335" y="46481"/>
                  </a:lnTo>
                  <a:lnTo>
                    <a:pt x="402335" y="0"/>
                  </a:lnTo>
                  <a:lnTo>
                    <a:pt x="495300" y="92963"/>
                  </a:lnTo>
                  <a:lnTo>
                    <a:pt x="402335" y="185927"/>
                  </a:lnTo>
                  <a:lnTo>
                    <a:pt x="402335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002791" y="3767328"/>
            <a:ext cx="2880360" cy="338455"/>
          </a:xfrm>
          <a:custGeom>
            <a:avLst/>
            <a:gdLst/>
            <a:ahLst/>
            <a:cxnLst/>
            <a:rect l="l" t="t" r="r" b="b"/>
            <a:pathLst>
              <a:path w="2880360" h="338454">
                <a:moveTo>
                  <a:pt x="0" y="338328"/>
                </a:moveTo>
                <a:lnTo>
                  <a:pt x="2880360" y="338328"/>
                </a:lnTo>
                <a:lnTo>
                  <a:pt x="2880360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98219" y="3788409"/>
            <a:ext cx="2871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Prepararse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entrevista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64236" y="3788664"/>
            <a:ext cx="521334" cy="212090"/>
            <a:chOff x="364236" y="3788664"/>
            <a:chExt cx="521334" cy="212090"/>
          </a:xfrm>
        </p:grpSpPr>
        <p:sp>
          <p:nvSpPr>
            <p:cNvPr id="35" name="object 35"/>
            <p:cNvSpPr/>
            <p:nvPr/>
          </p:nvSpPr>
          <p:spPr>
            <a:xfrm>
              <a:off x="377190" y="3801618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6" y="0"/>
                  </a:moveTo>
                  <a:lnTo>
                    <a:pt x="402336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2336" y="139445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7190" y="3801618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1"/>
                  </a:moveTo>
                  <a:lnTo>
                    <a:pt x="402336" y="46481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993647" y="4130040"/>
            <a:ext cx="2880360" cy="830580"/>
          </a:xfrm>
          <a:custGeom>
            <a:avLst/>
            <a:gdLst/>
            <a:ahLst/>
            <a:cxnLst/>
            <a:rect l="l" t="t" r="r" b="b"/>
            <a:pathLst>
              <a:path w="2880360" h="830579">
                <a:moveTo>
                  <a:pt x="0" y="830580"/>
                </a:moveTo>
                <a:lnTo>
                  <a:pt x="2880360" y="830580"/>
                </a:lnTo>
                <a:lnTo>
                  <a:pt x="2880360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98219" y="4152646"/>
            <a:ext cx="287147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117475">
              <a:lnSpc>
                <a:spcPct val="998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Después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la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entrevista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apuntar la </a:t>
            </a:r>
            <a:r>
              <a:rPr sz="1600" spc="-10" dirty="0">
                <a:latin typeface="Calibri"/>
                <a:cs typeface="Calibri"/>
              </a:rPr>
              <a:t>información </a:t>
            </a:r>
            <a:r>
              <a:rPr sz="1600" spc="-5" dirty="0">
                <a:latin typeface="Calibri"/>
                <a:cs typeface="Calibri"/>
              </a:rPr>
              <a:t>dada </a:t>
            </a:r>
            <a:r>
              <a:rPr sz="1600" spc="-10" dirty="0">
                <a:latin typeface="Calibri"/>
                <a:cs typeface="Calibri"/>
              </a:rPr>
              <a:t>por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55091" y="4151376"/>
            <a:ext cx="521334" cy="212090"/>
            <a:chOff x="355091" y="4151376"/>
            <a:chExt cx="521334" cy="212090"/>
          </a:xfrm>
        </p:grpSpPr>
        <p:sp>
          <p:nvSpPr>
            <p:cNvPr id="40" name="object 40"/>
            <p:cNvSpPr/>
            <p:nvPr/>
          </p:nvSpPr>
          <p:spPr>
            <a:xfrm>
              <a:off x="368045" y="4164330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5" y="0"/>
                  </a:moveTo>
                  <a:lnTo>
                    <a:pt x="402335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2335" y="139446"/>
                  </a:lnTo>
                  <a:lnTo>
                    <a:pt x="402335" y="185928"/>
                  </a:lnTo>
                  <a:lnTo>
                    <a:pt x="495300" y="92964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8045" y="4164330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2"/>
                  </a:moveTo>
                  <a:lnTo>
                    <a:pt x="402335" y="46482"/>
                  </a:lnTo>
                  <a:lnTo>
                    <a:pt x="402335" y="0"/>
                  </a:lnTo>
                  <a:lnTo>
                    <a:pt x="495300" y="92964"/>
                  </a:lnTo>
                  <a:lnTo>
                    <a:pt x="402335" y="185928"/>
                  </a:lnTo>
                  <a:lnTo>
                    <a:pt x="402335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5567108" y="905192"/>
            <a:ext cx="3322954" cy="1152525"/>
            <a:chOff x="5567108" y="905192"/>
            <a:chExt cx="3322954" cy="1152525"/>
          </a:xfrm>
        </p:grpSpPr>
        <p:sp>
          <p:nvSpPr>
            <p:cNvPr id="43" name="object 43"/>
            <p:cNvSpPr/>
            <p:nvPr/>
          </p:nvSpPr>
          <p:spPr>
            <a:xfrm>
              <a:off x="5580126" y="918210"/>
              <a:ext cx="3296920" cy="1126490"/>
            </a:xfrm>
            <a:custGeom>
              <a:avLst/>
              <a:gdLst/>
              <a:ahLst/>
              <a:cxnLst/>
              <a:rect l="l" t="t" r="r" b="b"/>
              <a:pathLst>
                <a:path w="3296920" h="1126489">
                  <a:moveTo>
                    <a:pt x="3183763" y="0"/>
                  </a:moveTo>
                  <a:lnTo>
                    <a:pt x="112649" y="0"/>
                  </a:lnTo>
                  <a:lnTo>
                    <a:pt x="68794" y="8850"/>
                  </a:lnTo>
                  <a:lnTo>
                    <a:pt x="32988" y="32988"/>
                  </a:lnTo>
                  <a:lnTo>
                    <a:pt x="8850" y="68794"/>
                  </a:lnTo>
                  <a:lnTo>
                    <a:pt x="0" y="112649"/>
                  </a:lnTo>
                  <a:lnTo>
                    <a:pt x="0" y="1013587"/>
                  </a:lnTo>
                  <a:lnTo>
                    <a:pt x="8850" y="1057441"/>
                  </a:lnTo>
                  <a:lnTo>
                    <a:pt x="32988" y="1093247"/>
                  </a:lnTo>
                  <a:lnTo>
                    <a:pt x="68794" y="1117385"/>
                  </a:lnTo>
                  <a:lnTo>
                    <a:pt x="112649" y="1126236"/>
                  </a:lnTo>
                  <a:lnTo>
                    <a:pt x="3183763" y="1126236"/>
                  </a:lnTo>
                  <a:lnTo>
                    <a:pt x="3227617" y="1117385"/>
                  </a:lnTo>
                  <a:lnTo>
                    <a:pt x="3263423" y="1093247"/>
                  </a:lnTo>
                  <a:lnTo>
                    <a:pt x="3287561" y="1057441"/>
                  </a:lnTo>
                  <a:lnTo>
                    <a:pt x="3296412" y="1013587"/>
                  </a:lnTo>
                  <a:lnTo>
                    <a:pt x="3296412" y="112649"/>
                  </a:lnTo>
                  <a:lnTo>
                    <a:pt x="3287561" y="68794"/>
                  </a:lnTo>
                  <a:lnTo>
                    <a:pt x="3263423" y="32988"/>
                  </a:lnTo>
                  <a:lnTo>
                    <a:pt x="3227617" y="8850"/>
                  </a:lnTo>
                  <a:lnTo>
                    <a:pt x="318376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80126" y="918210"/>
              <a:ext cx="3296920" cy="1126490"/>
            </a:xfrm>
            <a:custGeom>
              <a:avLst/>
              <a:gdLst/>
              <a:ahLst/>
              <a:cxnLst/>
              <a:rect l="l" t="t" r="r" b="b"/>
              <a:pathLst>
                <a:path w="3296920" h="1126489">
                  <a:moveTo>
                    <a:pt x="0" y="112649"/>
                  </a:moveTo>
                  <a:lnTo>
                    <a:pt x="8850" y="68794"/>
                  </a:lnTo>
                  <a:lnTo>
                    <a:pt x="32988" y="32988"/>
                  </a:lnTo>
                  <a:lnTo>
                    <a:pt x="68794" y="8850"/>
                  </a:lnTo>
                  <a:lnTo>
                    <a:pt x="112649" y="0"/>
                  </a:lnTo>
                  <a:lnTo>
                    <a:pt x="3183763" y="0"/>
                  </a:lnTo>
                  <a:lnTo>
                    <a:pt x="3227617" y="8850"/>
                  </a:lnTo>
                  <a:lnTo>
                    <a:pt x="3263423" y="32988"/>
                  </a:lnTo>
                  <a:lnTo>
                    <a:pt x="3287561" y="68794"/>
                  </a:lnTo>
                  <a:lnTo>
                    <a:pt x="3296412" y="112649"/>
                  </a:lnTo>
                  <a:lnTo>
                    <a:pt x="3296412" y="1013587"/>
                  </a:lnTo>
                  <a:lnTo>
                    <a:pt x="3287561" y="1057441"/>
                  </a:lnTo>
                  <a:lnTo>
                    <a:pt x="3263423" y="1093247"/>
                  </a:lnTo>
                  <a:lnTo>
                    <a:pt x="3227617" y="1117385"/>
                  </a:lnTo>
                  <a:lnTo>
                    <a:pt x="3183763" y="1126236"/>
                  </a:lnTo>
                  <a:lnTo>
                    <a:pt x="112649" y="1126236"/>
                  </a:lnTo>
                  <a:lnTo>
                    <a:pt x="68794" y="1117385"/>
                  </a:lnTo>
                  <a:lnTo>
                    <a:pt x="32988" y="1093247"/>
                  </a:lnTo>
                  <a:lnTo>
                    <a:pt x="8850" y="1057441"/>
                  </a:lnTo>
                  <a:lnTo>
                    <a:pt x="0" y="1013587"/>
                  </a:lnTo>
                  <a:lnTo>
                    <a:pt x="0" y="11264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976365" y="950721"/>
            <a:ext cx="2505710" cy="9988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algn="ctr">
              <a:lnSpc>
                <a:spcPts val="2210"/>
              </a:lnSpc>
              <a:spcBef>
                <a:spcPts val="335"/>
              </a:spcBef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Fases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selección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b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endParaRPr sz="2000">
              <a:latin typeface="Calibri"/>
              <a:cs typeface="Calibri"/>
            </a:endParaRPr>
          </a:p>
          <a:p>
            <a:pPr marL="59055" algn="ctr">
              <a:lnSpc>
                <a:spcPct val="100000"/>
              </a:lnSpc>
              <a:spcBef>
                <a:spcPts val="6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(proceso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largo)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897816" y="2031428"/>
            <a:ext cx="2905125" cy="498475"/>
            <a:chOff x="5897816" y="2031428"/>
            <a:chExt cx="2905125" cy="498475"/>
          </a:xfrm>
        </p:grpSpPr>
        <p:sp>
          <p:nvSpPr>
            <p:cNvPr id="47" name="object 47"/>
            <p:cNvSpPr/>
            <p:nvPr/>
          </p:nvSpPr>
          <p:spPr>
            <a:xfrm>
              <a:off x="5910833" y="2044446"/>
              <a:ext cx="133985" cy="363220"/>
            </a:xfrm>
            <a:custGeom>
              <a:avLst/>
              <a:gdLst/>
              <a:ahLst/>
              <a:cxnLst/>
              <a:rect l="l" t="t" r="r" b="b"/>
              <a:pathLst>
                <a:path w="133985" h="363219">
                  <a:moveTo>
                    <a:pt x="0" y="0"/>
                  </a:moveTo>
                  <a:lnTo>
                    <a:pt x="0" y="363092"/>
                  </a:lnTo>
                  <a:lnTo>
                    <a:pt x="133476" y="363092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43421" y="2297430"/>
              <a:ext cx="2746375" cy="219710"/>
            </a:xfrm>
            <a:custGeom>
              <a:avLst/>
              <a:gdLst/>
              <a:ahLst/>
              <a:cxnLst/>
              <a:rect l="l" t="t" r="r" b="b"/>
              <a:pathLst>
                <a:path w="2746375" h="219710">
                  <a:moveTo>
                    <a:pt x="2724277" y="0"/>
                  </a:moveTo>
                  <a:lnTo>
                    <a:pt x="21970" y="0"/>
                  </a:lnTo>
                  <a:lnTo>
                    <a:pt x="13394" y="1718"/>
                  </a:lnTo>
                  <a:lnTo>
                    <a:pt x="6413" y="6413"/>
                  </a:lnTo>
                  <a:lnTo>
                    <a:pt x="1718" y="13394"/>
                  </a:lnTo>
                  <a:lnTo>
                    <a:pt x="0" y="21971"/>
                  </a:lnTo>
                  <a:lnTo>
                    <a:pt x="0" y="197485"/>
                  </a:lnTo>
                  <a:lnTo>
                    <a:pt x="1718" y="206061"/>
                  </a:lnTo>
                  <a:lnTo>
                    <a:pt x="6413" y="213042"/>
                  </a:lnTo>
                  <a:lnTo>
                    <a:pt x="13394" y="217737"/>
                  </a:lnTo>
                  <a:lnTo>
                    <a:pt x="21970" y="219456"/>
                  </a:lnTo>
                  <a:lnTo>
                    <a:pt x="2724277" y="219456"/>
                  </a:lnTo>
                  <a:lnTo>
                    <a:pt x="2732853" y="217737"/>
                  </a:lnTo>
                  <a:lnTo>
                    <a:pt x="2739834" y="213042"/>
                  </a:lnTo>
                  <a:lnTo>
                    <a:pt x="2744529" y="206061"/>
                  </a:lnTo>
                  <a:lnTo>
                    <a:pt x="2746248" y="197485"/>
                  </a:lnTo>
                  <a:lnTo>
                    <a:pt x="2746248" y="21971"/>
                  </a:lnTo>
                  <a:lnTo>
                    <a:pt x="2744529" y="13394"/>
                  </a:lnTo>
                  <a:lnTo>
                    <a:pt x="2739834" y="6413"/>
                  </a:lnTo>
                  <a:lnTo>
                    <a:pt x="2732853" y="1718"/>
                  </a:lnTo>
                  <a:lnTo>
                    <a:pt x="272427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43421" y="2297430"/>
              <a:ext cx="2746375" cy="219710"/>
            </a:xfrm>
            <a:custGeom>
              <a:avLst/>
              <a:gdLst/>
              <a:ahLst/>
              <a:cxnLst/>
              <a:rect l="l" t="t" r="r" b="b"/>
              <a:pathLst>
                <a:path w="2746375" h="219710">
                  <a:moveTo>
                    <a:pt x="0" y="21971"/>
                  </a:moveTo>
                  <a:lnTo>
                    <a:pt x="1718" y="13394"/>
                  </a:lnTo>
                  <a:lnTo>
                    <a:pt x="6413" y="6413"/>
                  </a:lnTo>
                  <a:lnTo>
                    <a:pt x="13394" y="1718"/>
                  </a:lnTo>
                  <a:lnTo>
                    <a:pt x="21970" y="0"/>
                  </a:lnTo>
                  <a:lnTo>
                    <a:pt x="2724277" y="0"/>
                  </a:lnTo>
                  <a:lnTo>
                    <a:pt x="2732853" y="1718"/>
                  </a:lnTo>
                  <a:lnTo>
                    <a:pt x="2739834" y="6413"/>
                  </a:lnTo>
                  <a:lnTo>
                    <a:pt x="2744529" y="13394"/>
                  </a:lnTo>
                  <a:lnTo>
                    <a:pt x="2746248" y="21971"/>
                  </a:lnTo>
                  <a:lnTo>
                    <a:pt x="2746248" y="197485"/>
                  </a:lnTo>
                  <a:lnTo>
                    <a:pt x="2744529" y="206061"/>
                  </a:lnTo>
                  <a:lnTo>
                    <a:pt x="2739834" y="213042"/>
                  </a:lnTo>
                  <a:lnTo>
                    <a:pt x="2732853" y="217737"/>
                  </a:lnTo>
                  <a:lnTo>
                    <a:pt x="2724277" y="219456"/>
                  </a:lnTo>
                  <a:lnTo>
                    <a:pt x="21970" y="219456"/>
                  </a:lnTo>
                  <a:lnTo>
                    <a:pt x="13394" y="217737"/>
                  </a:lnTo>
                  <a:lnTo>
                    <a:pt x="6413" y="213042"/>
                  </a:lnTo>
                  <a:lnTo>
                    <a:pt x="1718" y="206061"/>
                  </a:lnTo>
                  <a:lnTo>
                    <a:pt x="0" y="197485"/>
                  </a:lnTo>
                  <a:lnTo>
                    <a:pt x="0" y="21971"/>
                  </a:lnTo>
                  <a:close/>
                </a:path>
              </a:pathLst>
            </a:custGeom>
            <a:ln w="25907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077458" y="2266314"/>
            <a:ext cx="26885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1.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Fase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previa: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perfil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897816" y="2031428"/>
            <a:ext cx="2946400" cy="1292860"/>
            <a:chOff x="5897816" y="2031428"/>
            <a:chExt cx="2946400" cy="1292860"/>
          </a:xfrm>
        </p:grpSpPr>
        <p:sp>
          <p:nvSpPr>
            <p:cNvPr id="52" name="object 52"/>
            <p:cNvSpPr/>
            <p:nvPr/>
          </p:nvSpPr>
          <p:spPr>
            <a:xfrm>
              <a:off x="5910833" y="2044446"/>
              <a:ext cx="174625" cy="907415"/>
            </a:xfrm>
            <a:custGeom>
              <a:avLst/>
              <a:gdLst/>
              <a:ahLst/>
              <a:cxnLst/>
              <a:rect l="l" t="t" r="r" b="b"/>
              <a:pathLst>
                <a:path w="174625" h="907414">
                  <a:moveTo>
                    <a:pt x="0" y="0"/>
                  </a:moveTo>
                  <a:lnTo>
                    <a:pt x="0" y="907033"/>
                  </a:lnTo>
                  <a:lnTo>
                    <a:pt x="174498" y="907033"/>
                  </a:lnTo>
                </a:path>
              </a:pathLst>
            </a:custGeom>
            <a:ln w="25907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84569" y="2591562"/>
              <a:ext cx="2746375" cy="719455"/>
            </a:xfrm>
            <a:custGeom>
              <a:avLst/>
              <a:gdLst/>
              <a:ahLst/>
              <a:cxnLst/>
              <a:rect l="l" t="t" r="r" b="b"/>
              <a:pathLst>
                <a:path w="2746375" h="719454">
                  <a:moveTo>
                    <a:pt x="2674365" y="0"/>
                  </a:moveTo>
                  <a:lnTo>
                    <a:pt x="71881" y="0"/>
                  </a:lnTo>
                  <a:lnTo>
                    <a:pt x="43934" y="5659"/>
                  </a:lnTo>
                  <a:lnTo>
                    <a:pt x="21081" y="21082"/>
                  </a:lnTo>
                  <a:lnTo>
                    <a:pt x="5659" y="43934"/>
                  </a:lnTo>
                  <a:lnTo>
                    <a:pt x="0" y="71882"/>
                  </a:lnTo>
                  <a:lnTo>
                    <a:pt x="0" y="647446"/>
                  </a:lnTo>
                  <a:lnTo>
                    <a:pt x="5659" y="675393"/>
                  </a:lnTo>
                  <a:lnTo>
                    <a:pt x="21081" y="698246"/>
                  </a:lnTo>
                  <a:lnTo>
                    <a:pt x="43934" y="713668"/>
                  </a:lnTo>
                  <a:lnTo>
                    <a:pt x="71881" y="719327"/>
                  </a:lnTo>
                  <a:lnTo>
                    <a:pt x="2674365" y="719327"/>
                  </a:lnTo>
                  <a:lnTo>
                    <a:pt x="2702313" y="713668"/>
                  </a:lnTo>
                  <a:lnTo>
                    <a:pt x="2725165" y="698246"/>
                  </a:lnTo>
                  <a:lnTo>
                    <a:pt x="2740588" y="675393"/>
                  </a:lnTo>
                  <a:lnTo>
                    <a:pt x="2746248" y="647446"/>
                  </a:lnTo>
                  <a:lnTo>
                    <a:pt x="2746248" y="71882"/>
                  </a:lnTo>
                  <a:lnTo>
                    <a:pt x="2740588" y="43934"/>
                  </a:lnTo>
                  <a:lnTo>
                    <a:pt x="2725166" y="21082"/>
                  </a:lnTo>
                  <a:lnTo>
                    <a:pt x="2702313" y="5659"/>
                  </a:lnTo>
                  <a:lnTo>
                    <a:pt x="267436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84569" y="2591562"/>
              <a:ext cx="2746375" cy="719455"/>
            </a:xfrm>
            <a:custGeom>
              <a:avLst/>
              <a:gdLst/>
              <a:ahLst/>
              <a:cxnLst/>
              <a:rect l="l" t="t" r="r" b="b"/>
              <a:pathLst>
                <a:path w="2746375" h="719454">
                  <a:moveTo>
                    <a:pt x="0" y="71882"/>
                  </a:moveTo>
                  <a:lnTo>
                    <a:pt x="5659" y="43934"/>
                  </a:lnTo>
                  <a:lnTo>
                    <a:pt x="21081" y="21082"/>
                  </a:lnTo>
                  <a:lnTo>
                    <a:pt x="43934" y="5659"/>
                  </a:lnTo>
                  <a:lnTo>
                    <a:pt x="71881" y="0"/>
                  </a:lnTo>
                  <a:lnTo>
                    <a:pt x="2674365" y="0"/>
                  </a:lnTo>
                  <a:lnTo>
                    <a:pt x="2702313" y="5659"/>
                  </a:lnTo>
                  <a:lnTo>
                    <a:pt x="2725166" y="21082"/>
                  </a:lnTo>
                  <a:lnTo>
                    <a:pt x="2740588" y="43934"/>
                  </a:lnTo>
                  <a:lnTo>
                    <a:pt x="2746248" y="71882"/>
                  </a:lnTo>
                  <a:lnTo>
                    <a:pt x="2746248" y="647446"/>
                  </a:lnTo>
                  <a:lnTo>
                    <a:pt x="2740588" y="675393"/>
                  </a:lnTo>
                  <a:lnTo>
                    <a:pt x="2725165" y="698246"/>
                  </a:lnTo>
                  <a:lnTo>
                    <a:pt x="2702313" y="713668"/>
                  </a:lnTo>
                  <a:lnTo>
                    <a:pt x="2674365" y="719327"/>
                  </a:lnTo>
                  <a:lnTo>
                    <a:pt x="71881" y="719327"/>
                  </a:lnTo>
                  <a:lnTo>
                    <a:pt x="43934" y="713668"/>
                  </a:lnTo>
                  <a:lnTo>
                    <a:pt x="21081" y="698246"/>
                  </a:lnTo>
                  <a:lnTo>
                    <a:pt x="5659" y="675393"/>
                  </a:lnTo>
                  <a:lnTo>
                    <a:pt x="0" y="647446"/>
                  </a:lnTo>
                  <a:lnTo>
                    <a:pt x="0" y="71882"/>
                  </a:lnTo>
                  <a:close/>
                </a:path>
              </a:pathLst>
            </a:custGeom>
            <a:ln w="25907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120129" y="2614930"/>
            <a:ext cx="2549525" cy="6299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245"/>
              </a:spcBef>
            </a:pPr>
            <a:r>
              <a:rPr sz="1400" b="1" dirty="0">
                <a:latin typeface="Calibri"/>
                <a:cs typeface="Calibri"/>
              </a:rPr>
              <a:t>2.</a:t>
            </a:r>
            <a:r>
              <a:rPr sz="1400" b="1" spc="-10" dirty="0">
                <a:latin typeface="Calibri"/>
                <a:cs typeface="Calibri"/>
              </a:rPr>
              <a:t> Oferta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5" dirty="0">
                <a:latin typeface="Calibri"/>
                <a:cs typeface="Calibri"/>
              </a:rPr>
              <a:t> trabajo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(Internet,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30" dirty="0">
                <a:latin typeface="Calibri"/>
                <a:cs typeface="Calibri"/>
              </a:rPr>
              <a:t>ETT,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Servicio </a:t>
            </a:r>
            <a:r>
              <a:rPr sz="1400" b="1" spc="-5" dirty="0">
                <a:latin typeface="Calibri"/>
                <a:cs typeface="Calibri"/>
              </a:rPr>
              <a:t>Público </a:t>
            </a:r>
            <a:r>
              <a:rPr sz="1400" b="1" dirty="0">
                <a:latin typeface="Calibri"/>
                <a:cs typeface="Calibri"/>
              </a:rPr>
              <a:t>de </a:t>
            </a:r>
            <a:r>
              <a:rPr sz="1400" b="1" spc="-5" dirty="0">
                <a:latin typeface="Calibri"/>
                <a:cs typeface="Calibri"/>
              </a:rPr>
              <a:t>Empleo, </a:t>
            </a:r>
            <a:r>
              <a:rPr sz="1400" b="1" spc="-35" dirty="0">
                <a:latin typeface="Calibri"/>
                <a:cs typeface="Calibri"/>
              </a:rPr>
              <a:t>FCT, 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relaciones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personales..)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897816" y="2031428"/>
            <a:ext cx="2946400" cy="1725295"/>
            <a:chOff x="5897816" y="2031428"/>
            <a:chExt cx="2946400" cy="1725295"/>
          </a:xfrm>
        </p:grpSpPr>
        <p:sp>
          <p:nvSpPr>
            <p:cNvPr id="57" name="object 57"/>
            <p:cNvSpPr/>
            <p:nvPr/>
          </p:nvSpPr>
          <p:spPr>
            <a:xfrm>
              <a:off x="5910833" y="2044446"/>
              <a:ext cx="174625" cy="1515110"/>
            </a:xfrm>
            <a:custGeom>
              <a:avLst/>
              <a:gdLst/>
              <a:ahLst/>
              <a:cxnLst/>
              <a:rect l="l" t="t" r="r" b="b"/>
              <a:pathLst>
                <a:path w="174625" h="1515110">
                  <a:moveTo>
                    <a:pt x="0" y="0"/>
                  </a:moveTo>
                  <a:lnTo>
                    <a:pt x="0" y="1514728"/>
                  </a:lnTo>
                  <a:lnTo>
                    <a:pt x="174498" y="1514728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84569" y="3374898"/>
              <a:ext cx="2746375" cy="368935"/>
            </a:xfrm>
            <a:custGeom>
              <a:avLst/>
              <a:gdLst/>
              <a:ahLst/>
              <a:cxnLst/>
              <a:rect l="l" t="t" r="r" b="b"/>
              <a:pathLst>
                <a:path w="2746375" h="368935">
                  <a:moveTo>
                    <a:pt x="2709418" y="0"/>
                  </a:moveTo>
                  <a:lnTo>
                    <a:pt x="36829" y="0"/>
                  </a:lnTo>
                  <a:lnTo>
                    <a:pt x="22502" y="2897"/>
                  </a:lnTo>
                  <a:lnTo>
                    <a:pt x="10794" y="10795"/>
                  </a:lnTo>
                  <a:lnTo>
                    <a:pt x="2897" y="22502"/>
                  </a:lnTo>
                  <a:lnTo>
                    <a:pt x="0" y="36829"/>
                  </a:lnTo>
                  <a:lnTo>
                    <a:pt x="0" y="331977"/>
                  </a:lnTo>
                  <a:lnTo>
                    <a:pt x="2897" y="346305"/>
                  </a:lnTo>
                  <a:lnTo>
                    <a:pt x="10794" y="358012"/>
                  </a:lnTo>
                  <a:lnTo>
                    <a:pt x="22502" y="365910"/>
                  </a:lnTo>
                  <a:lnTo>
                    <a:pt x="36829" y="368807"/>
                  </a:lnTo>
                  <a:lnTo>
                    <a:pt x="2709418" y="368807"/>
                  </a:lnTo>
                  <a:lnTo>
                    <a:pt x="2723745" y="365910"/>
                  </a:lnTo>
                  <a:lnTo>
                    <a:pt x="2735453" y="358013"/>
                  </a:lnTo>
                  <a:lnTo>
                    <a:pt x="2743350" y="346305"/>
                  </a:lnTo>
                  <a:lnTo>
                    <a:pt x="2746248" y="331977"/>
                  </a:lnTo>
                  <a:lnTo>
                    <a:pt x="2746248" y="36829"/>
                  </a:lnTo>
                  <a:lnTo>
                    <a:pt x="2743350" y="22502"/>
                  </a:lnTo>
                  <a:lnTo>
                    <a:pt x="2735453" y="10794"/>
                  </a:lnTo>
                  <a:lnTo>
                    <a:pt x="2723745" y="2897"/>
                  </a:lnTo>
                  <a:lnTo>
                    <a:pt x="270941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84569" y="3374898"/>
              <a:ext cx="2746375" cy="368935"/>
            </a:xfrm>
            <a:custGeom>
              <a:avLst/>
              <a:gdLst/>
              <a:ahLst/>
              <a:cxnLst/>
              <a:rect l="l" t="t" r="r" b="b"/>
              <a:pathLst>
                <a:path w="2746375" h="368935">
                  <a:moveTo>
                    <a:pt x="0" y="36829"/>
                  </a:moveTo>
                  <a:lnTo>
                    <a:pt x="2897" y="22502"/>
                  </a:lnTo>
                  <a:lnTo>
                    <a:pt x="10794" y="10795"/>
                  </a:lnTo>
                  <a:lnTo>
                    <a:pt x="22502" y="2897"/>
                  </a:lnTo>
                  <a:lnTo>
                    <a:pt x="36829" y="0"/>
                  </a:lnTo>
                  <a:lnTo>
                    <a:pt x="2709418" y="0"/>
                  </a:lnTo>
                  <a:lnTo>
                    <a:pt x="2723745" y="2897"/>
                  </a:lnTo>
                  <a:lnTo>
                    <a:pt x="2735453" y="10794"/>
                  </a:lnTo>
                  <a:lnTo>
                    <a:pt x="2743350" y="22502"/>
                  </a:lnTo>
                  <a:lnTo>
                    <a:pt x="2746248" y="36829"/>
                  </a:lnTo>
                  <a:lnTo>
                    <a:pt x="2746248" y="331977"/>
                  </a:lnTo>
                  <a:lnTo>
                    <a:pt x="2743350" y="346305"/>
                  </a:lnTo>
                  <a:lnTo>
                    <a:pt x="2735453" y="358013"/>
                  </a:lnTo>
                  <a:lnTo>
                    <a:pt x="2723745" y="365910"/>
                  </a:lnTo>
                  <a:lnTo>
                    <a:pt x="2709418" y="368807"/>
                  </a:lnTo>
                  <a:lnTo>
                    <a:pt x="36829" y="368807"/>
                  </a:lnTo>
                  <a:lnTo>
                    <a:pt x="22502" y="365910"/>
                  </a:lnTo>
                  <a:lnTo>
                    <a:pt x="10794" y="358012"/>
                  </a:lnTo>
                  <a:lnTo>
                    <a:pt x="2897" y="346305"/>
                  </a:lnTo>
                  <a:lnTo>
                    <a:pt x="0" y="331977"/>
                  </a:lnTo>
                  <a:lnTo>
                    <a:pt x="0" y="36829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109842" y="3417773"/>
            <a:ext cx="27025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3.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Recepción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cartas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y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currículums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897816" y="2031428"/>
            <a:ext cx="2926715" cy="2124710"/>
            <a:chOff x="5897816" y="2031428"/>
            <a:chExt cx="2926715" cy="2124710"/>
          </a:xfrm>
        </p:grpSpPr>
        <p:sp>
          <p:nvSpPr>
            <p:cNvPr id="62" name="object 62"/>
            <p:cNvSpPr/>
            <p:nvPr/>
          </p:nvSpPr>
          <p:spPr>
            <a:xfrm>
              <a:off x="5910833" y="2044446"/>
              <a:ext cx="155575" cy="1949450"/>
            </a:xfrm>
            <a:custGeom>
              <a:avLst/>
              <a:gdLst/>
              <a:ahLst/>
              <a:cxnLst/>
              <a:rect l="l" t="t" r="r" b="b"/>
              <a:pathLst>
                <a:path w="155575" h="1949450">
                  <a:moveTo>
                    <a:pt x="0" y="0"/>
                  </a:moveTo>
                  <a:lnTo>
                    <a:pt x="0" y="1949322"/>
                  </a:lnTo>
                  <a:lnTo>
                    <a:pt x="155320" y="1949322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66281" y="3844289"/>
              <a:ext cx="2745105" cy="299085"/>
            </a:xfrm>
            <a:custGeom>
              <a:avLst/>
              <a:gdLst/>
              <a:ahLst/>
              <a:cxnLst/>
              <a:rect l="l" t="t" r="r" b="b"/>
              <a:pathLst>
                <a:path w="2745104" h="299085">
                  <a:moveTo>
                    <a:pt x="2714878" y="0"/>
                  </a:moveTo>
                  <a:lnTo>
                    <a:pt x="29844" y="0"/>
                  </a:lnTo>
                  <a:lnTo>
                    <a:pt x="18216" y="2341"/>
                  </a:lnTo>
                  <a:lnTo>
                    <a:pt x="8731" y="8731"/>
                  </a:lnTo>
                  <a:lnTo>
                    <a:pt x="2341" y="18216"/>
                  </a:lnTo>
                  <a:lnTo>
                    <a:pt x="0" y="29845"/>
                  </a:lnTo>
                  <a:lnTo>
                    <a:pt x="0" y="268859"/>
                  </a:lnTo>
                  <a:lnTo>
                    <a:pt x="2341" y="280487"/>
                  </a:lnTo>
                  <a:lnTo>
                    <a:pt x="8731" y="289972"/>
                  </a:lnTo>
                  <a:lnTo>
                    <a:pt x="18216" y="296362"/>
                  </a:lnTo>
                  <a:lnTo>
                    <a:pt x="29844" y="298704"/>
                  </a:lnTo>
                  <a:lnTo>
                    <a:pt x="2714878" y="298704"/>
                  </a:lnTo>
                  <a:lnTo>
                    <a:pt x="2726507" y="296362"/>
                  </a:lnTo>
                  <a:lnTo>
                    <a:pt x="2735992" y="289972"/>
                  </a:lnTo>
                  <a:lnTo>
                    <a:pt x="2742382" y="280487"/>
                  </a:lnTo>
                  <a:lnTo>
                    <a:pt x="2744723" y="268859"/>
                  </a:lnTo>
                  <a:lnTo>
                    <a:pt x="2744723" y="29845"/>
                  </a:lnTo>
                  <a:lnTo>
                    <a:pt x="2742382" y="18216"/>
                  </a:lnTo>
                  <a:lnTo>
                    <a:pt x="2735992" y="8731"/>
                  </a:lnTo>
                  <a:lnTo>
                    <a:pt x="2726507" y="2341"/>
                  </a:lnTo>
                  <a:lnTo>
                    <a:pt x="271487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66281" y="3844289"/>
              <a:ext cx="2745105" cy="299085"/>
            </a:xfrm>
            <a:custGeom>
              <a:avLst/>
              <a:gdLst/>
              <a:ahLst/>
              <a:cxnLst/>
              <a:rect l="l" t="t" r="r" b="b"/>
              <a:pathLst>
                <a:path w="2745104" h="299085">
                  <a:moveTo>
                    <a:pt x="0" y="29845"/>
                  </a:moveTo>
                  <a:lnTo>
                    <a:pt x="2341" y="18216"/>
                  </a:lnTo>
                  <a:lnTo>
                    <a:pt x="8731" y="8731"/>
                  </a:lnTo>
                  <a:lnTo>
                    <a:pt x="18216" y="2341"/>
                  </a:lnTo>
                  <a:lnTo>
                    <a:pt x="29844" y="0"/>
                  </a:lnTo>
                  <a:lnTo>
                    <a:pt x="2714878" y="0"/>
                  </a:lnTo>
                  <a:lnTo>
                    <a:pt x="2726507" y="2341"/>
                  </a:lnTo>
                  <a:lnTo>
                    <a:pt x="2735992" y="8731"/>
                  </a:lnTo>
                  <a:lnTo>
                    <a:pt x="2742382" y="18216"/>
                  </a:lnTo>
                  <a:lnTo>
                    <a:pt x="2744723" y="29845"/>
                  </a:lnTo>
                  <a:lnTo>
                    <a:pt x="2744723" y="268859"/>
                  </a:lnTo>
                  <a:lnTo>
                    <a:pt x="2742382" y="280487"/>
                  </a:lnTo>
                  <a:lnTo>
                    <a:pt x="2735992" y="289972"/>
                  </a:lnTo>
                  <a:lnTo>
                    <a:pt x="2726507" y="296362"/>
                  </a:lnTo>
                  <a:lnTo>
                    <a:pt x="2714878" y="298704"/>
                  </a:lnTo>
                  <a:lnTo>
                    <a:pt x="29844" y="298704"/>
                  </a:lnTo>
                  <a:lnTo>
                    <a:pt x="18216" y="296362"/>
                  </a:lnTo>
                  <a:lnTo>
                    <a:pt x="8731" y="289972"/>
                  </a:lnTo>
                  <a:lnTo>
                    <a:pt x="2341" y="280487"/>
                  </a:lnTo>
                  <a:lnTo>
                    <a:pt x="0" y="268859"/>
                  </a:lnTo>
                  <a:lnTo>
                    <a:pt x="0" y="29845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088760" y="3853052"/>
            <a:ext cx="1817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4.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Pruebas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psicotécnicas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5897816" y="2031428"/>
            <a:ext cx="2996565" cy="2520950"/>
            <a:chOff x="5897816" y="2031428"/>
            <a:chExt cx="2996565" cy="2520950"/>
          </a:xfrm>
        </p:grpSpPr>
        <p:sp>
          <p:nvSpPr>
            <p:cNvPr id="67" name="object 67"/>
            <p:cNvSpPr/>
            <p:nvPr/>
          </p:nvSpPr>
          <p:spPr>
            <a:xfrm>
              <a:off x="5910833" y="2044446"/>
              <a:ext cx="225425" cy="2353945"/>
            </a:xfrm>
            <a:custGeom>
              <a:avLst/>
              <a:gdLst/>
              <a:ahLst/>
              <a:cxnLst/>
              <a:rect l="l" t="t" r="r" b="b"/>
              <a:pathLst>
                <a:path w="225425" h="2353945">
                  <a:moveTo>
                    <a:pt x="0" y="0"/>
                  </a:moveTo>
                  <a:lnTo>
                    <a:pt x="0" y="2353817"/>
                  </a:lnTo>
                  <a:lnTo>
                    <a:pt x="225170" y="2353817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36385" y="4257294"/>
              <a:ext cx="2745105" cy="281940"/>
            </a:xfrm>
            <a:custGeom>
              <a:avLst/>
              <a:gdLst/>
              <a:ahLst/>
              <a:cxnLst/>
              <a:rect l="l" t="t" r="r" b="b"/>
              <a:pathLst>
                <a:path w="2745104" h="281939">
                  <a:moveTo>
                    <a:pt x="2716530" y="0"/>
                  </a:moveTo>
                  <a:lnTo>
                    <a:pt x="28193" y="0"/>
                  </a:lnTo>
                  <a:lnTo>
                    <a:pt x="17198" y="2208"/>
                  </a:lnTo>
                  <a:lnTo>
                    <a:pt x="8239" y="8239"/>
                  </a:lnTo>
                  <a:lnTo>
                    <a:pt x="2208" y="17198"/>
                  </a:lnTo>
                  <a:lnTo>
                    <a:pt x="0" y="28193"/>
                  </a:lnTo>
                  <a:lnTo>
                    <a:pt x="0" y="253745"/>
                  </a:lnTo>
                  <a:lnTo>
                    <a:pt x="2208" y="264741"/>
                  </a:lnTo>
                  <a:lnTo>
                    <a:pt x="8239" y="273700"/>
                  </a:lnTo>
                  <a:lnTo>
                    <a:pt x="17198" y="279731"/>
                  </a:lnTo>
                  <a:lnTo>
                    <a:pt x="28193" y="281939"/>
                  </a:lnTo>
                  <a:lnTo>
                    <a:pt x="2716530" y="281939"/>
                  </a:lnTo>
                  <a:lnTo>
                    <a:pt x="2727525" y="279731"/>
                  </a:lnTo>
                  <a:lnTo>
                    <a:pt x="2736484" y="273700"/>
                  </a:lnTo>
                  <a:lnTo>
                    <a:pt x="2742515" y="264741"/>
                  </a:lnTo>
                  <a:lnTo>
                    <a:pt x="2744723" y="253745"/>
                  </a:lnTo>
                  <a:lnTo>
                    <a:pt x="2744723" y="28193"/>
                  </a:lnTo>
                  <a:lnTo>
                    <a:pt x="2742515" y="17198"/>
                  </a:lnTo>
                  <a:lnTo>
                    <a:pt x="2736484" y="8239"/>
                  </a:lnTo>
                  <a:lnTo>
                    <a:pt x="2727525" y="2208"/>
                  </a:lnTo>
                  <a:lnTo>
                    <a:pt x="271653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36385" y="4257294"/>
              <a:ext cx="2745105" cy="281940"/>
            </a:xfrm>
            <a:custGeom>
              <a:avLst/>
              <a:gdLst/>
              <a:ahLst/>
              <a:cxnLst/>
              <a:rect l="l" t="t" r="r" b="b"/>
              <a:pathLst>
                <a:path w="2745104" h="281939">
                  <a:moveTo>
                    <a:pt x="0" y="28193"/>
                  </a:moveTo>
                  <a:lnTo>
                    <a:pt x="2208" y="17198"/>
                  </a:lnTo>
                  <a:lnTo>
                    <a:pt x="8239" y="8239"/>
                  </a:lnTo>
                  <a:lnTo>
                    <a:pt x="17198" y="2208"/>
                  </a:lnTo>
                  <a:lnTo>
                    <a:pt x="28193" y="0"/>
                  </a:lnTo>
                  <a:lnTo>
                    <a:pt x="2716530" y="0"/>
                  </a:lnTo>
                  <a:lnTo>
                    <a:pt x="2727525" y="2208"/>
                  </a:lnTo>
                  <a:lnTo>
                    <a:pt x="2736484" y="8239"/>
                  </a:lnTo>
                  <a:lnTo>
                    <a:pt x="2742515" y="17198"/>
                  </a:lnTo>
                  <a:lnTo>
                    <a:pt x="2744723" y="28193"/>
                  </a:lnTo>
                  <a:lnTo>
                    <a:pt x="2744723" y="253745"/>
                  </a:lnTo>
                  <a:lnTo>
                    <a:pt x="2742515" y="264741"/>
                  </a:lnTo>
                  <a:lnTo>
                    <a:pt x="2736484" y="273700"/>
                  </a:lnTo>
                  <a:lnTo>
                    <a:pt x="2727525" y="279731"/>
                  </a:lnTo>
                  <a:lnTo>
                    <a:pt x="2716530" y="281939"/>
                  </a:lnTo>
                  <a:lnTo>
                    <a:pt x="28193" y="281939"/>
                  </a:lnTo>
                  <a:lnTo>
                    <a:pt x="17198" y="279731"/>
                  </a:lnTo>
                  <a:lnTo>
                    <a:pt x="8239" y="273700"/>
                  </a:lnTo>
                  <a:lnTo>
                    <a:pt x="2208" y="264741"/>
                  </a:lnTo>
                  <a:lnTo>
                    <a:pt x="0" y="253745"/>
                  </a:lnTo>
                  <a:lnTo>
                    <a:pt x="0" y="28193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157976" y="4257547"/>
            <a:ext cx="15748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5.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Primera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entrevista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897816" y="2031428"/>
            <a:ext cx="2934335" cy="2874645"/>
            <a:chOff x="5897816" y="2031428"/>
            <a:chExt cx="2934335" cy="2874645"/>
          </a:xfrm>
        </p:grpSpPr>
        <p:sp>
          <p:nvSpPr>
            <p:cNvPr id="72" name="object 72"/>
            <p:cNvSpPr/>
            <p:nvPr/>
          </p:nvSpPr>
          <p:spPr>
            <a:xfrm>
              <a:off x="5910833" y="2044446"/>
              <a:ext cx="162560" cy="2710180"/>
            </a:xfrm>
            <a:custGeom>
              <a:avLst/>
              <a:gdLst/>
              <a:ahLst/>
              <a:cxnLst/>
              <a:rect l="l" t="t" r="r" b="b"/>
              <a:pathLst>
                <a:path w="162560" h="2710179">
                  <a:moveTo>
                    <a:pt x="0" y="0"/>
                  </a:moveTo>
                  <a:lnTo>
                    <a:pt x="0" y="2709798"/>
                  </a:lnTo>
                  <a:lnTo>
                    <a:pt x="162560" y="2709798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72377" y="4615433"/>
              <a:ext cx="2746375" cy="277495"/>
            </a:xfrm>
            <a:custGeom>
              <a:avLst/>
              <a:gdLst/>
              <a:ahLst/>
              <a:cxnLst/>
              <a:rect l="l" t="t" r="r" b="b"/>
              <a:pathLst>
                <a:path w="2746375" h="277495">
                  <a:moveTo>
                    <a:pt x="2718562" y="0"/>
                  </a:moveTo>
                  <a:lnTo>
                    <a:pt x="27686" y="0"/>
                  </a:lnTo>
                  <a:lnTo>
                    <a:pt x="16930" y="2182"/>
                  </a:lnTo>
                  <a:lnTo>
                    <a:pt x="8127" y="8128"/>
                  </a:lnTo>
                  <a:lnTo>
                    <a:pt x="2182" y="16930"/>
                  </a:lnTo>
                  <a:lnTo>
                    <a:pt x="0" y="27686"/>
                  </a:lnTo>
                  <a:lnTo>
                    <a:pt x="0" y="249682"/>
                  </a:lnTo>
                  <a:lnTo>
                    <a:pt x="2182" y="260437"/>
                  </a:lnTo>
                  <a:lnTo>
                    <a:pt x="8127" y="269240"/>
                  </a:lnTo>
                  <a:lnTo>
                    <a:pt x="16930" y="275185"/>
                  </a:lnTo>
                  <a:lnTo>
                    <a:pt x="27686" y="277368"/>
                  </a:lnTo>
                  <a:lnTo>
                    <a:pt x="2718562" y="277368"/>
                  </a:lnTo>
                  <a:lnTo>
                    <a:pt x="2729317" y="275185"/>
                  </a:lnTo>
                  <a:lnTo>
                    <a:pt x="2738120" y="269240"/>
                  </a:lnTo>
                  <a:lnTo>
                    <a:pt x="2744065" y="260437"/>
                  </a:lnTo>
                  <a:lnTo>
                    <a:pt x="2746248" y="249682"/>
                  </a:lnTo>
                  <a:lnTo>
                    <a:pt x="2746248" y="27686"/>
                  </a:lnTo>
                  <a:lnTo>
                    <a:pt x="2744065" y="16930"/>
                  </a:lnTo>
                  <a:lnTo>
                    <a:pt x="2738120" y="8128"/>
                  </a:lnTo>
                  <a:lnTo>
                    <a:pt x="2729317" y="2182"/>
                  </a:lnTo>
                  <a:lnTo>
                    <a:pt x="271856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72377" y="4615433"/>
              <a:ext cx="2746375" cy="277495"/>
            </a:xfrm>
            <a:custGeom>
              <a:avLst/>
              <a:gdLst/>
              <a:ahLst/>
              <a:cxnLst/>
              <a:rect l="l" t="t" r="r" b="b"/>
              <a:pathLst>
                <a:path w="2746375" h="277495">
                  <a:moveTo>
                    <a:pt x="0" y="27686"/>
                  </a:moveTo>
                  <a:lnTo>
                    <a:pt x="2182" y="16930"/>
                  </a:lnTo>
                  <a:lnTo>
                    <a:pt x="8127" y="8128"/>
                  </a:lnTo>
                  <a:lnTo>
                    <a:pt x="16930" y="2182"/>
                  </a:lnTo>
                  <a:lnTo>
                    <a:pt x="27686" y="0"/>
                  </a:lnTo>
                  <a:lnTo>
                    <a:pt x="2718562" y="0"/>
                  </a:lnTo>
                  <a:lnTo>
                    <a:pt x="2729317" y="2182"/>
                  </a:lnTo>
                  <a:lnTo>
                    <a:pt x="2738120" y="8128"/>
                  </a:lnTo>
                  <a:lnTo>
                    <a:pt x="2744065" y="16930"/>
                  </a:lnTo>
                  <a:lnTo>
                    <a:pt x="2746248" y="27686"/>
                  </a:lnTo>
                  <a:lnTo>
                    <a:pt x="2746248" y="249682"/>
                  </a:lnTo>
                  <a:lnTo>
                    <a:pt x="2744065" y="260437"/>
                  </a:lnTo>
                  <a:lnTo>
                    <a:pt x="2738120" y="269240"/>
                  </a:lnTo>
                  <a:lnTo>
                    <a:pt x="2729317" y="275185"/>
                  </a:lnTo>
                  <a:lnTo>
                    <a:pt x="2718562" y="277368"/>
                  </a:lnTo>
                  <a:lnTo>
                    <a:pt x="27686" y="277368"/>
                  </a:lnTo>
                  <a:lnTo>
                    <a:pt x="16930" y="275185"/>
                  </a:lnTo>
                  <a:lnTo>
                    <a:pt x="8127" y="269240"/>
                  </a:lnTo>
                  <a:lnTo>
                    <a:pt x="2182" y="260437"/>
                  </a:lnTo>
                  <a:lnTo>
                    <a:pt x="0" y="249682"/>
                  </a:lnTo>
                  <a:lnTo>
                    <a:pt x="0" y="27686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095491" y="4613528"/>
            <a:ext cx="24638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6.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Segunda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entrevista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dinámica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897879" y="2031492"/>
            <a:ext cx="2933700" cy="3672840"/>
            <a:chOff x="5897879" y="2031492"/>
            <a:chExt cx="2933700" cy="3672840"/>
          </a:xfrm>
        </p:grpSpPr>
        <p:sp>
          <p:nvSpPr>
            <p:cNvPr id="77" name="object 77"/>
            <p:cNvSpPr/>
            <p:nvPr/>
          </p:nvSpPr>
          <p:spPr>
            <a:xfrm>
              <a:off x="5910833" y="2044446"/>
              <a:ext cx="162560" cy="3273425"/>
            </a:xfrm>
            <a:custGeom>
              <a:avLst/>
              <a:gdLst/>
              <a:ahLst/>
              <a:cxnLst/>
              <a:rect l="l" t="t" r="r" b="b"/>
              <a:pathLst>
                <a:path w="162560" h="3273425">
                  <a:moveTo>
                    <a:pt x="0" y="0"/>
                  </a:moveTo>
                  <a:lnTo>
                    <a:pt x="0" y="3273298"/>
                  </a:lnTo>
                  <a:lnTo>
                    <a:pt x="162560" y="3273298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072377" y="4944618"/>
              <a:ext cx="2746375" cy="746760"/>
            </a:xfrm>
            <a:custGeom>
              <a:avLst/>
              <a:gdLst/>
              <a:ahLst/>
              <a:cxnLst/>
              <a:rect l="l" t="t" r="r" b="b"/>
              <a:pathLst>
                <a:path w="2746375" h="746760">
                  <a:moveTo>
                    <a:pt x="2671572" y="0"/>
                  </a:moveTo>
                  <a:lnTo>
                    <a:pt x="74675" y="0"/>
                  </a:lnTo>
                  <a:lnTo>
                    <a:pt x="45594" y="5863"/>
                  </a:lnTo>
                  <a:lnTo>
                    <a:pt x="21859" y="21859"/>
                  </a:lnTo>
                  <a:lnTo>
                    <a:pt x="5863" y="45594"/>
                  </a:lnTo>
                  <a:lnTo>
                    <a:pt x="0" y="74675"/>
                  </a:lnTo>
                  <a:lnTo>
                    <a:pt x="0" y="672083"/>
                  </a:lnTo>
                  <a:lnTo>
                    <a:pt x="5863" y="701148"/>
                  </a:lnTo>
                  <a:lnTo>
                    <a:pt x="21859" y="724885"/>
                  </a:lnTo>
                  <a:lnTo>
                    <a:pt x="45594" y="740890"/>
                  </a:lnTo>
                  <a:lnTo>
                    <a:pt x="74675" y="746759"/>
                  </a:lnTo>
                  <a:lnTo>
                    <a:pt x="2671572" y="746759"/>
                  </a:lnTo>
                  <a:lnTo>
                    <a:pt x="2700653" y="740890"/>
                  </a:lnTo>
                  <a:lnTo>
                    <a:pt x="2724388" y="724885"/>
                  </a:lnTo>
                  <a:lnTo>
                    <a:pt x="2740384" y="701148"/>
                  </a:lnTo>
                  <a:lnTo>
                    <a:pt x="2746248" y="672083"/>
                  </a:lnTo>
                  <a:lnTo>
                    <a:pt x="2746248" y="74675"/>
                  </a:lnTo>
                  <a:lnTo>
                    <a:pt x="2740384" y="45594"/>
                  </a:lnTo>
                  <a:lnTo>
                    <a:pt x="2724388" y="21859"/>
                  </a:lnTo>
                  <a:lnTo>
                    <a:pt x="2700653" y="5863"/>
                  </a:lnTo>
                  <a:lnTo>
                    <a:pt x="267157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072377" y="4944618"/>
              <a:ext cx="2746375" cy="746760"/>
            </a:xfrm>
            <a:custGeom>
              <a:avLst/>
              <a:gdLst/>
              <a:ahLst/>
              <a:cxnLst/>
              <a:rect l="l" t="t" r="r" b="b"/>
              <a:pathLst>
                <a:path w="2746375" h="746760">
                  <a:moveTo>
                    <a:pt x="0" y="74675"/>
                  </a:moveTo>
                  <a:lnTo>
                    <a:pt x="5863" y="45594"/>
                  </a:lnTo>
                  <a:lnTo>
                    <a:pt x="21859" y="21859"/>
                  </a:lnTo>
                  <a:lnTo>
                    <a:pt x="45594" y="5863"/>
                  </a:lnTo>
                  <a:lnTo>
                    <a:pt x="74675" y="0"/>
                  </a:lnTo>
                  <a:lnTo>
                    <a:pt x="2671572" y="0"/>
                  </a:lnTo>
                  <a:lnTo>
                    <a:pt x="2700653" y="5863"/>
                  </a:lnTo>
                  <a:lnTo>
                    <a:pt x="2724388" y="21859"/>
                  </a:lnTo>
                  <a:lnTo>
                    <a:pt x="2740384" y="45594"/>
                  </a:lnTo>
                  <a:lnTo>
                    <a:pt x="2746248" y="74675"/>
                  </a:lnTo>
                  <a:lnTo>
                    <a:pt x="2746248" y="672083"/>
                  </a:lnTo>
                  <a:lnTo>
                    <a:pt x="2740384" y="701148"/>
                  </a:lnTo>
                  <a:lnTo>
                    <a:pt x="2724388" y="724885"/>
                  </a:lnTo>
                  <a:lnTo>
                    <a:pt x="2700653" y="740890"/>
                  </a:lnTo>
                  <a:lnTo>
                    <a:pt x="2671572" y="746759"/>
                  </a:lnTo>
                  <a:lnTo>
                    <a:pt x="74675" y="746759"/>
                  </a:lnTo>
                  <a:lnTo>
                    <a:pt x="45594" y="740890"/>
                  </a:lnTo>
                  <a:lnTo>
                    <a:pt x="21859" y="724885"/>
                  </a:lnTo>
                  <a:lnTo>
                    <a:pt x="5863" y="701148"/>
                  </a:lnTo>
                  <a:lnTo>
                    <a:pt x="0" y="672083"/>
                  </a:lnTo>
                  <a:lnTo>
                    <a:pt x="0" y="74675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109208" y="4981702"/>
            <a:ext cx="2369185" cy="6299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245"/>
              </a:spcBef>
            </a:pPr>
            <a:r>
              <a:rPr sz="1400" b="1" dirty="0">
                <a:latin typeface="Calibri"/>
                <a:cs typeface="Calibri"/>
              </a:rPr>
              <a:t>7. </a:t>
            </a:r>
            <a:r>
              <a:rPr sz="1400" b="1" spc="-10" dirty="0">
                <a:latin typeface="Calibri"/>
                <a:cs typeface="Calibri"/>
              </a:rPr>
              <a:t>Fase </a:t>
            </a:r>
            <a:r>
              <a:rPr sz="1400" b="1" spc="-5" dirty="0">
                <a:latin typeface="Calibri"/>
                <a:cs typeface="Calibri"/>
              </a:rPr>
              <a:t>final: reconocimiento 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médico,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formación,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integración,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prueba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3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8381"/>
            <a:ext cx="512572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búsqueda</a:t>
            </a:r>
            <a:r>
              <a:rPr sz="37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 empleo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10895" y="1004316"/>
            <a:ext cx="4442460" cy="4178935"/>
            <a:chOff x="310895" y="1004316"/>
            <a:chExt cx="4442460" cy="4178935"/>
          </a:xfrm>
        </p:grpSpPr>
        <p:sp>
          <p:nvSpPr>
            <p:cNvPr id="7" name="object 7"/>
            <p:cNvSpPr/>
            <p:nvPr/>
          </p:nvSpPr>
          <p:spPr>
            <a:xfrm>
              <a:off x="323849" y="1017270"/>
              <a:ext cx="4417060" cy="622300"/>
            </a:xfrm>
            <a:custGeom>
              <a:avLst/>
              <a:gdLst/>
              <a:ahLst/>
              <a:cxnLst/>
              <a:rect l="l" t="t" r="r" b="b"/>
              <a:pathLst>
                <a:path w="4417060" h="622300">
                  <a:moveTo>
                    <a:pt x="4312920" y="0"/>
                  </a:moveTo>
                  <a:lnTo>
                    <a:pt x="103631" y="0"/>
                  </a:lnTo>
                  <a:lnTo>
                    <a:pt x="63291" y="8137"/>
                  </a:lnTo>
                  <a:lnTo>
                    <a:pt x="30351" y="30337"/>
                  </a:lnTo>
                  <a:lnTo>
                    <a:pt x="8143" y="63275"/>
                  </a:lnTo>
                  <a:lnTo>
                    <a:pt x="0" y="103631"/>
                  </a:lnTo>
                  <a:lnTo>
                    <a:pt x="0" y="518159"/>
                  </a:lnTo>
                  <a:lnTo>
                    <a:pt x="8143" y="558516"/>
                  </a:lnTo>
                  <a:lnTo>
                    <a:pt x="30351" y="591454"/>
                  </a:lnTo>
                  <a:lnTo>
                    <a:pt x="63291" y="613654"/>
                  </a:lnTo>
                  <a:lnTo>
                    <a:pt x="103631" y="621791"/>
                  </a:lnTo>
                  <a:lnTo>
                    <a:pt x="4312920" y="621791"/>
                  </a:lnTo>
                  <a:lnTo>
                    <a:pt x="4353276" y="613654"/>
                  </a:lnTo>
                  <a:lnTo>
                    <a:pt x="4386214" y="591454"/>
                  </a:lnTo>
                  <a:lnTo>
                    <a:pt x="4408414" y="558516"/>
                  </a:lnTo>
                  <a:lnTo>
                    <a:pt x="4416552" y="518159"/>
                  </a:lnTo>
                  <a:lnTo>
                    <a:pt x="4416552" y="103631"/>
                  </a:lnTo>
                  <a:lnTo>
                    <a:pt x="4408414" y="63275"/>
                  </a:lnTo>
                  <a:lnTo>
                    <a:pt x="4386214" y="30337"/>
                  </a:lnTo>
                  <a:lnTo>
                    <a:pt x="4353276" y="8137"/>
                  </a:lnTo>
                  <a:lnTo>
                    <a:pt x="431292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3849" y="1017270"/>
              <a:ext cx="4417060" cy="622300"/>
            </a:xfrm>
            <a:custGeom>
              <a:avLst/>
              <a:gdLst/>
              <a:ahLst/>
              <a:cxnLst/>
              <a:rect l="l" t="t" r="r" b="b"/>
              <a:pathLst>
                <a:path w="4417060" h="622300">
                  <a:moveTo>
                    <a:pt x="0" y="103631"/>
                  </a:moveTo>
                  <a:lnTo>
                    <a:pt x="8143" y="63275"/>
                  </a:lnTo>
                  <a:lnTo>
                    <a:pt x="30351" y="30337"/>
                  </a:lnTo>
                  <a:lnTo>
                    <a:pt x="63291" y="8137"/>
                  </a:lnTo>
                  <a:lnTo>
                    <a:pt x="103631" y="0"/>
                  </a:lnTo>
                  <a:lnTo>
                    <a:pt x="4312920" y="0"/>
                  </a:lnTo>
                  <a:lnTo>
                    <a:pt x="4353276" y="8137"/>
                  </a:lnTo>
                  <a:lnTo>
                    <a:pt x="4386214" y="30337"/>
                  </a:lnTo>
                  <a:lnTo>
                    <a:pt x="4408414" y="63275"/>
                  </a:lnTo>
                  <a:lnTo>
                    <a:pt x="4416552" y="103631"/>
                  </a:lnTo>
                  <a:lnTo>
                    <a:pt x="4416552" y="518159"/>
                  </a:lnTo>
                  <a:lnTo>
                    <a:pt x="4408414" y="558516"/>
                  </a:lnTo>
                  <a:lnTo>
                    <a:pt x="4386214" y="591454"/>
                  </a:lnTo>
                  <a:lnTo>
                    <a:pt x="4353276" y="613654"/>
                  </a:lnTo>
                  <a:lnTo>
                    <a:pt x="4312920" y="621791"/>
                  </a:lnTo>
                  <a:lnTo>
                    <a:pt x="103631" y="621791"/>
                  </a:lnTo>
                  <a:lnTo>
                    <a:pt x="63291" y="613654"/>
                  </a:lnTo>
                  <a:lnTo>
                    <a:pt x="30351" y="591454"/>
                  </a:lnTo>
                  <a:lnTo>
                    <a:pt x="8143" y="558516"/>
                  </a:lnTo>
                  <a:lnTo>
                    <a:pt x="0" y="518159"/>
                  </a:lnTo>
                  <a:lnTo>
                    <a:pt x="0" y="103631"/>
                  </a:lnTo>
                  <a:close/>
                </a:path>
              </a:pathLst>
            </a:custGeom>
            <a:ln w="25907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3087" y="1638300"/>
              <a:ext cx="4417060" cy="3540760"/>
            </a:xfrm>
            <a:custGeom>
              <a:avLst/>
              <a:gdLst/>
              <a:ahLst/>
              <a:cxnLst/>
              <a:rect l="l" t="t" r="r" b="b"/>
              <a:pathLst>
                <a:path w="4417060" h="3540760">
                  <a:moveTo>
                    <a:pt x="0" y="3540252"/>
                  </a:moveTo>
                  <a:lnTo>
                    <a:pt x="4416552" y="3540252"/>
                  </a:lnTo>
                  <a:lnTo>
                    <a:pt x="4416552" y="0"/>
                  </a:lnTo>
                  <a:lnTo>
                    <a:pt x="0" y="0"/>
                  </a:lnTo>
                  <a:lnTo>
                    <a:pt x="0" y="3540252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991100" y="1021080"/>
            <a:ext cx="3931920" cy="4113529"/>
            <a:chOff x="4991100" y="1021080"/>
            <a:chExt cx="3931920" cy="4113529"/>
          </a:xfrm>
        </p:grpSpPr>
        <p:sp>
          <p:nvSpPr>
            <p:cNvPr id="11" name="object 11"/>
            <p:cNvSpPr/>
            <p:nvPr/>
          </p:nvSpPr>
          <p:spPr>
            <a:xfrm>
              <a:off x="5004053" y="1034034"/>
              <a:ext cx="3906520" cy="570230"/>
            </a:xfrm>
            <a:custGeom>
              <a:avLst/>
              <a:gdLst/>
              <a:ahLst/>
              <a:cxnLst/>
              <a:rect l="l" t="t" r="r" b="b"/>
              <a:pathLst>
                <a:path w="3906520" h="570230">
                  <a:moveTo>
                    <a:pt x="3811016" y="0"/>
                  </a:moveTo>
                  <a:lnTo>
                    <a:pt x="94996" y="0"/>
                  </a:lnTo>
                  <a:lnTo>
                    <a:pt x="58025" y="7467"/>
                  </a:lnTo>
                  <a:lnTo>
                    <a:pt x="27828" y="27828"/>
                  </a:lnTo>
                  <a:lnTo>
                    <a:pt x="7467" y="58025"/>
                  </a:lnTo>
                  <a:lnTo>
                    <a:pt x="0" y="94995"/>
                  </a:lnTo>
                  <a:lnTo>
                    <a:pt x="0" y="474979"/>
                  </a:lnTo>
                  <a:lnTo>
                    <a:pt x="7467" y="511950"/>
                  </a:lnTo>
                  <a:lnTo>
                    <a:pt x="27828" y="542147"/>
                  </a:lnTo>
                  <a:lnTo>
                    <a:pt x="58025" y="562508"/>
                  </a:lnTo>
                  <a:lnTo>
                    <a:pt x="94996" y="569976"/>
                  </a:lnTo>
                  <a:lnTo>
                    <a:pt x="3811016" y="569976"/>
                  </a:lnTo>
                  <a:lnTo>
                    <a:pt x="3847986" y="562508"/>
                  </a:lnTo>
                  <a:lnTo>
                    <a:pt x="3878183" y="542147"/>
                  </a:lnTo>
                  <a:lnTo>
                    <a:pt x="3898544" y="511950"/>
                  </a:lnTo>
                  <a:lnTo>
                    <a:pt x="3906012" y="474979"/>
                  </a:lnTo>
                  <a:lnTo>
                    <a:pt x="3906012" y="94995"/>
                  </a:lnTo>
                  <a:lnTo>
                    <a:pt x="3898544" y="58025"/>
                  </a:lnTo>
                  <a:lnTo>
                    <a:pt x="3878183" y="27828"/>
                  </a:lnTo>
                  <a:lnTo>
                    <a:pt x="3847986" y="7467"/>
                  </a:lnTo>
                  <a:lnTo>
                    <a:pt x="381101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04053" y="1034034"/>
              <a:ext cx="3906520" cy="570230"/>
            </a:xfrm>
            <a:custGeom>
              <a:avLst/>
              <a:gdLst/>
              <a:ahLst/>
              <a:cxnLst/>
              <a:rect l="l" t="t" r="r" b="b"/>
              <a:pathLst>
                <a:path w="3906520" h="570230">
                  <a:moveTo>
                    <a:pt x="0" y="94995"/>
                  </a:moveTo>
                  <a:lnTo>
                    <a:pt x="7467" y="58025"/>
                  </a:lnTo>
                  <a:lnTo>
                    <a:pt x="27828" y="27828"/>
                  </a:lnTo>
                  <a:lnTo>
                    <a:pt x="58025" y="7467"/>
                  </a:lnTo>
                  <a:lnTo>
                    <a:pt x="94996" y="0"/>
                  </a:lnTo>
                  <a:lnTo>
                    <a:pt x="3811016" y="0"/>
                  </a:lnTo>
                  <a:lnTo>
                    <a:pt x="3847986" y="7467"/>
                  </a:lnTo>
                  <a:lnTo>
                    <a:pt x="3878183" y="27828"/>
                  </a:lnTo>
                  <a:lnTo>
                    <a:pt x="3898544" y="58025"/>
                  </a:lnTo>
                  <a:lnTo>
                    <a:pt x="3906012" y="94995"/>
                  </a:lnTo>
                  <a:lnTo>
                    <a:pt x="3906012" y="474979"/>
                  </a:lnTo>
                  <a:lnTo>
                    <a:pt x="3898544" y="511950"/>
                  </a:lnTo>
                  <a:lnTo>
                    <a:pt x="3878183" y="542147"/>
                  </a:lnTo>
                  <a:lnTo>
                    <a:pt x="3847986" y="562508"/>
                  </a:lnTo>
                  <a:lnTo>
                    <a:pt x="3811016" y="569976"/>
                  </a:lnTo>
                  <a:lnTo>
                    <a:pt x="94996" y="569976"/>
                  </a:lnTo>
                  <a:lnTo>
                    <a:pt x="58025" y="562508"/>
                  </a:lnTo>
                  <a:lnTo>
                    <a:pt x="27828" y="542147"/>
                  </a:lnTo>
                  <a:lnTo>
                    <a:pt x="7467" y="511950"/>
                  </a:lnTo>
                  <a:lnTo>
                    <a:pt x="0" y="474979"/>
                  </a:lnTo>
                  <a:lnTo>
                    <a:pt x="0" y="94995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03291" y="1591056"/>
              <a:ext cx="3906520" cy="3538854"/>
            </a:xfrm>
            <a:custGeom>
              <a:avLst/>
              <a:gdLst/>
              <a:ahLst/>
              <a:cxnLst/>
              <a:rect l="l" t="t" r="r" b="b"/>
              <a:pathLst>
                <a:path w="3906520" h="3538854">
                  <a:moveTo>
                    <a:pt x="0" y="3538728"/>
                  </a:moveTo>
                  <a:lnTo>
                    <a:pt x="3906012" y="3538728"/>
                  </a:lnTo>
                  <a:lnTo>
                    <a:pt x="3906012" y="0"/>
                  </a:lnTo>
                  <a:lnTo>
                    <a:pt x="0" y="0"/>
                  </a:lnTo>
                  <a:lnTo>
                    <a:pt x="0" y="3538728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7659" y="992835"/>
            <a:ext cx="4407535" cy="4106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¿Qué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buscan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las empresas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endParaRPr sz="20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selección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personal?</a:t>
            </a:r>
            <a:endParaRPr sz="20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10" dirty="0">
                <a:latin typeface="Calibri"/>
                <a:cs typeface="Calibri"/>
              </a:rPr>
              <a:t>Iniciativa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10" dirty="0">
                <a:latin typeface="Calibri"/>
                <a:cs typeface="Calibri"/>
              </a:rPr>
              <a:t>Autonomía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25" dirty="0">
                <a:latin typeface="Calibri"/>
                <a:cs typeface="Calibri"/>
              </a:rPr>
              <a:t>Trabajo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equipo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35" dirty="0">
                <a:latin typeface="Calibri"/>
                <a:cs typeface="Calibri"/>
              </a:rPr>
              <a:t>Trato </a:t>
            </a:r>
            <a:r>
              <a:rPr sz="1600" spc="-10" dirty="0">
                <a:latin typeface="Calibri"/>
                <a:cs typeface="Calibri"/>
              </a:rPr>
              <a:t>agradable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10" dirty="0">
                <a:latin typeface="Calibri"/>
                <a:cs typeface="Calibri"/>
              </a:rPr>
              <a:t>Polivalencia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5" dirty="0">
                <a:latin typeface="Calibri"/>
                <a:cs typeface="Calibri"/>
              </a:rPr>
              <a:t>Flexibilidad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5" dirty="0">
                <a:latin typeface="Calibri"/>
                <a:cs typeface="Calibri"/>
              </a:rPr>
              <a:t>Buena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imagen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externa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10" dirty="0">
                <a:latin typeface="Calibri"/>
                <a:cs typeface="Calibri"/>
              </a:rPr>
              <a:t>Seguridad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5" dirty="0">
                <a:latin typeface="Calibri"/>
                <a:cs typeface="Calibri"/>
              </a:rPr>
              <a:t>Capacidad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tarea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5" dirty="0">
                <a:latin typeface="Calibri"/>
                <a:cs typeface="Calibri"/>
              </a:rPr>
              <a:t>Sociabilidad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10" dirty="0">
                <a:latin typeface="Calibri"/>
                <a:cs typeface="Calibri"/>
              </a:rPr>
              <a:t>Formación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adecuada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5" dirty="0">
                <a:latin typeface="Calibri"/>
                <a:cs typeface="Calibri"/>
              </a:rPr>
              <a:t>Motivación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5" dirty="0">
                <a:latin typeface="Calibri"/>
                <a:cs typeface="Calibri"/>
              </a:rPr>
              <a:t>Buen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comportamiento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5" dirty="0">
                <a:latin typeface="Calibri"/>
                <a:cs typeface="Calibri"/>
              </a:rPr>
              <a:t>Saber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estar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3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07864" y="983995"/>
            <a:ext cx="3896995" cy="4067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¿Qué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rechazan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las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empresas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endParaRPr sz="20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selección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personal?</a:t>
            </a:r>
            <a:endParaRPr sz="2000">
              <a:latin typeface="Calibri"/>
              <a:cs typeface="Calibri"/>
            </a:endParaRPr>
          </a:p>
          <a:p>
            <a:pPr marL="374650" indent="-2870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600" spc="-5" dirty="0">
                <a:latin typeface="Calibri"/>
                <a:cs typeface="Calibri"/>
              </a:rPr>
              <a:t>Pasividad</a:t>
            </a:r>
            <a:endParaRPr sz="1600">
              <a:latin typeface="Calibri"/>
              <a:cs typeface="Calibri"/>
            </a:endParaRPr>
          </a:p>
          <a:p>
            <a:pPr marL="374650" indent="-287020">
              <a:lnSpc>
                <a:spcPct val="100000"/>
              </a:lnSpc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600" spc="-10" dirty="0">
                <a:latin typeface="Calibri"/>
                <a:cs typeface="Calibri"/>
              </a:rPr>
              <a:t>Sumisión</a:t>
            </a:r>
            <a:endParaRPr sz="1600">
              <a:latin typeface="Calibri"/>
              <a:cs typeface="Calibri"/>
            </a:endParaRPr>
          </a:p>
          <a:p>
            <a:pPr marL="374650" indent="-287020">
              <a:lnSpc>
                <a:spcPct val="100000"/>
              </a:lnSpc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600" spc="-10" dirty="0">
                <a:latin typeface="Calibri"/>
                <a:cs typeface="Calibri"/>
              </a:rPr>
              <a:t>Arrogancia</a:t>
            </a:r>
            <a:endParaRPr sz="1600">
              <a:latin typeface="Calibri"/>
              <a:cs typeface="Calibri"/>
            </a:endParaRPr>
          </a:p>
          <a:p>
            <a:pPr marL="374650" indent="-287020">
              <a:lnSpc>
                <a:spcPct val="100000"/>
              </a:lnSpc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600" spc="-10" dirty="0">
                <a:latin typeface="Calibri"/>
                <a:cs typeface="Calibri"/>
              </a:rPr>
              <a:t>Dependencia</a:t>
            </a:r>
            <a:endParaRPr sz="1600">
              <a:latin typeface="Calibri"/>
              <a:cs typeface="Calibri"/>
            </a:endParaRPr>
          </a:p>
          <a:p>
            <a:pPr marL="374650" indent="-287020">
              <a:lnSpc>
                <a:spcPct val="100000"/>
              </a:lnSpc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600" spc="-5" dirty="0">
                <a:latin typeface="Calibri"/>
                <a:cs typeface="Calibri"/>
              </a:rPr>
              <a:t>Agresividad</a:t>
            </a:r>
            <a:endParaRPr sz="1600">
              <a:latin typeface="Calibri"/>
              <a:cs typeface="Calibri"/>
            </a:endParaRPr>
          </a:p>
          <a:p>
            <a:pPr marL="374650" indent="-287020">
              <a:lnSpc>
                <a:spcPct val="100000"/>
              </a:lnSpc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600" spc="-5" dirty="0">
                <a:latin typeface="Calibri"/>
                <a:cs typeface="Calibri"/>
              </a:rPr>
              <a:t>Conflictividad</a:t>
            </a:r>
            <a:endParaRPr sz="1600">
              <a:latin typeface="Calibri"/>
              <a:cs typeface="Calibri"/>
            </a:endParaRPr>
          </a:p>
          <a:p>
            <a:pPr marL="37465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600" spc="-5" dirty="0">
                <a:latin typeface="Calibri"/>
                <a:cs typeface="Calibri"/>
              </a:rPr>
              <a:t>Inseguridad</a:t>
            </a:r>
            <a:endParaRPr sz="1600">
              <a:latin typeface="Calibri"/>
              <a:cs typeface="Calibri"/>
            </a:endParaRPr>
          </a:p>
          <a:p>
            <a:pPr marL="374650" indent="-287020">
              <a:lnSpc>
                <a:spcPct val="100000"/>
              </a:lnSpc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600" spc="-5" dirty="0">
                <a:latin typeface="Calibri"/>
                <a:cs typeface="Calibri"/>
              </a:rPr>
              <a:t>Rigidez</a:t>
            </a:r>
            <a:endParaRPr sz="1600">
              <a:latin typeface="Calibri"/>
              <a:cs typeface="Calibri"/>
            </a:endParaRPr>
          </a:p>
          <a:p>
            <a:pPr marL="374650" indent="-287020">
              <a:lnSpc>
                <a:spcPct val="100000"/>
              </a:lnSpc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600" spc="-5" dirty="0">
                <a:latin typeface="Calibri"/>
                <a:cs typeface="Calibri"/>
              </a:rPr>
              <a:t>Individualismo</a:t>
            </a:r>
            <a:endParaRPr sz="1600">
              <a:latin typeface="Calibri"/>
              <a:cs typeface="Calibri"/>
            </a:endParaRPr>
          </a:p>
          <a:p>
            <a:pPr marL="374650" indent="-287020">
              <a:lnSpc>
                <a:spcPct val="100000"/>
              </a:lnSpc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600" spc="-5" dirty="0">
                <a:latin typeface="Calibri"/>
                <a:cs typeface="Calibri"/>
              </a:rPr>
              <a:t>Aislamiento</a:t>
            </a:r>
            <a:endParaRPr sz="1600">
              <a:latin typeface="Calibri"/>
              <a:cs typeface="Calibri"/>
            </a:endParaRPr>
          </a:p>
          <a:p>
            <a:pPr marL="374650" indent="-287020">
              <a:lnSpc>
                <a:spcPct val="100000"/>
              </a:lnSpc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600" spc="-35" dirty="0">
                <a:latin typeface="Calibri"/>
                <a:cs typeface="Calibri"/>
              </a:rPr>
              <a:t>Torpeza</a:t>
            </a:r>
            <a:endParaRPr sz="1600">
              <a:latin typeface="Calibri"/>
              <a:cs typeface="Calibri"/>
            </a:endParaRPr>
          </a:p>
          <a:p>
            <a:pPr marL="374650" indent="-287020">
              <a:lnSpc>
                <a:spcPct val="100000"/>
              </a:lnSpc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600" spc="-10" dirty="0">
                <a:latin typeface="Calibri"/>
                <a:cs typeface="Calibri"/>
              </a:rPr>
              <a:t>Formación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inadecuada</a:t>
            </a:r>
            <a:endParaRPr sz="1600">
              <a:latin typeface="Calibri"/>
              <a:cs typeface="Calibri"/>
            </a:endParaRPr>
          </a:p>
          <a:p>
            <a:pPr marL="374650" indent="-287020">
              <a:lnSpc>
                <a:spcPct val="100000"/>
              </a:lnSpc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600" spc="-10" dirty="0">
                <a:latin typeface="Calibri"/>
                <a:cs typeface="Calibri"/>
              </a:rPr>
              <a:t>Desmotivación</a:t>
            </a:r>
            <a:endParaRPr sz="1600">
              <a:latin typeface="Calibri"/>
              <a:cs typeface="Calibri"/>
            </a:endParaRPr>
          </a:p>
          <a:p>
            <a:pPr marL="374650" indent="-287020">
              <a:lnSpc>
                <a:spcPct val="100000"/>
              </a:lnSpc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600" spc="-5" dirty="0">
                <a:latin typeface="Calibri"/>
                <a:cs typeface="Calibri"/>
              </a:rPr>
              <a:t>Imagen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inadecuada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1269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búsqueda</a:t>
            </a:r>
            <a:r>
              <a:rPr sz="3700" b="1" spc="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empleo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" y="926591"/>
            <a:ext cx="3442716" cy="2423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1647" y="717804"/>
            <a:ext cx="3144520" cy="36893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235"/>
              </a:spcBef>
            </a:pPr>
            <a:r>
              <a:rPr sz="1800" b="1" spc="-5" dirty="0">
                <a:latin typeface="Calibri"/>
                <a:cs typeface="Calibri"/>
              </a:rPr>
              <a:t>FUENTES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INFORMACIÓN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8432" y="1658048"/>
            <a:ext cx="3828415" cy="412115"/>
            <a:chOff x="158432" y="1658048"/>
            <a:chExt cx="3828415" cy="412115"/>
          </a:xfrm>
        </p:grpSpPr>
        <p:sp>
          <p:nvSpPr>
            <p:cNvPr id="9" name="object 9"/>
            <p:cNvSpPr/>
            <p:nvPr/>
          </p:nvSpPr>
          <p:spPr>
            <a:xfrm>
              <a:off x="171450" y="1855469"/>
              <a:ext cx="3802379" cy="201295"/>
            </a:xfrm>
            <a:custGeom>
              <a:avLst/>
              <a:gdLst/>
              <a:ahLst/>
              <a:cxnLst/>
              <a:rect l="l" t="t" r="r" b="b"/>
              <a:pathLst>
                <a:path w="3802379" h="201294">
                  <a:moveTo>
                    <a:pt x="0" y="201167"/>
                  </a:moveTo>
                  <a:lnTo>
                    <a:pt x="3802379" y="201167"/>
                  </a:lnTo>
                  <a:lnTo>
                    <a:pt x="3802379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950" y="1671065"/>
              <a:ext cx="2661285" cy="302260"/>
            </a:xfrm>
            <a:custGeom>
              <a:avLst/>
              <a:gdLst/>
              <a:ahLst/>
              <a:cxnLst/>
              <a:rect l="l" t="t" r="r" b="b"/>
              <a:pathLst>
                <a:path w="2661285" h="302260">
                  <a:moveTo>
                    <a:pt x="2610612" y="0"/>
                  </a:moveTo>
                  <a:lnTo>
                    <a:pt x="50292" y="0"/>
                  </a:lnTo>
                  <a:lnTo>
                    <a:pt x="30716" y="3946"/>
                  </a:lnTo>
                  <a:lnTo>
                    <a:pt x="14730" y="14716"/>
                  </a:lnTo>
                  <a:lnTo>
                    <a:pt x="3952" y="30700"/>
                  </a:lnTo>
                  <a:lnTo>
                    <a:pt x="0" y="50292"/>
                  </a:lnTo>
                  <a:lnTo>
                    <a:pt x="0" y="251460"/>
                  </a:lnTo>
                  <a:lnTo>
                    <a:pt x="3952" y="271051"/>
                  </a:lnTo>
                  <a:lnTo>
                    <a:pt x="14730" y="287035"/>
                  </a:lnTo>
                  <a:lnTo>
                    <a:pt x="30716" y="297805"/>
                  </a:lnTo>
                  <a:lnTo>
                    <a:pt x="50292" y="301751"/>
                  </a:lnTo>
                  <a:lnTo>
                    <a:pt x="2610612" y="301751"/>
                  </a:lnTo>
                  <a:lnTo>
                    <a:pt x="2630203" y="297805"/>
                  </a:lnTo>
                  <a:lnTo>
                    <a:pt x="2646187" y="287035"/>
                  </a:lnTo>
                  <a:lnTo>
                    <a:pt x="2656957" y="271051"/>
                  </a:lnTo>
                  <a:lnTo>
                    <a:pt x="2660904" y="251460"/>
                  </a:lnTo>
                  <a:lnTo>
                    <a:pt x="2660904" y="50292"/>
                  </a:lnTo>
                  <a:lnTo>
                    <a:pt x="2656957" y="30700"/>
                  </a:lnTo>
                  <a:lnTo>
                    <a:pt x="2646187" y="14716"/>
                  </a:lnTo>
                  <a:lnTo>
                    <a:pt x="2630203" y="3946"/>
                  </a:lnTo>
                  <a:lnTo>
                    <a:pt x="261061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50" y="1671065"/>
              <a:ext cx="2661285" cy="302260"/>
            </a:xfrm>
            <a:custGeom>
              <a:avLst/>
              <a:gdLst/>
              <a:ahLst/>
              <a:cxnLst/>
              <a:rect l="l" t="t" r="r" b="b"/>
              <a:pathLst>
                <a:path w="2661285" h="302260">
                  <a:moveTo>
                    <a:pt x="0" y="50292"/>
                  </a:moveTo>
                  <a:lnTo>
                    <a:pt x="3952" y="30700"/>
                  </a:lnTo>
                  <a:lnTo>
                    <a:pt x="14730" y="14716"/>
                  </a:lnTo>
                  <a:lnTo>
                    <a:pt x="30716" y="3946"/>
                  </a:lnTo>
                  <a:lnTo>
                    <a:pt x="50292" y="0"/>
                  </a:lnTo>
                  <a:lnTo>
                    <a:pt x="2610612" y="0"/>
                  </a:lnTo>
                  <a:lnTo>
                    <a:pt x="2630203" y="3946"/>
                  </a:lnTo>
                  <a:lnTo>
                    <a:pt x="2646187" y="14716"/>
                  </a:lnTo>
                  <a:lnTo>
                    <a:pt x="2656957" y="30700"/>
                  </a:lnTo>
                  <a:lnTo>
                    <a:pt x="2660904" y="50292"/>
                  </a:lnTo>
                  <a:lnTo>
                    <a:pt x="2660904" y="251460"/>
                  </a:lnTo>
                  <a:lnTo>
                    <a:pt x="2656957" y="271051"/>
                  </a:lnTo>
                  <a:lnTo>
                    <a:pt x="2646187" y="287035"/>
                  </a:lnTo>
                  <a:lnTo>
                    <a:pt x="2630203" y="297805"/>
                  </a:lnTo>
                  <a:lnTo>
                    <a:pt x="2610612" y="301751"/>
                  </a:lnTo>
                  <a:lnTo>
                    <a:pt x="50292" y="301751"/>
                  </a:lnTo>
                  <a:lnTo>
                    <a:pt x="30716" y="297805"/>
                  </a:lnTo>
                  <a:lnTo>
                    <a:pt x="14730" y="287035"/>
                  </a:lnTo>
                  <a:lnTo>
                    <a:pt x="3952" y="271051"/>
                  </a:lnTo>
                  <a:lnTo>
                    <a:pt x="0" y="251460"/>
                  </a:lnTo>
                  <a:lnTo>
                    <a:pt x="0" y="5029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3702" y="1645665"/>
            <a:ext cx="156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  <a:hlinkClick r:id="rId4"/>
              </a:rPr>
              <a:t>www.infojobs.es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8432" y="2086292"/>
            <a:ext cx="3828415" cy="346075"/>
            <a:chOff x="158432" y="2086292"/>
            <a:chExt cx="3828415" cy="346075"/>
          </a:xfrm>
        </p:grpSpPr>
        <p:sp>
          <p:nvSpPr>
            <p:cNvPr id="14" name="object 14"/>
            <p:cNvSpPr/>
            <p:nvPr/>
          </p:nvSpPr>
          <p:spPr>
            <a:xfrm>
              <a:off x="171450" y="2218181"/>
              <a:ext cx="3802379" cy="201295"/>
            </a:xfrm>
            <a:custGeom>
              <a:avLst/>
              <a:gdLst/>
              <a:ahLst/>
              <a:cxnLst/>
              <a:rect l="l" t="t" r="r" b="b"/>
              <a:pathLst>
                <a:path w="3802379" h="201294">
                  <a:moveTo>
                    <a:pt x="0" y="201167"/>
                  </a:moveTo>
                  <a:lnTo>
                    <a:pt x="3802379" y="201167"/>
                  </a:lnTo>
                  <a:lnTo>
                    <a:pt x="3802379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25908">
              <a:solidFill>
                <a:srgbClr val="7BB8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1950" y="2099309"/>
              <a:ext cx="2661285" cy="236220"/>
            </a:xfrm>
            <a:custGeom>
              <a:avLst/>
              <a:gdLst/>
              <a:ahLst/>
              <a:cxnLst/>
              <a:rect l="l" t="t" r="r" b="b"/>
              <a:pathLst>
                <a:path w="2661285" h="236219">
                  <a:moveTo>
                    <a:pt x="2621534" y="0"/>
                  </a:moveTo>
                  <a:lnTo>
                    <a:pt x="39370" y="0"/>
                  </a:lnTo>
                  <a:lnTo>
                    <a:pt x="24045" y="3097"/>
                  </a:lnTo>
                  <a:lnTo>
                    <a:pt x="11531" y="11541"/>
                  </a:lnTo>
                  <a:lnTo>
                    <a:pt x="3094" y="24056"/>
                  </a:lnTo>
                  <a:lnTo>
                    <a:pt x="0" y="39369"/>
                  </a:lnTo>
                  <a:lnTo>
                    <a:pt x="0" y="196850"/>
                  </a:lnTo>
                  <a:lnTo>
                    <a:pt x="3094" y="212163"/>
                  </a:lnTo>
                  <a:lnTo>
                    <a:pt x="11531" y="224678"/>
                  </a:lnTo>
                  <a:lnTo>
                    <a:pt x="24045" y="233122"/>
                  </a:lnTo>
                  <a:lnTo>
                    <a:pt x="39370" y="236219"/>
                  </a:lnTo>
                  <a:lnTo>
                    <a:pt x="2621534" y="236219"/>
                  </a:lnTo>
                  <a:lnTo>
                    <a:pt x="2636847" y="233122"/>
                  </a:lnTo>
                  <a:lnTo>
                    <a:pt x="2649362" y="224678"/>
                  </a:lnTo>
                  <a:lnTo>
                    <a:pt x="2657806" y="212163"/>
                  </a:lnTo>
                  <a:lnTo>
                    <a:pt x="2660904" y="196850"/>
                  </a:lnTo>
                  <a:lnTo>
                    <a:pt x="2660904" y="39369"/>
                  </a:lnTo>
                  <a:lnTo>
                    <a:pt x="2657806" y="24056"/>
                  </a:lnTo>
                  <a:lnTo>
                    <a:pt x="2649362" y="11541"/>
                  </a:lnTo>
                  <a:lnTo>
                    <a:pt x="2636847" y="3097"/>
                  </a:lnTo>
                  <a:lnTo>
                    <a:pt x="2621534" y="0"/>
                  </a:lnTo>
                  <a:close/>
                </a:path>
              </a:pathLst>
            </a:custGeom>
            <a:solidFill>
              <a:srgbClr val="7BB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1950" y="2099309"/>
              <a:ext cx="2661285" cy="236220"/>
            </a:xfrm>
            <a:custGeom>
              <a:avLst/>
              <a:gdLst/>
              <a:ahLst/>
              <a:cxnLst/>
              <a:rect l="l" t="t" r="r" b="b"/>
              <a:pathLst>
                <a:path w="2661285" h="236219">
                  <a:moveTo>
                    <a:pt x="0" y="39369"/>
                  </a:moveTo>
                  <a:lnTo>
                    <a:pt x="3094" y="24056"/>
                  </a:lnTo>
                  <a:lnTo>
                    <a:pt x="11531" y="11541"/>
                  </a:lnTo>
                  <a:lnTo>
                    <a:pt x="24045" y="3097"/>
                  </a:lnTo>
                  <a:lnTo>
                    <a:pt x="39370" y="0"/>
                  </a:lnTo>
                  <a:lnTo>
                    <a:pt x="2621534" y="0"/>
                  </a:lnTo>
                  <a:lnTo>
                    <a:pt x="2636847" y="3097"/>
                  </a:lnTo>
                  <a:lnTo>
                    <a:pt x="2649362" y="11541"/>
                  </a:lnTo>
                  <a:lnTo>
                    <a:pt x="2657806" y="24056"/>
                  </a:lnTo>
                  <a:lnTo>
                    <a:pt x="2660904" y="39369"/>
                  </a:lnTo>
                  <a:lnTo>
                    <a:pt x="2660904" y="196850"/>
                  </a:lnTo>
                  <a:lnTo>
                    <a:pt x="2657806" y="212163"/>
                  </a:lnTo>
                  <a:lnTo>
                    <a:pt x="2649362" y="224678"/>
                  </a:lnTo>
                  <a:lnTo>
                    <a:pt x="2636847" y="233122"/>
                  </a:lnTo>
                  <a:lnTo>
                    <a:pt x="2621534" y="236219"/>
                  </a:lnTo>
                  <a:lnTo>
                    <a:pt x="39370" y="236219"/>
                  </a:lnTo>
                  <a:lnTo>
                    <a:pt x="24045" y="233122"/>
                  </a:lnTo>
                  <a:lnTo>
                    <a:pt x="11531" y="224678"/>
                  </a:lnTo>
                  <a:lnTo>
                    <a:pt x="3094" y="212163"/>
                  </a:lnTo>
                  <a:lnTo>
                    <a:pt x="0" y="196850"/>
                  </a:lnTo>
                  <a:lnTo>
                    <a:pt x="0" y="3936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0349" y="2041093"/>
            <a:ext cx="2168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ww</a:t>
            </a:r>
            <a:r>
              <a:rPr sz="1800" spc="-125" dirty="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.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anal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abajo.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om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8432" y="2450528"/>
            <a:ext cx="3828415" cy="344805"/>
            <a:chOff x="158432" y="2450528"/>
            <a:chExt cx="3828415" cy="344805"/>
          </a:xfrm>
        </p:grpSpPr>
        <p:sp>
          <p:nvSpPr>
            <p:cNvPr id="19" name="object 19"/>
            <p:cNvSpPr/>
            <p:nvPr/>
          </p:nvSpPr>
          <p:spPr>
            <a:xfrm>
              <a:off x="171450" y="2580894"/>
              <a:ext cx="3802379" cy="201295"/>
            </a:xfrm>
            <a:custGeom>
              <a:avLst/>
              <a:gdLst/>
              <a:ahLst/>
              <a:cxnLst/>
              <a:rect l="l" t="t" r="r" b="b"/>
              <a:pathLst>
                <a:path w="3802379" h="201294">
                  <a:moveTo>
                    <a:pt x="0" y="201167"/>
                  </a:moveTo>
                  <a:lnTo>
                    <a:pt x="3802379" y="201167"/>
                  </a:lnTo>
                  <a:lnTo>
                    <a:pt x="3802379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25908">
              <a:solidFill>
                <a:srgbClr val="5FB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1950" y="2463546"/>
              <a:ext cx="2661285" cy="236220"/>
            </a:xfrm>
            <a:custGeom>
              <a:avLst/>
              <a:gdLst/>
              <a:ahLst/>
              <a:cxnLst/>
              <a:rect l="l" t="t" r="r" b="b"/>
              <a:pathLst>
                <a:path w="2661285" h="236219">
                  <a:moveTo>
                    <a:pt x="2621534" y="0"/>
                  </a:moveTo>
                  <a:lnTo>
                    <a:pt x="39370" y="0"/>
                  </a:lnTo>
                  <a:lnTo>
                    <a:pt x="24045" y="3097"/>
                  </a:lnTo>
                  <a:lnTo>
                    <a:pt x="11531" y="11541"/>
                  </a:lnTo>
                  <a:lnTo>
                    <a:pt x="3094" y="24056"/>
                  </a:lnTo>
                  <a:lnTo>
                    <a:pt x="0" y="39369"/>
                  </a:lnTo>
                  <a:lnTo>
                    <a:pt x="0" y="196850"/>
                  </a:lnTo>
                  <a:lnTo>
                    <a:pt x="3094" y="212163"/>
                  </a:lnTo>
                  <a:lnTo>
                    <a:pt x="11531" y="224678"/>
                  </a:lnTo>
                  <a:lnTo>
                    <a:pt x="24045" y="233122"/>
                  </a:lnTo>
                  <a:lnTo>
                    <a:pt x="39370" y="236219"/>
                  </a:lnTo>
                  <a:lnTo>
                    <a:pt x="2621534" y="236219"/>
                  </a:lnTo>
                  <a:lnTo>
                    <a:pt x="2636847" y="233122"/>
                  </a:lnTo>
                  <a:lnTo>
                    <a:pt x="2649362" y="224678"/>
                  </a:lnTo>
                  <a:lnTo>
                    <a:pt x="2657806" y="212163"/>
                  </a:lnTo>
                  <a:lnTo>
                    <a:pt x="2660904" y="196850"/>
                  </a:lnTo>
                  <a:lnTo>
                    <a:pt x="2660904" y="39369"/>
                  </a:lnTo>
                  <a:lnTo>
                    <a:pt x="2657806" y="24056"/>
                  </a:lnTo>
                  <a:lnTo>
                    <a:pt x="2649362" y="11541"/>
                  </a:lnTo>
                  <a:lnTo>
                    <a:pt x="2636847" y="3097"/>
                  </a:lnTo>
                  <a:lnTo>
                    <a:pt x="2621534" y="0"/>
                  </a:lnTo>
                  <a:close/>
                </a:path>
              </a:pathLst>
            </a:custGeom>
            <a:solidFill>
              <a:srgbClr val="5FB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1950" y="2463546"/>
              <a:ext cx="2661285" cy="236220"/>
            </a:xfrm>
            <a:custGeom>
              <a:avLst/>
              <a:gdLst/>
              <a:ahLst/>
              <a:cxnLst/>
              <a:rect l="l" t="t" r="r" b="b"/>
              <a:pathLst>
                <a:path w="2661285" h="236219">
                  <a:moveTo>
                    <a:pt x="0" y="39369"/>
                  </a:moveTo>
                  <a:lnTo>
                    <a:pt x="3094" y="24056"/>
                  </a:lnTo>
                  <a:lnTo>
                    <a:pt x="11531" y="11541"/>
                  </a:lnTo>
                  <a:lnTo>
                    <a:pt x="24045" y="3097"/>
                  </a:lnTo>
                  <a:lnTo>
                    <a:pt x="39370" y="0"/>
                  </a:lnTo>
                  <a:lnTo>
                    <a:pt x="2621534" y="0"/>
                  </a:lnTo>
                  <a:lnTo>
                    <a:pt x="2636847" y="3097"/>
                  </a:lnTo>
                  <a:lnTo>
                    <a:pt x="2649362" y="11541"/>
                  </a:lnTo>
                  <a:lnTo>
                    <a:pt x="2657806" y="24056"/>
                  </a:lnTo>
                  <a:lnTo>
                    <a:pt x="2660904" y="39369"/>
                  </a:lnTo>
                  <a:lnTo>
                    <a:pt x="2660904" y="196850"/>
                  </a:lnTo>
                  <a:lnTo>
                    <a:pt x="2657806" y="212163"/>
                  </a:lnTo>
                  <a:lnTo>
                    <a:pt x="2649362" y="224678"/>
                  </a:lnTo>
                  <a:lnTo>
                    <a:pt x="2636847" y="233122"/>
                  </a:lnTo>
                  <a:lnTo>
                    <a:pt x="2621534" y="236219"/>
                  </a:lnTo>
                  <a:lnTo>
                    <a:pt x="39370" y="236219"/>
                  </a:lnTo>
                  <a:lnTo>
                    <a:pt x="24045" y="233122"/>
                  </a:lnTo>
                  <a:lnTo>
                    <a:pt x="11531" y="224678"/>
                  </a:lnTo>
                  <a:lnTo>
                    <a:pt x="3094" y="212163"/>
                  </a:lnTo>
                  <a:lnTo>
                    <a:pt x="0" y="196850"/>
                  </a:lnTo>
                  <a:lnTo>
                    <a:pt x="0" y="3936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0349" y="2404364"/>
            <a:ext cx="155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  <a:hlinkClick r:id="rId6"/>
              </a:rPr>
              <a:t>www.laboris.net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8432" y="2813240"/>
            <a:ext cx="3828415" cy="344805"/>
            <a:chOff x="158432" y="2813240"/>
            <a:chExt cx="3828415" cy="344805"/>
          </a:xfrm>
        </p:grpSpPr>
        <p:sp>
          <p:nvSpPr>
            <p:cNvPr id="24" name="object 24"/>
            <p:cNvSpPr/>
            <p:nvPr/>
          </p:nvSpPr>
          <p:spPr>
            <a:xfrm>
              <a:off x="171450" y="2943605"/>
              <a:ext cx="3802379" cy="201295"/>
            </a:xfrm>
            <a:custGeom>
              <a:avLst/>
              <a:gdLst/>
              <a:ahLst/>
              <a:cxnLst/>
              <a:rect l="l" t="t" r="r" b="b"/>
              <a:pathLst>
                <a:path w="3802379" h="201294">
                  <a:moveTo>
                    <a:pt x="0" y="201167"/>
                  </a:moveTo>
                  <a:lnTo>
                    <a:pt x="3802379" y="201167"/>
                  </a:lnTo>
                  <a:lnTo>
                    <a:pt x="3802379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25908">
              <a:solidFill>
                <a:srgbClr val="5CB4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1950" y="2826257"/>
              <a:ext cx="2661285" cy="236220"/>
            </a:xfrm>
            <a:custGeom>
              <a:avLst/>
              <a:gdLst/>
              <a:ahLst/>
              <a:cxnLst/>
              <a:rect l="l" t="t" r="r" b="b"/>
              <a:pathLst>
                <a:path w="2661285" h="236219">
                  <a:moveTo>
                    <a:pt x="2621534" y="0"/>
                  </a:moveTo>
                  <a:lnTo>
                    <a:pt x="39370" y="0"/>
                  </a:lnTo>
                  <a:lnTo>
                    <a:pt x="24045" y="3097"/>
                  </a:lnTo>
                  <a:lnTo>
                    <a:pt x="11531" y="11541"/>
                  </a:lnTo>
                  <a:lnTo>
                    <a:pt x="3094" y="24056"/>
                  </a:lnTo>
                  <a:lnTo>
                    <a:pt x="0" y="39369"/>
                  </a:lnTo>
                  <a:lnTo>
                    <a:pt x="0" y="196850"/>
                  </a:lnTo>
                  <a:lnTo>
                    <a:pt x="3094" y="212163"/>
                  </a:lnTo>
                  <a:lnTo>
                    <a:pt x="11531" y="224678"/>
                  </a:lnTo>
                  <a:lnTo>
                    <a:pt x="24045" y="233122"/>
                  </a:lnTo>
                  <a:lnTo>
                    <a:pt x="39370" y="236219"/>
                  </a:lnTo>
                  <a:lnTo>
                    <a:pt x="2621534" y="236219"/>
                  </a:lnTo>
                  <a:lnTo>
                    <a:pt x="2636847" y="233122"/>
                  </a:lnTo>
                  <a:lnTo>
                    <a:pt x="2649362" y="224678"/>
                  </a:lnTo>
                  <a:lnTo>
                    <a:pt x="2657806" y="212163"/>
                  </a:lnTo>
                  <a:lnTo>
                    <a:pt x="2660904" y="196850"/>
                  </a:lnTo>
                  <a:lnTo>
                    <a:pt x="2660904" y="39369"/>
                  </a:lnTo>
                  <a:lnTo>
                    <a:pt x="2657806" y="24056"/>
                  </a:lnTo>
                  <a:lnTo>
                    <a:pt x="2649362" y="11541"/>
                  </a:lnTo>
                  <a:lnTo>
                    <a:pt x="2636847" y="3097"/>
                  </a:lnTo>
                  <a:lnTo>
                    <a:pt x="2621534" y="0"/>
                  </a:lnTo>
                  <a:close/>
                </a:path>
              </a:pathLst>
            </a:custGeom>
            <a:solidFill>
              <a:srgbClr val="5CB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1950" y="2826257"/>
              <a:ext cx="2661285" cy="236220"/>
            </a:xfrm>
            <a:custGeom>
              <a:avLst/>
              <a:gdLst/>
              <a:ahLst/>
              <a:cxnLst/>
              <a:rect l="l" t="t" r="r" b="b"/>
              <a:pathLst>
                <a:path w="2661285" h="236219">
                  <a:moveTo>
                    <a:pt x="0" y="39369"/>
                  </a:moveTo>
                  <a:lnTo>
                    <a:pt x="3094" y="24056"/>
                  </a:lnTo>
                  <a:lnTo>
                    <a:pt x="11531" y="11541"/>
                  </a:lnTo>
                  <a:lnTo>
                    <a:pt x="24045" y="3097"/>
                  </a:lnTo>
                  <a:lnTo>
                    <a:pt x="39370" y="0"/>
                  </a:lnTo>
                  <a:lnTo>
                    <a:pt x="2621534" y="0"/>
                  </a:lnTo>
                  <a:lnTo>
                    <a:pt x="2636847" y="3097"/>
                  </a:lnTo>
                  <a:lnTo>
                    <a:pt x="2649362" y="11541"/>
                  </a:lnTo>
                  <a:lnTo>
                    <a:pt x="2657806" y="24056"/>
                  </a:lnTo>
                  <a:lnTo>
                    <a:pt x="2660904" y="39369"/>
                  </a:lnTo>
                  <a:lnTo>
                    <a:pt x="2660904" y="196850"/>
                  </a:lnTo>
                  <a:lnTo>
                    <a:pt x="2657806" y="212163"/>
                  </a:lnTo>
                  <a:lnTo>
                    <a:pt x="2649362" y="224678"/>
                  </a:lnTo>
                  <a:lnTo>
                    <a:pt x="2636847" y="233122"/>
                  </a:lnTo>
                  <a:lnTo>
                    <a:pt x="2621534" y="236219"/>
                  </a:lnTo>
                  <a:lnTo>
                    <a:pt x="39370" y="236219"/>
                  </a:lnTo>
                  <a:lnTo>
                    <a:pt x="24045" y="233122"/>
                  </a:lnTo>
                  <a:lnTo>
                    <a:pt x="11531" y="224678"/>
                  </a:lnTo>
                  <a:lnTo>
                    <a:pt x="3094" y="212163"/>
                  </a:lnTo>
                  <a:lnTo>
                    <a:pt x="0" y="196850"/>
                  </a:lnTo>
                  <a:lnTo>
                    <a:pt x="0" y="3936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60349" y="2767329"/>
            <a:ext cx="1722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  <a:hlinkClick r:id="rId7"/>
              </a:rPr>
              <a:t>www.trabajar.com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8432" y="3175952"/>
            <a:ext cx="3828415" cy="346075"/>
            <a:chOff x="158432" y="3175952"/>
            <a:chExt cx="3828415" cy="346075"/>
          </a:xfrm>
        </p:grpSpPr>
        <p:sp>
          <p:nvSpPr>
            <p:cNvPr id="29" name="object 29"/>
            <p:cNvSpPr/>
            <p:nvPr/>
          </p:nvSpPr>
          <p:spPr>
            <a:xfrm>
              <a:off x="171450" y="3306317"/>
              <a:ext cx="3802379" cy="203200"/>
            </a:xfrm>
            <a:custGeom>
              <a:avLst/>
              <a:gdLst/>
              <a:ahLst/>
              <a:cxnLst/>
              <a:rect l="l" t="t" r="r" b="b"/>
              <a:pathLst>
                <a:path w="3802379" h="203200">
                  <a:moveTo>
                    <a:pt x="0" y="202691"/>
                  </a:moveTo>
                  <a:lnTo>
                    <a:pt x="3802379" y="202691"/>
                  </a:lnTo>
                  <a:lnTo>
                    <a:pt x="3802379" y="0"/>
                  </a:lnTo>
                  <a:lnTo>
                    <a:pt x="0" y="0"/>
                  </a:lnTo>
                  <a:lnTo>
                    <a:pt x="0" y="202691"/>
                  </a:lnTo>
                  <a:close/>
                </a:path>
              </a:pathLst>
            </a:custGeom>
            <a:ln w="25908">
              <a:solidFill>
                <a:srgbClr val="5DB0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1950" y="3188969"/>
              <a:ext cx="2661285" cy="236220"/>
            </a:xfrm>
            <a:custGeom>
              <a:avLst/>
              <a:gdLst/>
              <a:ahLst/>
              <a:cxnLst/>
              <a:rect l="l" t="t" r="r" b="b"/>
              <a:pathLst>
                <a:path w="2661285" h="236220">
                  <a:moveTo>
                    <a:pt x="2621534" y="0"/>
                  </a:moveTo>
                  <a:lnTo>
                    <a:pt x="39370" y="0"/>
                  </a:lnTo>
                  <a:lnTo>
                    <a:pt x="24045" y="3097"/>
                  </a:lnTo>
                  <a:lnTo>
                    <a:pt x="11531" y="11541"/>
                  </a:lnTo>
                  <a:lnTo>
                    <a:pt x="3094" y="24056"/>
                  </a:lnTo>
                  <a:lnTo>
                    <a:pt x="0" y="39369"/>
                  </a:lnTo>
                  <a:lnTo>
                    <a:pt x="0" y="196850"/>
                  </a:lnTo>
                  <a:lnTo>
                    <a:pt x="3094" y="212163"/>
                  </a:lnTo>
                  <a:lnTo>
                    <a:pt x="11531" y="224678"/>
                  </a:lnTo>
                  <a:lnTo>
                    <a:pt x="24045" y="233122"/>
                  </a:lnTo>
                  <a:lnTo>
                    <a:pt x="39370" y="236219"/>
                  </a:lnTo>
                  <a:lnTo>
                    <a:pt x="2621534" y="236219"/>
                  </a:lnTo>
                  <a:lnTo>
                    <a:pt x="2636847" y="233122"/>
                  </a:lnTo>
                  <a:lnTo>
                    <a:pt x="2649362" y="224678"/>
                  </a:lnTo>
                  <a:lnTo>
                    <a:pt x="2657806" y="212163"/>
                  </a:lnTo>
                  <a:lnTo>
                    <a:pt x="2660904" y="196850"/>
                  </a:lnTo>
                  <a:lnTo>
                    <a:pt x="2660904" y="39369"/>
                  </a:lnTo>
                  <a:lnTo>
                    <a:pt x="2657806" y="24056"/>
                  </a:lnTo>
                  <a:lnTo>
                    <a:pt x="2649362" y="11541"/>
                  </a:lnTo>
                  <a:lnTo>
                    <a:pt x="2636847" y="3097"/>
                  </a:lnTo>
                  <a:lnTo>
                    <a:pt x="2621534" y="0"/>
                  </a:lnTo>
                  <a:close/>
                </a:path>
              </a:pathLst>
            </a:custGeom>
            <a:solidFill>
              <a:srgbClr val="5DB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1950" y="3188969"/>
              <a:ext cx="2661285" cy="236220"/>
            </a:xfrm>
            <a:custGeom>
              <a:avLst/>
              <a:gdLst/>
              <a:ahLst/>
              <a:cxnLst/>
              <a:rect l="l" t="t" r="r" b="b"/>
              <a:pathLst>
                <a:path w="2661285" h="236220">
                  <a:moveTo>
                    <a:pt x="0" y="39369"/>
                  </a:moveTo>
                  <a:lnTo>
                    <a:pt x="3094" y="24056"/>
                  </a:lnTo>
                  <a:lnTo>
                    <a:pt x="11531" y="11541"/>
                  </a:lnTo>
                  <a:lnTo>
                    <a:pt x="24045" y="3097"/>
                  </a:lnTo>
                  <a:lnTo>
                    <a:pt x="39370" y="0"/>
                  </a:lnTo>
                  <a:lnTo>
                    <a:pt x="2621534" y="0"/>
                  </a:lnTo>
                  <a:lnTo>
                    <a:pt x="2636847" y="3097"/>
                  </a:lnTo>
                  <a:lnTo>
                    <a:pt x="2649362" y="11541"/>
                  </a:lnTo>
                  <a:lnTo>
                    <a:pt x="2657806" y="24056"/>
                  </a:lnTo>
                  <a:lnTo>
                    <a:pt x="2660904" y="39369"/>
                  </a:lnTo>
                  <a:lnTo>
                    <a:pt x="2660904" y="196850"/>
                  </a:lnTo>
                  <a:lnTo>
                    <a:pt x="2657806" y="212163"/>
                  </a:lnTo>
                  <a:lnTo>
                    <a:pt x="2649362" y="224678"/>
                  </a:lnTo>
                  <a:lnTo>
                    <a:pt x="2636847" y="233122"/>
                  </a:lnTo>
                  <a:lnTo>
                    <a:pt x="2621534" y="236219"/>
                  </a:lnTo>
                  <a:lnTo>
                    <a:pt x="39370" y="236219"/>
                  </a:lnTo>
                  <a:lnTo>
                    <a:pt x="24045" y="233122"/>
                  </a:lnTo>
                  <a:lnTo>
                    <a:pt x="11531" y="224678"/>
                  </a:lnTo>
                  <a:lnTo>
                    <a:pt x="3094" y="212163"/>
                  </a:lnTo>
                  <a:lnTo>
                    <a:pt x="0" y="196850"/>
                  </a:lnTo>
                  <a:lnTo>
                    <a:pt x="0" y="3936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60349" y="3130422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www.monster.es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58432" y="3538664"/>
            <a:ext cx="3828415" cy="346075"/>
            <a:chOff x="158432" y="3538664"/>
            <a:chExt cx="3828415" cy="346075"/>
          </a:xfrm>
        </p:grpSpPr>
        <p:sp>
          <p:nvSpPr>
            <p:cNvPr id="34" name="object 34"/>
            <p:cNvSpPr/>
            <p:nvPr/>
          </p:nvSpPr>
          <p:spPr>
            <a:xfrm>
              <a:off x="171450" y="3669030"/>
              <a:ext cx="3802379" cy="203200"/>
            </a:xfrm>
            <a:custGeom>
              <a:avLst/>
              <a:gdLst/>
              <a:ahLst/>
              <a:cxnLst/>
              <a:rect l="l" t="t" r="r" b="b"/>
              <a:pathLst>
                <a:path w="3802379" h="203200">
                  <a:moveTo>
                    <a:pt x="0" y="202692"/>
                  </a:moveTo>
                  <a:lnTo>
                    <a:pt x="3802379" y="202692"/>
                  </a:lnTo>
                  <a:lnTo>
                    <a:pt x="3802379" y="0"/>
                  </a:lnTo>
                  <a:lnTo>
                    <a:pt x="0" y="0"/>
                  </a:lnTo>
                  <a:lnTo>
                    <a:pt x="0" y="202692"/>
                  </a:lnTo>
                  <a:close/>
                </a:path>
              </a:pathLst>
            </a:custGeom>
            <a:ln w="25908">
              <a:solidFill>
                <a:srgbClr val="5EA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1950" y="3551682"/>
              <a:ext cx="2661285" cy="236220"/>
            </a:xfrm>
            <a:custGeom>
              <a:avLst/>
              <a:gdLst/>
              <a:ahLst/>
              <a:cxnLst/>
              <a:rect l="l" t="t" r="r" b="b"/>
              <a:pathLst>
                <a:path w="2661285" h="236220">
                  <a:moveTo>
                    <a:pt x="2621534" y="0"/>
                  </a:moveTo>
                  <a:lnTo>
                    <a:pt x="39370" y="0"/>
                  </a:lnTo>
                  <a:lnTo>
                    <a:pt x="24045" y="3097"/>
                  </a:lnTo>
                  <a:lnTo>
                    <a:pt x="11531" y="11541"/>
                  </a:lnTo>
                  <a:lnTo>
                    <a:pt x="3094" y="24056"/>
                  </a:lnTo>
                  <a:lnTo>
                    <a:pt x="0" y="39369"/>
                  </a:lnTo>
                  <a:lnTo>
                    <a:pt x="0" y="196849"/>
                  </a:lnTo>
                  <a:lnTo>
                    <a:pt x="3094" y="212163"/>
                  </a:lnTo>
                  <a:lnTo>
                    <a:pt x="11531" y="224678"/>
                  </a:lnTo>
                  <a:lnTo>
                    <a:pt x="24045" y="233122"/>
                  </a:lnTo>
                  <a:lnTo>
                    <a:pt x="39370" y="236219"/>
                  </a:lnTo>
                  <a:lnTo>
                    <a:pt x="2621534" y="236219"/>
                  </a:lnTo>
                  <a:lnTo>
                    <a:pt x="2636847" y="233122"/>
                  </a:lnTo>
                  <a:lnTo>
                    <a:pt x="2649362" y="224678"/>
                  </a:lnTo>
                  <a:lnTo>
                    <a:pt x="2657806" y="212163"/>
                  </a:lnTo>
                  <a:lnTo>
                    <a:pt x="2660904" y="196849"/>
                  </a:lnTo>
                  <a:lnTo>
                    <a:pt x="2660904" y="39369"/>
                  </a:lnTo>
                  <a:lnTo>
                    <a:pt x="2657806" y="24056"/>
                  </a:lnTo>
                  <a:lnTo>
                    <a:pt x="2649362" y="11541"/>
                  </a:lnTo>
                  <a:lnTo>
                    <a:pt x="2636847" y="3097"/>
                  </a:lnTo>
                  <a:lnTo>
                    <a:pt x="2621534" y="0"/>
                  </a:lnTo>
                  <a:close/>
                </a:path>
              </a:pathLst>
            </a:custGeom>
            <a:solidFill>
              <a:srgbClr val="5EA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1950" y="3551682"/>
              <a:ext cx="2661285" cy="236220"/>
            </a:xfrm>
            <a:custGeom>
              <a:avLst/>
              <a:gdLst/>
              <a:ahLst/>
              <a:cxnLst/>
              <a:rect l="l" t="t" r="r" b="b"/>
              <a:pathLst>
                <a:path w="2661285" h="236220">
                  <a:moveTo>
                    <a:pt x="0" y="39369"/>
                  </a:moveTo>
                  <a:lnTo>
                    <a:pt x="3094" y="24056"/>
                  </a:lnTo>
                  <a:lnTo>
                    <a:pt x="11531" y="11541"/>
                  </a:lnTo>
                  <a:lnTo>
                    <a:pt x="24045" y="3097"/>
                  </a:lnTo>
                  <a:lnTo>
                    <a:pt x="39370" y="0"/>
                  </a:lnTo>
                  <a:lnTo>
                    <a:pt x="2621534" y="0"/>
                  </a:lnTo>
                  <a:lnTo>
                    <a:pt x="2636847" y="3097"/>
                  </a:lnTo>
                  <a:lnTo>
                    <a:pt x="2649362" y="11541"/>
                  </a:lnTo>
                  <a:lnTo>
                    <a:pt x="2657806" y="24056"/>
                  </a:lnTo>
                  <a:lnTo>
                    <a:pt x="2660904" y="39369"/>
                  </a:lnTo>
                  <a:lnTo>
                    <a:pt x="2660904" y="196849"/>
                  </a:lnTo>
                  <a:lnTo>
                    <a:pt x="2657806" y="212163"/>
                  </a:lnTo>
                  <a:lnTo>
                    <a:pt x="2649362" y="224678"/>
                  </a:lnTo>
                  <a:lnTo>
                    <a:pt x="2636847" y="233122"/>
                  </a:lnTo>
                  <a:lnTo>
                    <a:pt x="2621534" y="236219"/>
                  </a:lnTo>
                  <a:lnTo>
                    <a:pt x="39370" y="236219"/>
                  </a:lnTo>
                  <a:lnTo>
                    <a:pt x="24045" y="233122"/>
                  </a:lnTo>
                  <a:lnTo>
                    <a:pt x="11531" y="224678"/>
                  </a:lnTo>
                  <a:lnTo>
                    <a:pt x="3094" y="212163"/>
                  </a:lnTo>
                  <a:lnTo>
                    <a:pt x="0" y="196849"/>
                  </a:lnTo>
                  <a:lnTo>
                    <a:pt x="0" y="3936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60349" y="3493389"/>
            <a:ext cx="176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  <a:hlinkClick r:id="rId9"/>
              </a:rPr>
              <a:t>www.trabajos.com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58432" y="3901376"/>
            <a:ext cx="3828415" cy="346075"/>
            <a:chOff x="158432" y="3901376"/>
            <a:chExt cx="3828415" cy="346075"/>
          </a:xfrm>
        </p:grpSpPr>
        <p:sp>
          <p:nvSpPr>
            <p:cNvPr id="39" name="object 39"/>
            <p:cNvSpPr/>
            <p:nvPr/>
          </p:nvSpPr>
          <p:spPr>
            <a:xfrm>
              <a:off x="171450" y="4031742"/>
              <a:ext cx="3802379" cy="203200"/>
            </a:xfrm>
            <a:custGeom>
              <a:avLst/>
              <a:gdLst/>
              <a:ahLst/>
              <a:cxnLst/>
              <a:rect l="l" t="t" r="r" b="b"/>
              <a:pathLst>
                <a:path w="3802379" h="203200">
                  <a:moveTo>
                    <a:pt x="0" y="202692"/>
                  </a:moveTo>
                  <a:lnTo>
                    <a:pt x="3802379" y="202692"/>
                  </a:lnTo>
                  <a:lnTo>
                    <a:pt x="3802379" y="0"/>
                  </a:lnTo>
                  <a:lnTo>
                    <a:pt x="0" y="0"/>
                  </a:lnTo>
                  <a:lnTo>
                    <a:pt x="0" y="202692"/>
                  </a:lnTo>
                  <a:close/>
                </a:path>
              </a:pathLst>
            </a:custGeom>
            <a:ln w="25908">
              <a:solidFill>
                <a:srgbClr val="5F9D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1950" y="3914394"/>
              <a:ext cx="2661285" cy="236220"/>
            </a:xfrm>
            <a:custGeom>
              <a:avLst/>
              <a:gdLst/>
              <a:ahLst/>
              <a:cxnLst/>
              <a:rect l="l" t="t" r="r" b="b"/>
              <a:pathLst>
                <a:path w="2661285" h="236220">
                  <a:moveTo>
                    <a:pt x="2621534" y="0"/>
                  </a:moveTo>
                  <a:lnTo>
                    <a:pt x="39370" y="0"/>
                  </a:lnTo>
                  <a:lnTo>
                    <a:pt x="24045" y="3097"/>
                  </a:lnTo>
                  <a:lnTo>
                    <a:pt x="11531" y="11541"/>
                  </a:lnTo>
                  <a:lnTo>
                    <a:pt x="3094" y="24056"/>
                  </a:lnTo>
                  <a:lnTo>
                    <a:pt x="0" y="39369"/>
                  </a:lnTo>
                  <a:lnTo>
                    <a:pt x="0" y="196849"/>
                  </a:lnTo>
                  <a:lnTo>
                    <a:pt x="3094" y="212163"/>
                  </a:lnTo>
                  <a:lnTo>
                    <a:pt x="11531" y="224678"/>
                  </a:lnTo>
                  <a:lnTo>
                    <a:pt x="24045" y="233122"/>
                  </a:lnTo>
                  <a:lnTo>
                    <a:pt x="39370" y="236219"/>
                  </a:lnTo>
                  <a:lnTo>
                    <a:pt x="2621534" y="236219"/>
                  </a:lnTo>
                  <a:lnTo>
                    <a:pt x="2636847" y="233122"/>
                  </a:lnTo>
                  <a:lnTo>
                    <a:pt x="2649362" y="224678"/>
                  </a:lnTo>
                  <a:lnTo>
                    <a:pt x="2657806" y="212163"/>
                  </a:lnTo>
                  <a:lnTo>
                    <a:pt x="2660904" y="196849"/>
                  </a:lnTo>
                  <a:lnTo>
                    <a:pt x="2660904" y="39369"/>
                  </a:lnTo>
                  <a:lnTo>
                    <a:pt x="2657806" y="24056"/>
                  </a:lnTo>
                  <a:lnTo>
                    <a:pt x="2649362" y="11541"/>
                  </a:lnTo>
                  <a:lnTo>
                    <a:pt x="2636847" y="3097"/>
                  </a:lnTo>
                  <a:lnTo>
                    <a:pt x="2621534" y="0"/>
                  </a:lnTo>
                  <a:close/>
                </a:path>
              </a:pathLst>
            </a:custGeom>
            <a:solidFill>
              <a:srgbClr val="5F9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1950" y="3914394"/>
              <a:ext cx="2661285" cy="236220"/>
            </a:xfrm>
            <a:custGeom>
              <a:avLst/>
              <a:gdLst/>
              <a:ahLst/>
              <a:cxnLst/>
              <a:rect l="l" t="t" r="r" b="b"/>
              <a:pathLst>
                <a:path w="2661285" h="236220">
                  <a:moveTo>
                    <a:pt x="0" y="39369"/>
                  </a:moveTo>
                  <a:lnTo>
                    <a:pt x="3094" y="24056"/>
                  </a:lnTo>
                  <a:lnTo>
                    <a:pt x="11531" y="11541"/>
                  </a:lnTo>
                  <a:lnTo>
                    <a:pt x="24045" y="3097"/>
                  </a:lnTo>
                  <a:lnTo>
                    <a:pt x="39370" y="0"/>
                  </a:lnTo>
                  <a:lnTo>
                    <a:pt x="2621534" y="0"/>
                  </a:lnTo>
                  <a:lnTo>
                    <a:pt x="2636847" y="3097"/>
                  </a:lnTo>
                  <a:lnTo>
                    <a:pt x="2649362" y="11541"/>
                  </a:lnTo>
                  <a:lnTo>
                    <a:pt x="2657806" y="24056"/>
                  </a:lnTo>
                  <a:lnTo>
                    <a:pt x="2660904" y="39369"/>
                  </a:lnTo>
                  <a:lnTo>
                    <a:pt x="2660904" y="196849"/>
                  </a:lnTo>
                  <a:lnTo>
                    <a:pt x="2657806" y="212163"/>
                  </a:lnTo>
                  <a:lnTo>
                    <a:pt x="2649362" y="224678"/>
                  </a:lnTo>
                  <a:lnTo>
                    <a:pt x="2636847" y="233122"/>
                  </a:lnTo>
                  <a:lnTo>
                    <a:pt x="2621534" y="236219"/>
                  </a:lnTo>
                  <a:lnTo>
                    <a:pt x="39370" y="236219"/>
                  </a:lnTo>
                  <a:lnTo>
                    <a:pt x="24045" y="233122"/>
                  </a:lnTo>
                  <a:lnTo>
                    <a:pt x="11531" y="224678"/>
                  </a:lnTo>
                  <a:lnTo>
                    <a:pt x="3094" y="212163"/>
                  </a:lnTo>
                  <a:lnTo>
                    <a:pt x="0" y="196849"/>
                  </a:lnTo>
                  <a:lnTo>
                    <a:pt x="0" y="3936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60349" y="3855796"/>
            <a:ext cx="2406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  <a:hlinkClick r:id="rId10"/>
              </a:rPr>
              <a:t>www.bolsadetrabajo.com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58432" y="4264088"/>
            <a:ext cx="3828415" cy="346075"/>
            <a:chOff x="158432" y="4264088"/>
            <a:chExt cx="3828415" cy="346075"/>
          </a:xfrm>
        </p:grpSpPr>
        <p:sp>
          <p:nvSpPr>
            <p:cNvPr id="44" name="object 44"/>
            <p:cNvSpPr/>
            <p:nvPr/>
          </p:nvSpPr>
          <p:spPr>
            <a:xfrm>
              <a:off x="171450" y="4395978"/>
              <a:ext cx="3802379" cy="201295"/>
            </a:xfrm>
            <a:custGeom>
              <a:avLst/>
              <a:gdLst/>
              <a:ahLst/>
              <a:cxnLst/>
              <a:rect l="l" t="t" r="r" b="b"/>
              <a:pathLst>
                <a:path w="3802379" h="201295">
                  <a:moveTo>
                    <a:pt x="0" y="201168"/>
                  </a:moveTo>
                  <a:lnTo>
                    <a:pt x="3802379" y="201168"/>
                  </a:lnTo>
                  <a:lnTo>
                    <a:pt x="3802379" y="0"/>
                  </a:lnTo>
                  <a:lnTo>
                    <a:pt x="0" y="0"/>
                  </a:lnTo>
                  <a:lnTo>
                    <a:pt x="0" y="201168"/>
                  </a:lnTo>
                  <a:close/>
                </a:path>
              </a:pathLst>
            </a:custGeom>
            <a:ln w="25908">
              <a:solidFill>
                <a:srgbClr val="5F84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1950" y="4277106"/>
              <a:ext cx="2661285" cy="236220"/>
            </a:xfrm>
            <a:custGeom>
              <a:avLst/>
              <a:gdLst/>
              <a:ahLst/>
              <a:cxnLst/>
              <a:rect l="l" t="t" r="r" b="b"/>
              <a:pathLst>
                <a:path w="2661285" h="236220">
                  <a:moveTo>
                    <a:pt x="2621534" y="0"/>
                  </a:moveTo>
                  <a:lnTo>
                    <a:pt x="39370" y="0"/>
                  </a:lnTo>
                  <a:lnTo>
                    <a:pt x="24045" y="3097"/>
                  </a:lnTo>
                  <a:lnTo>
                    <a:pt x="11531" y="11541"/>
                  </a:lnTo>
                  <a:lnTo>
                    <a:pt x="3094" y="24056"/>
                  </a:lnTo>
                  <a:lnTo>
                    <a:pt x="0" y="39370"/>
                  </a:lnTo>
                  <a:lnTo>
                    <a:pt x="0" y="196850"/>
                  </a:lnTo>
                  <a:lnTo>
                    <a:pt x="3094" y="212163"/>
                  </a:lnTo>
                  <a:lnTo>
                    <a:pt x="11531" y="224678"/>
                  </a:lnTo>
                  <a:lnTo>
                    <a:pt x="24045" y="233122"/>
                  </a:lnTo>
                  <a:lnTo>
                    <a:pt x="39370" y="236220"/>
                  </a:lnTo>
                  <a:lnTo>
                    <a:pt x="2621534" y="236220"/>
                  </a:lnTo>
                  <a:lnTo>
                    <a:pt x="2636847" y="233122"/>
                  </a:lnTo>
                  <a:lnTo>
                    <a:pt x="2649362" y="224678"/>
                  </a:lnTo>
                  <a:lnTo>
                    <a:pt x="2657806" y="212163"/>
                  </a:lnTo>
                  <a:lnTo>
                    <a:pt x="2660904" y="196850"/>
                  </a:lnTo>
                  <a:lnTo>
                    <a:pt x="2660904" y="39370"/>
                  </a:lnTo>
                  <a:lnTo>
                    <a:pt x="2657806" y="24056"/>
                  </a:lnTo>
                  <a:lnTo>
                    <a:pt x="2649362" y="11541"/>
                  </a:lnTo>
                  <a:lnTo>
                    <a:pt x="2636847" y="3097"/>
                  </a:lnTo>
                  <a:lnTo>
                    <a:pt x="2621534" y="0"/>
                  </a:lnTo>
                  <a:close/>
                </a:path>
              </a:pathLst>
            </a:custGeom>
            <a:solidFill>
              <a:srgbClr val="5F8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1950" y="4277106"/>
              <a:ext cx="2661285" cy="236220"/>
            </a:xfrm>
            <a:custGeom>
              <a:avLst/>
              <a:gdLst/>
              <a:ahLst/>
              <a:cxnLst/>
              <a:rect l="l" t="t" r="r" b="b"/>
              <a:pathLst>
                <a:path w="2661285" h="236220">
                  <a:moveTo>
                    <a:pt x="0" y="39370"/>
                  </a:moveTo>
                  <a:lnTo>
                    <a:pt x="3094" y="24056"/>
                  </a:lnTo>
                  <a:lnTo>
                    <a:pt x="11531" y="11541"/>
                  </a:lnTo>
                  <a:lnTo>
                    <a:pt x="24045" y="3097"/>
                  </a:lnTo>
                  <a:lnTo>
                    <a:pt x="39370" y="0"/>
                  </a:lnTo>
                  <a:lnTo>
                    <a:pt x="2621534" y="0"/>
                  </a:lnTo>
                  <a:lnTo>
                    <a:pt x="2636847" y="3097"/>
                  </a:lnTo>
                  <a:lnTo>
                    <a:pt x="2649362" y="11541"/>
                  </a:lnTo>
                  <a:lnTo>
                    <a:pt x="2657806" y="24056"/>
                  </a:lnTo>
                  <a:lnTo>
                    <a:pt x="2660904" y="39370"/>
                  </a:lnTo>
                  <a:lnTo>
                    <a:pt x="2660904" y="196850"/>
                  </a:lnTo>
                  <a:lnTo>
                    <a:pt x="2657806" y="212163"/>
                  </a:lnTo>
                  <a:lnTo>
                    <a:pt x="2649362" y="224678"/>
                  </a:lnTo>
                  <a:lnTo>
                    <a:pt x="2636847" y="233122"/>
                  </a:lnTo>
                  <a:lnTo>
                    <a:pt x="2621534" y="236220"/>
                  </a:lnTo>
                  <a:lnTo>
                    <a:pt x="39370" y="236220"/>
                  </a:lnTo>
                  <a:lnTo>
                    <a:pt x="24045" y="233122"/>
                  </a:lnTo>
                  <a:lnTo>
                    <a:pt x="11531" y="224678"/>
                  </a:lnTo>
                  <a:lnTo>
                    <a:pt x="3094" y="212163"/>
                  </a:lnTo>
                  <a:lnTo>
                    <a:pt x="0" y="196850"/>
                  </a:lnTo>
                  <a:lnTo>
                    <a:pt x="0" y="3937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60349" y="4219194"/>
            <a:ext cx="171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www.empleo.com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58432" y="4626800"/>
            <a:ext cx="3828415" cy="346075"/>
            <a:chOff x="158432" y="4626800"/>
            <a:chExt cx="3828415" cy="346075"/>
          </a:xfrm>
        </p:grpSpPr>
        <p:sp>
          <p:nvSpPr>
            <p:cNvPr id="49" name="object 49"/>
            <p:cNvSpPr/>
            <p:nvPr/>
          </p:nvSpPr>
          <p:spPr>
            <a:xfrm>
              <a:off x="171450" y="4758690"/>
              <a:ext cx="3802379" cy="201295"/>
            </a:xfrm>
            <a:custGeom>
              <a:avLst/>
              <a:gdLst/>
              <a:ahLst/>
              <a:cxnLst/>
              <a:rect l="l" t="t" r="r" b="b"/>
              <a:pathLst>
                <a:path w="3802379" h="201295">
                  <a:moveTo>
                    <a:pt x="0" y="201168"/>
                  </a:moveTo>
                  <a:lnTo>
                    <a:pt x="3802379" y="201168"/>
                  </a:lnTo>
                  <a:lnTo>
                    <a:pt x="3802379" y="0"/>
                  </a:lnTo>
                  <a:lnTo>
                    <a:pt x="0" y="0"/>
                  </a:lnTo>
                  <a:lnTo>
                    <a:pt x="0" y="201168"/>
                  </a:lnTo>
                  <a:close/>
                </a:path>
              </a:pathLst>
            </a:custGeom>
            <a:ln w="25908">
              <a:solidFill>
                <a:srgbClr val="616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1950" y="4639818"/>
              <a:ext cx="2661285" cy="236220"/>
            </a:xfrm>
            <a:custGeom>
              <a:avLst/>
              <a:gdLst/>
              <a:ahLst/>
              <a:cxnLst/>
              <a:rect l="l" t="t" r="r" b="b"/>
              <a:pathLst>
                <a:path w="2661285" h="236220">
                  <a:moveTo>
                    <a:pt x="2621534" y="0"/>
                  </a:moveTo>
                  <a:lnTo>
                    <a:pt x="39370" y="0"/>
                  </a:lnTo>
                  <a:lnTo>
                    <a:pt x="24045" y="3097"/>
                  </a:lnTo>
                  <a:lnTo>
                    <a:pt x="11531" y="11541"/>
                  </a:lnTo>
                  <a:lnTo>
                    <a:pt x="3094" y="24056"/>
                  </a:lnTo>
                  <a:lnTo>
                    <a:pt x="0" y="39369"/>
                  </a:lnTo>
                  <a:lnTo>
                    <a:pt x="0" y="196849"/>
                  </a:lnTo>
                  <a:lnTo>
                    <a:pt x="3094" y="212163"/>
                  </a:lnTo>
                  <a:lnTo>
                    <a:pt x="11531" y="224678"/>
                  </a:lnTo>
                  <a:lnTo>
                    <a:pt x="24045" y="233122"/>
                  </a:lnTo>
                  <a:lnTo>
                    <a:pt x="39370" y="236219"/>
                  </a:lnTo>
                  <a:lnTo>
                    <a:pt x="2621534" y="236219"/>
                  </a:lnTo>
                  <a:lnTo>
                    <a:pt x="2636847" y="233122"/>
                  </a:lnTo>
                  <a:lnTo>
                    <a:pt x="2649362" y="224678"/>
                  </a:lnTo>
                  <a:lnTo>
                    <a:pt x="2657806" y="212163"/>
                  </a:lnTo>
                  <a:lnTo>
                    <a:pt x="2660904" y="196849"/>
                  </a:lnTo>
                  <a:lnTo>
                    <a:pt x="2660904" y="39369"/>
                  </a:lnTo>
                  <a:lnTo>
                    <a:pt x="2657806" y="24056"/>
                  </a:lnTo>
                  <a:lnTo>
                    <a:pt x="2649362" y="11541"/>
                  </a:lnTo>
                  <a:lnTo>
                    <a:pt x="2636847" y="3097"/>
                  </a:lnTo>
                  <a:lnTo>
                    <a:pt x="2621534" y="0"/>
                  </a:lnTo>
                  <a:close/>
                </a:path>
              </a:pathLst>
            </a:custGeom>
            <a:solidFill>
              <a:srgbClr val="616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1950" y="4639818"/>
              <a:ext cx="2661285" cy="236220"/>
            </a:xfrm>
            <a:custGeom>
              <a:avLst/>
              <a:gdLst/>
              <a:ahLst/>
              <a:cxnLst/>
              <a:rect l="l" t="t" r="r" b="b"/>
              <a:pathLst>
                <a:path w="2661285" h="236220">
                  <a:moveTo>
                    <a:pt x="0" y="39369"/>
                  </a:moveTo>
                  <a:lnTo>
                    <a:pt x="3094" y="24056"/>
                  </a:lnTo>
                  <a:lnTo>
                    <a:pt x="11531" y="11541"/>
                  </a:lnTo>
                  <a:lnTo>
                    <a:pt x="24045" y="3097"/>
                  </a:lnTo>
                  <a:lnTo>
                    <a:pt x="39370" y="0"/>
                  </a:lnTo>
                  <a:lnTo>
                    <a:pt x="2621534" y="0"/>
                  </a:lnTo>
                  <a:lnTo>
                    <a:pt x="2636847" y="3097"/>
                  </a:lnTo>
                  <a:lnTo>
                    <a:pt x="2649362" y="11541"/>
                  </a:lnTo>
                  <a:lnTo>
                    <a:pt x="2657806" y="24056"/>
                  </a:lnTo>
                  <a:lnTo>
                    <a:pt x="2660904" y="39369"/>
                  </a:lnTo>
                  <a:lnTo>
                    <a:pt x="2660904" y="196849"/>
                  </a:lnTo>
                  <a:lnTo>
                    <a:pt x="2657806" y="212163"/>
                  </a:lnTo>
                  <a:lnTo>
                    <a:pt x="2649362" y="224678"/>
                  </a:lnTo>
                  <a:lnTo>
                    <a:pt x="2636847" y="233122"/>
                  </a:lnTo>
                  <a:lnTo>
                    <a:pt x="2621534" y="236219"/>
                  </a:lnTo>
                  <a:lnTo>
                    <a:pt x="39370" y="236219"/>
                  </a:lnTo>
                  <a:lnTo>
                    <a:pt x="24045" y="233122"/>
                  </a:lnTo>
                  <a:lnTo>
                    <a:pt x="11531" y="224678"/>
                  </a:lnTo>
                  <a:lnTo>
                    <a:pt x="3094" y="212163"/>
                  </a:lnTo>
                  <a:lnTo>
                    <a:pt x="0" y="196849"/>
                  </a:lnTo>
                  <a:lnTo>
                    <a:pt x="0" y="3936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60349" y="4582159"/>
            <a:ext cx="2344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  <a:hlinkClick r:id="rId12"/>
              </a:rPr>
              <a:t>www.primerempleo.com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8432" y="4989512"/>
            <a:ext cx="3828415" cy="412115"/>
            <a:chOff x="158432" y="4989512"/>
            <a:chExt cx="3828415" cy="412115"/>
          </a:xfrm>
        </p:grpSpPr>
        <p:sp>
          <p:nvSpPr>
            <p:cNvPr id="54" name="object 54"/>
            <p:cNvSpPr/>
            <p:nvPr/>
          </p:nvSpPr>
          <p:spPr>
            <a:xfrm>
              <a:off x="171450" y="5186934"/>
              <a:ext cx="3802379" cy="201295"/>
            </a:xfrm>
            <a:custGeom>
              <a:avLst/>
              <a:gdLst/>
              <a:ahLst/>
              <a:cxnLst/>
              <a:rect l="l" t="t" r="r" b="b"/>
              <a:pathLst>
                <a:path w="3802379" h="201295">
                  <a:moveTo>
                    <a:pt x="0" y="201167"/>
                  </a:moveTo>
                  <a:lnTo>
                    <a:pt x="3802379" y="201167"/>
                  </a:lnTo>
                  <a:lnTo>
                    <a:pt x="3802379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25908">
              <a:solidFill>
                <a:srgbClr val="6C6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4330" y="5002529"/>
              <a:ext cx="3616960" cy="303530"/>
            </a:xfrm>
            <a:custGeom>
              <a:avLst/>
              <a:gdLst/>
              <a:ahLst/>
              <a:cxnLst/>
              <a:rect l="l" t="t" r="r" b="b"/>
              <a:pathLst>
                <a:path w="3616960" h="303529">
                  <a:moveTo>
                    <a:pt x="3565906" y="0"/>
                  </a:moveTo>
                  <a:lnTo>
                    <a:pt x="50546" y="0"/>
                  </a:lnTo>
                  <a:lnTo>
                    <a:pt x="30871" y="3968"/>
                  </a:lnTo>
                  <a:lnTo>
                    <a:pt x="14805" y="14795"/>
                  </a:lnTo>
                  <a:lnTo>
                    <a:pt x="3972" y="30861"/>
                  </a:lnTo>
                  <a:lnTo>
                    <a:pt x="0" y="50546"/>
                  </a:lnTo>
                  <a:lnTo>
                    <a:pt x="0" y="252730"/>
                  </a:lnTo>
                  <a:lnTo>
                    <a:pt x="3972" y="272415"/>
                  </a:lnTo>
                  <a:lnTo>
                    <a:pt x="14805" y="288480"/>
                  </a:lnTo>
                  <a:lnTo>
                    <a:pt x="30871" y="299307"/>
                  </a:lnTo>
                  <a:lnTo>
                    <a:pt x="50546" y="303276"/>
                  </a:lnTo>
                  <a:lnTo>
                    <a:pt x="3565906" y="303276"/>
                  </a:lnTo>
                  <a:lnTo>
                    <a:pt x="3585591" y="299307"/>
                  </a:lnTo>
                  <a:lnTo>
                    <a:pt x="3601656" y="288480"/>
                  </a:lnTo>
                  <a:lnTo>
                    <a:pt x="3612483" y="272415"/>
                  </a:lnTo>
                  <a:lnTo>
                    <a:pt x="3616452" y="252730"/>
                  </a:lnTo>
                  <a:lnTo>
                    <a:pt x="3616452" y="50546"/>
                  </a:lnTo>
                  <a:lnTo>
                    <a:pt x="3612483" y="30861"/>
                  </a:lnTo>
                  <a:lnTo>
                    <a:pt x="3601656" y="14795"/>
                  </a:lnTo>
                  <a:lnTo>
                    <a:pt x="3585591" y="3968"/>
                  </a:lnTo>
                  <a:lnTo>
                    <a:pt x="3565906" y="0"/>
                  </a:lnTo>
                  <a:close/>
                </a:path>
              </a:pathLst>
            </a:custGeom>
            <a:solidFill>
              <a:srgbClr val="6C62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4330" y="5002529"/>
              <a:ext cx="3616960" cy="303530"/>
            </a:xfrm>
            <a:custGeom>
              <a:avLst/>
              <a:gdLst/>
              <a:ahLst/>
              <a:cxnLst/>
              <a:rect l="l" t="t" r="r" b="b"/>
              <a:pathLst>
                <a:path w="3616960" h="303529">
                  <a:moveTo>
                    <a:pt x="0" y="50546"/>
                  </a:moveTo>
                  <a:lnTo>
                    <a:pt x="3972" y="30861"/>
                  </a:lnTo>
                  <a:lnTo>
                    <a:pt x="14805" y="14795"/>
                  </a:lnTo>
                  <a:lnTo>
                    <a:pt x="30871" y="3968"/>
                  </a:lnTo>
                  <a:lnTo>
                    <a:pt x="50546" y="0"/>
                  </a:lnTo>
                  <a:lnTo>
                    <a:pt x="3565906" y="0"/>
                  </a:lnTo>
                  <a:lnTo>
                    <a:pt x="3585591" y="3968"/>
                  </a:lnTo>
                  <a:lnTo>
                    <a:pt x="3601656" y="14795"/>
                  </a:lnTo>
                  <a:lnTo>
                    <a:pt x="3612483" y="30861"/>
                  </a:lnTo>
                  <a:lnTo>
                    <a:pt x="3616452" y="50546"/>
                  </a:lnTo>
                  <a:lnTo>
                    <a:pt x="3616452" y="252730"/>
                  </a:lnTo>
                  <a:lnTo>
                    <a:pt x="3612483" y="272415"/>
                  </a:lnTo>
                  <a:lnTo>
                    <a:pt x="3601656" y="288480"/>
                  </a:lnTo>
                  <a:lnTo>
                    <a:pt x="3585591" y="299307"/>
                  </a:lnTo>
                  <a:lnTo>
                    <a:pt x="3565906" y="303276"/>
                  </a:lnTo>
                  <a:lnTo>
                    <a:pt x="50546" y="303276"/>
                  </a:lnTo>
                  <a:lnTo>
                    <a:pt x="30871" y="299307"/>
                  </a:lnTo>
                  <a:lnTo>
                    <a:pt x="14805" y="288480"/>
                  </a:lnTo>
                  <a:lnTo>
                    <a:pt x="3972" y="272415"/>
                  </a:lnTo>
                  <a:lnTo>
                    <a:pt x="0" y="252730"/>
                  </a:lnTo>
                  <a:lnTo>
                    <a:pt x="0" y="5054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90453" y="4978145"/>
            <a:ext cx="3561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  <a:hlinkClick r:id="rId13"/>
              </a:rPr>
              <a:t>www.disjob.com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  <a:hlinkClick r:id="rId1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  <a:hlinkClick r:id="rId13"/>
              </a:rPr>
              <a:t>(discapacitados)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58495" y="5419344"/>
            <a:ext cx="3828415" cy="408940"/>
            <a:chOff x="158495" y="5419344"/>
            <a:chExt cx="3828415" cy="408940"/>
          </a:xfrm>
        </p:grpSpPr>
        <p:sp>
          <p:nvSpPr>
            <p:cNvPr id="59" name="object 59"/>
            <p:cNvSpPr/>
            <p:nvPr/>
          </p:nvSpPr>
          <p:spPr>
            <a:xfrm>
              <a:off x="171449" y="5613654"/>
              <a:ext cx="3802379" cy="201295"/>
            </a:xfrm>
            <a:custGeom>
              <a:avLst/>
              <a:gdLst/>
              <a:ahLst/>
              <a:cxnLst/>
              <a:rect l="l" t="t" r="r" b="b"/>
              <a:pathLst>
                <a:path w="3802379" h="201295">
                  <a:moveTo>
                    <a:pt x="0" y="201168"/>
                  </a:moveTo>
                  <a:lnTo>
                    <a:pt x="3802379" y="201168"/>
                  </a:lnTo>
                  <a:lnTo>
                    <a:pt x="3802379" y="0"/>
                  </a:lnTo>
                  <a:lnTo>
                    <a:pt x="0" y="0"/>
                  </a:lnTo>
                  <a:lnTo>
                    <a:pt x="0" y="201168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2805" y="5432298"/>
              <a:ext cx="3619500" cy="299085"/>
            </a:xfrm>
            <a:custGeom>
              <a:avLst/>
              <a:gdLst/>
              <a:ahLst/>
              <a:cxnLst/>
              <a:rect l="l" t="t" r="r" b="b"/>
              <a:pathLst>
                <a:path w="3619500" h="299085">
                  <a:moveTo>
                    <a:pt x="3569716" y="0"/>
                  </a:moveTo>
                  <a:lnTo>
                    <a:pt x="49783" y="0"/>
                  </a:lnTo>
                  <a:lnTo>
                    <a:pt x="30405" y="3921"/>
                  </a:lnTo>
                  <a:lnTo>
                    <a:pt x="14581" y="14604"/>
                  </a:lnTo>
                  <a:lnTo>
                    <a:pt x="3912" y="30432"/>
                  </a:lnTo>
                  <a:lnTo>
                    <a:pt x="0" y="49783"/>
                  </a:lnTo>
                  <a:lnTo>
                    <a:pt x="0" y="248919"/>
                  </a:lnTo>
                  <a:lnTo>
                    <a:pt x="3912" y="268298"/>
                  </a:lnTo>
                  <a:lnTo>
                    <a:pt x="14581" y="284122"/>
                  </a:lnTo>
                  <a:lnTo>
                    <a:pt x="30405" y="294791"/>
                  </a:lnTo>
                  <a:lnTo>
                    <a:pt x="49783" y="298703"/>
                  </a:lnTo>
                  <a:lnTo>
                    <a:pt x="3569716" y="298703"/>
                  </a:lnTo>
                  <a:lnTo>
                    <a:pt x="3589067" y="294791"/>
                  </a:lnTo>
                  <a:lnTo>
                    <a:pt x="3604895" y="284122"/>
                  </a:lnTo>
                  <a:lnTo>
                    <a:pt x="3615578" y="268298"/>
                  </a:lnTo>
                  <a:lnTo>
                    <a:pt x="3619500" y="248919"/>
                  </a:lnTo>
                  <a:lnTo>
                    <a:pt x="3619500" y="49783"/>
                  </a:lnTo>
                  <a:lnTo>
                    <a:pt x="3615578" y="30432"/>
                  </a:lnTo>
                  <a:lnTo>
                    <a:pt x="3604895" y="14604"/>
                  </a:lnTo>
                  <a:lnTo>
                    <a:pt x="3589067" y="3921"/>
                  </a:lnTo>
                  <a:lnTo>
                    <a:pt x="356971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2805" y="5432298"/>
              <a:ext cx="3619500" cy="299085"/>
            </a:xfrm>
            <a:custGeom>
              <a:avLst/>
              <a:gdLst/>
              <a:ahLst/>
              <a:cxnLst/>
              <a:rect l="l" t="t" r="r" b="b"/>
              <a:pathLst>
                <a:path w="3619500" h="299085">
                  <a:moveTo>
                    <a:pt x="0" y="49783"/>
                  </a:moveTo>
                  <a:lnTo>
                    <a:pt x="3912" y="30432"/>
                  </a:lnTo>
                  <a:lnTo>
                    <a:pt x="14581" y="14604"/>
                  </a:lnTo>
                  <a:lnTo>
                    <a:pt x="30405" y="3921"/>
                  </a:lnTo>
                  <a:lnTo>
                    <a:pt x="49783" y="0"/>
                  </a:lnTo>
                  <a:lnTo>
                    <a:pt x="3569716" y="0"/>
                  </a:lnTo>
                  <a:lnTo>
                    <a:pt x="3589067" y="3921"/>
                  </a:lnTo>
                  <a:lnTo>
                    <a:pt x="3604895" y="14604"/>
                  </a:lnTo>
                  <a:lnTo>
                    <a:pt x="3615578" y="30432"/>
                  </a:lnTo>
                  <a:lnTo>
                    <a:pt x="3619500" y="49783"/>
                  </a:lnTo>
                  <a:lnTo>
                    <a:pt x="3619500" y="248919"/>
                  </a:lnTo>
                  <a:lnTo>
                    <a:pt x="3615578" y="268298"/>
                  </a:lnTo>
                  <a:lnTo>
                    <a:pt x="3604895" y="284122"/>
                  </a:lnTo>
                  <a:lnTo>
                    <a:pt x="3589067" y="294791"/>
                  </a:lnTo>
                  <a:lnTo>
                    <a:pt x="3569716" y="298703"/>
                  </a:lnTo>
                  <a:lnTo>
                    <a:pt x="49783" y="298703"/>
                  </a:lnTo>
                  <a:lnTo>
                    <a:pt x="30405" y="294791"/>
                  </a:lnTo>
                  <a:lnTo>
                    <a:pt x="14581" y="284122"/>
                  </a:lnTo>
                  <a:lnTo>
                    <a:pt x="3912" y="268298"/>
                  </a:lnTo>
                  <a:lnTo>
                    <a:pt x="0" y="248919"/>
                  </a:lnTo>
                  <a:lnTo>
                    <a:pt x="0" y="49783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54558" y="5405729"/>
            <a:ext cx="318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  <a:hlinkClick r:id="rId14"/>
              </a:rPr>
              <a:t>Laboralnews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  <a:hlinkClick r:id="rId1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  <a:hlinkClick r:id="rId14"/>
              </a:rPr>
              <a:t>(portales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  <a:hlinkClick r:id="rId1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  <a:hlinkClick r:id="rId14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  <a:hlinkClick r:id="rId14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  <a:hlinkClick r:id="rId14"/>
              </a:rPr>
              <a:t>empleo)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04874" y="1289430"/>
            <a:ext cx="796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rn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79440" y="735329"/>
            <a:ext cx="1388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ede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ciales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786820" y="1091120"/>
            <a:ext cx="3511550" cy="427355"/>
            <a:chOff x="4786820" y="1091120"/>
            <a:chExt cx="3511550" cy="427355"/>
          </a:xfrm>
        </p:grpSpPr>
        <p:sp>
          <p:nvSpPr>
            <p:cNvPr id="66" name="object 66"/>
            <p:cNvSpPr/>
            <p:nvPr/>
          </p:nvSpPr>
          <p:spPr>
            <a:xfrm>
              <a:off x="4799838" y="1251966"/>
              <a:ext cx="3485515" cy="253365"/>
            </a:xfrm>
            <a:custGeom>
              <a:avLst/>
              <a:gdLst/>
              <a:ahLst/>
              <a:cxnLst/>
              <a:rect l="l" t="t" r="r" b="b"/>
              <a:pathLst>
                <a:path w="3485515" h="253365">
                  <a:moveTo>
                    <a:pt x="0" y="252984"/>
                  </a:moveTo>
                  <a:lnTo>
                    <a:pt x="3485388" y="252984"/>
                  </a:lnTo>
                  <a:lnTo>
                    <a:pt x="3485388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973574" y="1104138"/>
              <a:ext cx="2441575" cy="295910"/>
            </a:xfrm>
            <a:custGeom>
              <a:avLst/>
              <a:gdLst/>
              <a:ahLst/>
              <a:cxnLst/>
              <a:rect l="l" t="t" r="r" b="b"/>
              <a:pathLst>
                <a:path w="2441575" h="295909">
                  <a:moveTo>
                    <a:pt x="2392172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246379"/>
                  </a:lnTo>
                  <a:lnTo>
                    <a:pt x="3877" y="265545"/>
                  </a:lnTo>
                  <a:lnTo>
                    <a:pt x="14446" y="281209"/>
                  </a:lnTo>
                  <a:lnTo>
                    <a:pt x="30110" y="291778"/>
                  </a:lnTo>
                  <a:lnTo>
                    <a:pt x="49275" y="295656"/>
                  </a:lnTo>
                  <a:lnTo>
                    <a:pt x="2392172" y="295656"/>
                  </a:lnTo>
                  <a:lnTo>
                    <a:pt x="2411337" y="291778"/>
                  </a:lnTo>
                  <a:lnTo>
                    <a:pt x="2427001" y="281209"/>
                  </a:lnTo>
                  <a:lnTo>
                    <a:pt x="2437570" y="265545"/>
                  </a:lnTo>
                  <a:lnTo>
                    <a:pt x="2441448" y="246379"/>
                  </a:lnTo>
                  <a:lnTo>
                    <a:pt x="2441448" y="49275"/>
                  </a:lnTo>
                  <a:lnTo>
                    <a:pt x="2437570" y="30110"/>
                  </a:lnTo>
                  <a:lnTo>
                    <a:pt x="2427001" y="14446"/>
                  </a:lnTo>
                  <a:lnTo>
                    <a:pt x="2411337" y="3877"/>
                  </a:lnTo>
                  <a:lnTo>
                    <a:pt x="239217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73574" y="1104138"/>
              <a:ext cx="2441575" cy="295910"/>
            </a:xfrm>
            <a:custGeom>
              <a:avLst/>
              <a:gdLst/>
              <a:ahLst/>
              <a:cxnLst/>
              <a:rect l="l" t="t" r="r" b="b"/>
              <a:pathLst>
                <a:path w="2441575" h="29590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392172" y="0"/>
                  </a:lnTo>
                  <a:lnTo>
                    <a:pt x="2411337" y="3877"/>
                  </a:lnTo>
                  <a:lnTo>
                    <a:pt x="2427001" y="14446"/>
                  </a:lnTo>
                  <a:lnTo>
                    <a:pt x="2437570" y="30110"/>
                  </a:lnTo>
                  <a:lnTo>
                    <a:pt x="2441448" y="49275"/>
                  </a:lnTo>
                  <a:lnTo>
                    <a:pt x="2441448" y="246379"/>
                  </a:lnTo>
                  <a:lnTo>
                    <a:pt x="2437570" y="265545"/>
                  </a:lnTo>
                  <a:lnTo>
                    <a:pt x="2427001" y="281209"/>
                  </a:lnTo>
                  <a:lnTo>
                    <a:pt x="2411337" y="291778"/>
                  </a:lnTo>
                  <a:lnTo>
                    <a:pt x="2392172" y="295656"/>
                  </a:lnTo>
                  <a:lnTo>
                    <a:pt x="49275" y="295656"/>
                  </a:lnTo>
                  <a:lnTo>
                    <a:pt x="30110" y="291778"/>
                  </a:lnTo>
                  <a:lnTo>
                    <a:pt x="14446" y="281209"/>
                  </a:lnTo>
                  <a:lnTo>
                    <a:pt x="3877" y="265545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068315" y="1075435"/>
            <a:ext cx="174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  <a:hlinkClick r:id="rId15"/>
              </a:rPr>
              <a:t>ww</a:t>
            </a:r>
            <a:r>
              <a:rPr sz="1800" spc="-125" dirty="0">
                <a:solidFill>
                  <a:srgbClr val="FFFFFF"/>
                </a:solidFill>
                <a:latin typeface="Calibri"/>
                <a:cs typeface="Calibri"/>
                <a:hlinkClick r:id="rId15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  <a:hlinkClick r:id="rId15"/>
              </a:rPr>
              <a:t>.l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  <a:hlinkClick r:id="rId15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  <a:hlinkClick r:id="rId15"/>
              </a:rPr>
              <a:t>n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  <a:hlinkClick r:id="rId15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  <a:hlinkClick r:id="rId15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  <a:hlinkClick r:id="rId15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  <a:hlinkClick r:id="rId15"/>
              </a:rPr>
              <a:t>in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  <a:hlinkClick r:id="rId15"/>
              </a:rPr>
              <a:t>.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  <a:hlinkClick r:id="rId15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  <a:hlinkClick r:id="rId15"/>
              </a:rPr>
              <a:t>om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786820" y="1545272"/>
            <a:ext cx="3511550" cy="425450"/>
            <a:chOff x="4786820" y="1545272"/>
            <a:chExt cx="3511550" cy="425450"/>
          </a:xfrm>
        </p:grpSpPr>
        <p:sp>
          <p:nvSpPr>
            <p:cNvPr id="71" name="object 71"/>
            <p:cNvSpPr/>
            <p:nvPr/>
          </p:nvSpPr>
          <p:spPr>
            <a:xfrm>
              <a:off x="4799838" y="1706118"/>
              <a:ext cx="3485515" cy="251460"/>
            </a:xfrm>
            <a:custGeom>
              <a:avLst/>
              <a:gdLst/>
              <a:ahLst/>
              <a:cxnLst/>
              <a:rect l="l" t="t" r="r" b="b"/>
              <a:pathLst>
                <a:path w="3485515" h="251460">
                  <a:moveTo>
                    <a:pt x="0" y="251460"/>
                  </a:moveTo>
                  <a:lnTo>
                    <a:pt x="3485388" y="251460"/>
                  </a:lnTo>
                  <a:lnTo>
                    <a:pt x="3485388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973574" y="1558290"/>
              <a:ext cx="2441575" cy="295910"/>
            </a:xfrm>
            <a:custGeom>
              <a:avLst/>
              <a:gdLst/>
              <a:ahLst/>
              <a:cxnLst/>
              <a:rect l="l" t="t" r="r" b="b"/>
              <a:pathLst>
                <a:path w="2441575" h="295910">
                  <a:moveTo>
                    <a:pt x="2392172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246380"/>
                  </a:lnTo>
                  <a:lnTo>
                    <a:pt x="3877" y="265545"/>
                  </a:lnTo>
                  <a:lnTo>
                    <a:pt x="14446" y="281209"/>
                  </a:lnTo>
                  <a:lnTo>
                    <a:pt x="30110" y="291778"/>
                  </a:lnTo>
                  <a:lnTo>
                    <a:pt x="49275" y="295656"/>
                  </a:lnTo>
                  <a:lnTo>
                    <a:pt x="2392172" y="295656"/>
                  </a:lnTo>
                  <a:lnTo>
                    <a:pt x="2411337" y="291778"/>
                  </a:lnTo>
                  <a:lnTo>
                    <a:pt x="2427001" y="281209"/>
                  </a:lnTo>
                  <a:lnTo>
                    <a:pt x="2437570" y="265545"/>
                  </a:lnTo>
                  <a:lnTo>
                    <a:pt x="2441448" y="246380"/>
                  </a:lnTo>
                  <a:lnTo>
                    <a:pt x="2441448" y="49275"/>
                  </a:lnTo>
                  <a:lnTo>
                    <a:pt x="2437570" y="30110"/>
                  </a:lnTo>
                  <a:lnTo>
                    <a:pt x="2427001" y="14446"/>
                  </a:lnTo>
                  <a:lnTo>
                    <a:pt x="2411337" y="3877"/>
                  </a:lnTo>
                  <a:lnTo>
                    <a:pt x="239217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973574" y="1558290"/>
              <a:ext cx="2441575" cy="295910"/>
            </a:xfrm>
            <a:custGeom>
              <a:avLst/>
              <a:gdLst/>
              <a:ahLst/>
              <a:cxnLst/>
              <a:rect l="l" t="t" r="r" b="b"/>
              <a:pathLst>
                <a:path w="2441575" h="295910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392172" y="0"/>
                  </a:lnTo>
                  <a:lnTo>
                    <a:pt x="2411337" y="3877"/>
                  </a:lnTo>
                  <a:lnTo>
                    <a:pt x="2427001" y="14446"/>
                  </a:lnTo>
                  <a:lnTo>
                    <a:pt x="2437570" y="30110"/>
                  </a:lnTo>
                  <a:lnTo>
                    <a:pt x="2441448" y="49275"/>
                  </a:lnTo>
                  <a:lnTo>
                    <a:pt x="2441448" y="246380"/>
                  </a:lnTo>
                  <a:lnTo>
                    <a:pt x="2437570" y="265545"/>
                  </a:lnTo>
                  <a:lnTo>
                    <a:pt x="2427001" y="281209"/>
                  </a:lnTo>
                  <a:lnTo>
                    <a:pt x="2411337" y="291778"/>
                  </a:lnTo>
                  <a:lnTo>
                    <a:pt x="2392172" y="295656"/>
                  </a:lnTo>
                  <a:lnTo>
                    <a:pt x="49275" y="295656"/>
                  </a:lnTo>
                  <a:lnTo>
                    <a:pt x="30110" y="291778"/>
                  </a:lnTo>
                  <a:lnTo>
                    <a:pt x="14446" y="281209"/>
                  </a:lnTo>
                  <a:lnTo>
                    <a:pt x="3877" y="265545"/>
                  </a:lnTo>
                  <a:lnTo>
                    <a:pt x="0" y="246380"/>
                  </a:lnTo>
                  <a:lnTo>
                    <a:pt x="0" y="49275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068315" y="1528953"/>
            <a:ext cx="168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  <a:hlinkClick r:id="rId16"/>
              </a:rPr>
              <a:t>www.xing.com/es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786820" y="1999424"/>
            <a:ext cx="3511550" cy="425450"/>
            <a:chOff x="4786820" y="1999424"/>
            <a:chExt cx="3511550" cy="425450"/>
          </a:xfrm>
        </p:grpSpPr>
        <p:sp>
          <p:nvSpPr>
            <p:cNvPr id="76" name="object 76"/>
            <p:cNvSpPr/>
            <p:nvPr/>
          </p:nvSpPr>
          <p:spPr>
            <a:xfrm>
              <a:off x="4799838" y="2158745"/>
              <a:ext cx="3485515" cy="253365"/>
            </a:xfrm>
            <a:custGeom>
              <a:avLst/>
              <a:gdLst/>
              <a:ahLst/>
              <a:cxnLst/>
              <a:rect l="l" t="t" r="r" b="b"/>
              <a:pathLst>
                <a:path w="3485515" h="253364">
                  <a:moveTo>
                    <a:pt x="0" y="252984"/>
                  </a:moveTo>
                  <a:lnTo>
                    <a:pt x="3485388" y="252984"/>
                  </a:lnTo>
                  <a:lnTo>
                    <a:pt x="3485388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973574" y="2012441"/>
              <a:ext cx="2441575" cy="294640"/>
            </a:xfrm>
            <a:custGeom>
              <a:avLst/>
              <a:gdLst/>
              <a:ahLst/>
              <a:cxnLst/>
              <a:rect l="l" t="t" r="r" b="b"/>
              <a:pathLst>
                <a:path w="2441575" h="294639">
                  <a:moveTo>
                    <a:pt x="2392426" y="0"/>
                  </a:moveTo>
                  <a:lnTo>
                    <a:pt x="49022" y="0"/>
                  </a:lnTo>
                  <a:lnTo>
                    <a:pt x="29950" y="3855"/>
                  </a:lnTo>
                  <a:lnTo>
                    <a:pt x="14366" y="14366"/>
                  </a:lnTo>
                  <a:lnTo>
                    <a:pt x="3855" y="29950"/>
                  </a:lnTo>
                  <a:lnTo>
                    <a:pt x="0" y="49022"/>
                  </a:lnTo>
                  <a:lnTo>
                    <a:pt x="0" y="245110"/>
                  </a:lnTo>
                  <a:lnTo>
                    <a:pt x="3855" y="264181"/>
                  </a:lnTo>
                  <a:lnTo>
                    <a:pt x="14366" y="279765"/>
                  </a:lnTo>
                  <a:lnTo>
                    <a:pt x="29950" y="290276"/>
                  </a:lnTo>
                  <a:lnTo>
                    <a:pt x="49022" y="294132"/>
                  </a:lnTo>
                  <a:lnTo>
                    <a:pt x="2392426" y="294132"/>
                  </a:lnTo>
                  <a:lnTo>
                    <a:pt x="2411497" y="290276"/>
                  </a:lnTo>
                  <a:lnTo>
                    <a:pt x="2427081" y="279765"/>
                  </a:lnTo>
                  <a:lnTo>
                    <a:pt x="2437592" y="264181"/>
                  </a:lnTo>
                  <a:lnTo>
                    <a:pt x="2441448" y="245110"/>
                  </a:lnTo>
                  <a:lnTo>
                    <a:pt x="2441448" y="49022"/>
                  </a:lnTo>
                  <a:lnTo>
                    <a:pt x="2437592" y="29950"/>
                  </a:lnTo>
                  <a:lnTo>
                    <a:pt x="2427081" y="14366"/>
                  </a:lnTo>
                  <a:lnTo>
                    <a:pt x="2411497" y="3855"/>
                  </a:lnTo>
                  <a:lnTo>
                    <a:pt x="239242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73574" y="2012441"/>
              <a:ext cx="2441575" cy="294640"/>
            </a:xfrm>
            <a:custGeom>
              <a:avLst/>
              <a:gdLst/>
              <a:ahLst/>
              <a:cxnLst/>
              <a:rect l="l" t="t" r="r" b="b"/>
              <a:pathLst>
                <a:path w="2441575" h="294639">
                  <a:moveTo>
                    <a:pt x="0" y="49022"/>
                  </a:moveTo>
                  <a:lnTo>
                    <a:pt x="3855" y="29950"/>
                  </a:lnTo>
                  <a:lnTo>
                    <a:pt x="14366" y="14366"/>
                  </a:lnTo>
                  <a:lnTo>
                    <a:pt x="29950" y="3855"/>
                  </a:lnTo>
                  <a:lnTo>
                    <a:pt x="49022" y="0"/>
                  </a:lnTo>
                  <a:lnTo>
                    <a:pt x="2392426" y="0"/>
                  </a:lnTo>
                  <a:lnTo>
                    <a:pt x="2411497" y="3855"/>
                  </a:lnTo>
                  <a:lnTo>
                    <a:pt x="2427081" y="14366"/>
                  </a:lnTo>
                  <a:lnTo>
                    <a:pt x="2437592" y="29950"/>
                  </a:lnTo>
                  <a:lnTo>
                    <a:pt x="2441448" y="49022"/>
                  </a:lnTo>
                  <a:lnTo>
                    <a:pt x="2441448" y="245110"/>
                  </a:lnTo>
                  <a:lnTo>
                    <a:pt x="2437592" y="264181"/>
                  </a:lnTo>
                  <a:lnTo>
                    <a:pt x="2427081" y="279765"/>
                  </a:lnTo>
                  <a:lnTo>
                    <a:pt x="2411497" y="290276"/>
                  </a:lnTo>
                  <a:lnTo>
                    <a:pt x="2392426" y="294132"/>
                  </a:lnTo>
                  <a:lnTo>
                    <a:pt x="49022" y="294132"/>
                  </a:lnTo>
                  <a:lnTo>
                    <a:pt x="29950" y="290276"/>
                  </a:lnTo>
                  <a:lnTo>
                    <a:pt x="14366" y="279765"/>
                  </a:lnTo>
                  <a:lnTo>
                    <a:pt x="3855" y="264181"/>
                  </a:lnTo>
                  <a:lnTo>
                    <a:pt x="0" y="245110"/>
                  </a:lnTo>
                  <a:lnTo>
                    <a:pt x="0" y="4902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068315" y="1982851"/>
            <a:ext cx="1619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www.twitter.com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786884" y="2452116"/>
            <a:ext cx="3511550" cy="425450"/>
            <a:chOff x="4786884" y="2452116"/>
            <a:chExt cx="3511550" cy="425450"/>
          </a:xfrm>
        </p:grpSpPr>
        <p:sp>
          <p:nvSpPr>
            <p:cNvPr id="81" name="object 81"/>
            <p:cNvSpPr/>
            <p:nvPr/>
          </p:nvSpPr>
          <p:spPr>
            <a:xfrm>
              <a:off x="4799838" y="2612898"/>
              <a:ext cx="3485515" cy="251460"/>
            </a:xfrm>
            <a:custGeom>
              <a:avLst/>
              <a:gdLst/>
              <a:ahLst/>
              <a:cxnLst/>
              <a:rect l="l" t="t" r="r" b="b"/>
              <a:pathLst>
                <a:path w="3485515" h="251460">
                  <a:moveTo>
                    <a:pt x="0" y="251460"/>
                  </a:moveTo>
                  <a:lnTo>
                    <a:pt x="3485388" y="251460"/>
                  </a:lnTo>
                  <a:lnTo>
                    <a:pt x="3485388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73574" y="2465070"/>
              <a:ext cx="2441575" cy="295910"/>
            </a:xfrm>
            <a:custGeom>
              <a:avLst/>
              <a:gdLst/>
              <a:ahLst/>
              <a:cxnLst/>
              <a:rect l="l" t="t" r="r" b="b"/>
              <a:pathLst>
                <a:path w="2441575" h="295910">
                  <a:moveTo>
                    <a:pt x="2392172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246379"/>
                  </a:lnTo>
                  <a:lnTo>
                    <a:pt x="3877" y="265545"/>
                  </a:lnTo>
                  <a:lnTo>
                    <a:pt x="14446" y="281209"/>
                  </a:lnTo>
                  <a:lnTo>
                    <a:pt x="30110" y="291778"/>
                  </a:lnTo>
                  <a:lnTo>
                    <a:pt x="49275" y="295655"/>
                  </a:lnTo>
                  <a:lnTo>
                    <a:pt x="2392172" y="295655"/>
                  </a:lnTo>
                  <a:lnTo>
                    <a:pt x="2411337" y="291778"/>
                  </a:lnTo>
                  <a:lnTo>
                    <a:pt x="2427001" y="281209"/>
                  </a:lnTo>
                  <a:lnTo>
                    <a:pt x="2437570" y="265545"/>
                  </a:lnTo>
                  <a:lnTo>
                    <a:pt x="2441448" y="246379"/>
                  </a:lnTo>
                  <a:lnTo>
                    <a:pt x="2441448" y="49275"/>
                  </a:lnTo>
                  <a:lnTo>
                    <a:pt x="2437570" y="30110"/>
                  </a:lnTo>
                  <a:lnTo>
                    <a:pt x="2427001" y="14446"/>
                  </a:lnTo>
                  <a:lnTo>
                    <a:pt x="2411337" y="3877"/>
                  </a:lnTo>
                  <a:lnTo>
                    <a:pt x="239217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73574" y="2465070"/>
              <a:ext cx="2441575" cy="295910"/>
            </a:xfrm>
            <a:custGeom>
              <a:avLst/>
              <a:gdLst/>
              <a:ahLst/>
              <a:cxnLst/>
              <a:rect l="l" t="t" r="r" b="b"/>
              <a:pathLst>
                <a:path w="2441575" h="295910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392172" y="0"/>
                  </a:lnTo>
                  <a:lnTo>
                    <a:pt x="2411337" y="3877"/>
                  </a:lnTo>
                  <a:lnTo>
                    <a:pt x="2427001" y="14446"/>
                  </a:lnTo>
                  <a:lnTo>
                    <a:pt x="2437570" y="30110"/>
                  </a:lnTo>
                  <a:lnTo>
                    <a:pt x="2441448" y="49275"/>
                  </a:lnTo>
                  <a:lnTo>
                    <a:pt x="2441448" y="246379"/>
                  </a:lnTo>
                  <a:lnTo>
                    <a:pt x="2437570" y="265545"/>
                  </a:lnTo>
                  <a:lnTo>
                    <a:pt x="2427001" y="281209"/>
                  </a:lnTo>
                  <a:lnTo>
                    <a:pt x="2411337" y="291778"/>
                  </a:lnTo>
                  <a:lnTo>
                    <a:pt x="2392172" y="295655"/>
                  </a:lnTo>
                  <a:lnTo>
                    <a:pt x="49275" y="295655"/>
                  </a:lnTo>
                  <a:lnTo>
                    <a:pt x="30110" y="291778"/>
                  </a:lnTo>
                  <a:lnTo>
                    <a:pt x="14446" y="281209"/>
                  </a:lnTo>
                  <a:lnTo>
                    <a:pt x="3877" y="265545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068315" y="2436367"/>
            <a:ext cx="1861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  <a:hlinkClick r:id="rId18"/>
              </a:rPr>
              <a:t>www.facebook.com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719064" y="2871038"/>
            <a:ext cx="1306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Otras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fuentes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4541456" y="3288728"/>
            <a:ext cx="4253865" cy="305435"/>
            <a:chOff x="4541456" y="3288728"/>
            <a:chExt cx="4253865" cy="305435"/>
          </a:xfrm>
        </p:grpSpPr>
        <p:sp>
          <p:nvSpPr>
            <p:cNvPr id="87" name="object 87"/>
            <p:cNvSpPr/>
            <p:nvPr/>
          </p:nvSpPr>
          <p:spPr>
            <a:xfrm>
              <a:off x="4554474" y="3405377"/>
              <a:ext cx="4227830" cy="175260"/>
            </a:xfrm>
            <a:custGeom>
              <a:avLst/>
              <a:gdLst/>
              <a:ahLst/>
              <a:cxnLst/>
              <a:rect l="l" t="t" r="r" b="b"/>
              <a:pathLst>
                <a:path w="4227830" h="175260">
                  <a:moveTo>
                    <a:pt x="0" y="175260"/>
                  </a:moveTo>
                  <a:lnTo>
                    <a:pt x="4227576" y="175260"/>
                  </a:lnTo>
                  <a:lnTo>
                    <a:pt x="4227576" y="0"/>
                  </a:lnTo>
                  <a:lnTo>
                    <a:pt x="0" y="0"/>
                  </a:lnTo>
                  <a:lnTo>
                    <a:pt x="0" y="17526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766310" y="3301745"/>
              <a:ext cx="2958465" cy="207645"/>
            </a:xfrm>
            <a:custGeom>
              <a:avLst/>
              <a:gdLst/>
              <a:ahLst/>
              <a:cxnLst/>
              <a:rect l="l" t="t" r="r" b="b"/>
              <a:pathLst>
                <a:path w="2958465" h="207645">
                  <a:moveTo>
                    <a:pt x="2923540" y="0"/>
                  </a:moveTo>
                  <a:lnTo>
                    <a:pt x="34543" y="0"/>
                  </a:lnTo>
                  <a:lnTo>
                    <a:pt x="21109" y="2718"/>
                  </a:lnTo>
                  <a:lnTo>
                    <a:pt x="10128" y="10128"/>
                  </a:lnTo>
                  <a:lnTo>
                    <a:pt x="2718" y="21109"/>
                  </a:lnTo>
                  <a:lnTo>
                    <a:pt x="0" y="34543"/>
                  </a:lnTo>
                  <a:lnTo>
                    <a:pt x="0" y="172719"/>
                  </a:lnTo>
                  <a:lnTo>
                    <a:pt x="2718" y="186154"/>
                  </a:lnTo>
                  <a:lnTo>
                    <a:pt x="10128" y="197135"/>
                  </a:lnTo>
                  <a:lnTo>
                    <a:pt x="21109" y="204545"/>
                  </a:lnTo>
                  <a:lnTo>
                    <a:pt x="34543" y="207263"/>
                  </a:lnTo>
                  <a:lnTo>
                    <a:pt x="2923540" y="207263"/>
                  </a:lnTo>
                  <a:lnTo>
                    <a:pt x="2936974" y="204545"/>
                  </a:lnTo>
                  <a:lnTo>
                    <a:pt x="2947955" y="197135"/>
                  </a:lnTo>
                  <a:lnTo>
                    <a:pt x="2955365" y="186154"/>
                  </a:lnTo>
                  <a:lnTo>
                    <a:pt x="2958084" y="172719"/>
                  </a:lnTo>
                  <a:lnTo>
                    <a:pt x="2958084" y="34543"/>
                  </a:lnTo>
                  <a:lnTo>
                    <a:pt x="2955365" y="21109"/>
                  </a:lnTo>
                  <a:lnTo>
                    <a:pt x="2947955" y="10128"/>
                  </a:lnTo>
                  <a:lnTo>
                    <a:pt x="2936974" y="2718"/>
                  </a:lnTo>
                  <a:lnTo>
                    <a:pt x="292354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766310" y="3301745"/>
              <a:ext cx="2958465" cy="207645"/>
            </a:xfrm>
            <a:custGeom>
              <a:avLst/>
              <a:gdLst/>
              <a:ahLst/>
              <a:cxnLst/>
              <a:rect l="l" t="t" r="r" b="b"/>
              <a:pathLst>
                <a:path w="2958465" h="207645">
                  <a:moveTo>
                    <a:pt x="0" y="34543"/>
                  </a:moveTo>
                  <a:lnTo>
                    <a:pt x="2718" y="21109"/>
                  </a:lnTo>
                  <a:lnTo>
                    <a:pt x="10128" y="10128"/>
                  </a:lnTo>
                  <a:lnTo>
                    <a:pt x="21109" y="2718"/>
                  </a:lnTo>
                  <a:lnTo>
                    <a:pt x="34543" y="0"/>
                  </a:lnTo>
                  <a:lnTo>
                    <a:pt x="2923540" y="0"/>
                  </a:lnTo>
                  <a:lnTo>
                    <a:pt x="2936974" y="2718"/>
                  </a:lnTo>
                  <a:lnTo>
                    <a:pt x="2947955" y="10128"/>
                  </a:lnTo>
                  <a:lnTo>
                    <a:pt x="2955365" y="21109"/>
                  </a:lnTo>
                  <a:lnTo>
                    <a:pt x="2958084" y="34543"/>
                  </a:lnTo>
                  <a:lnTo>
                    <a:pt x="2958084" y="172719"/>
                  </a:lnTo>
                  <a:lnTo>
                    <a:pt x="2955365" y="186154"/>
                  </a:lnTo>
                  <a:lnTo>
                    <a:pt x="2947955" y="197135"/>
                  </a:lnTo>
                  <a:lnTo>
                    <a:pt x="2936974" y="204545"/>
                  </a:lnTo>
                  <a:lnTo>
                    <a:pt x="2923540" y="207263"/>
                  </a:lnTo>
                  <a:lnTo>
                    <a:pt x="34543" y="207263"/>
                  </a:lnTo>
                  <a:lnTo>
                    <a:pt x="21109" y="204545"/>
                  </a:lnTo>
                  <a:lnTo>
                    <a:pt x="10128" y="197135"/>
                  </a:lnTo>
                  <a:lnTo>
                    <a:pt x="2718" y="186154"/>
                  </a:lnTo>
                  <a:lnTo>
                    <a:pt x="0" y="172719"/>
                  </a:lnTo>
                  <a:lnTo>
                    <a:pt x="0" y="3454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4875657" y="3228594"/>
            <a:ext cx="1133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Prensa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4541456" y="3605720"/>
            <a:ext cx="4253865" cy="303530"/>
            <a:chOff x="4541456" y="3605720"/>
            <a:chExt cx="4253865" cy="303530"/>
          </a:xfrm>
        </p:grpSpPr>
        <p:sp>
          <p:nvSpPr>
            <p:cNvPr id="92" name="object 92"/>
            <p:cNvSpPr/>
            <p:nvPr/>
          </p:nvSpPr>
          <p:spPr>
            <a:xfrm>
              <a:off x="4554474" y="3719322"/>
              <a:ext cx="4227830" cy="177165"/>
            </a:xfrm>
            <a:custGeom>
              <a:avLst/>
              <a:gdLst/>
              <a:ahLst/>
              <a:cxnLst/>
              <a:rect l="l" t="t" r="r" b="b"/>
              <a:pathLst>
                <a:path w="4227830" h="177164">
                  <a:moveTo>
                    <a:pt x="0" y="176783"/>
                  </a:moveTo>
                  <a:lnTo>
                    <a:pt x="4227576" y="176783"/>
                  </a:lnTo>
                  <a:lnTo>
                    <a:pt x="4227576" y="0"/>
                  </a:lnTo>
                  <a:lnTo>
                    <a:pt x="0" y="0"/>
                  </a:lnTo>
                  <a:lnTo>
                    <a:pt x="0" y="176783"/>
                  </a:lnTo>
                  <a:close/>
                </a:path>
              </a:pathLst>
            </a:custGeom>
            <a:ln w="25908">
              <a:solidFill>
                <a:srgbClr val="705F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766310" y="3618738"/>
              <a:ext cx="3304540" cy="204470"/>
            </a:xfrm>
            <a:custGeom>
              <a:avLst/>
              <a:gdLst/>
              <a:ahLst/>
              <a:cxnLst/>
              <a:rect l="l" t="t" r="r" b="b"/>
              <a:pathLst>
                <a:path w="3304540" h="204470">
                  <a:moveTo>
                    <a:pt x="3269995" y="0"/>
                  </a:moveTo>
                  <a:lnTo>
                    <a:pt x="34036" y="0"/>
                  </a:lnTo>
                  <a:lnTo>
                    <a:pt x="20788" y="2674"/>
                  </a:lnTo>
                  <a:lnTo>
                    <a:pt x="9969" y="9969"/>
                  </a:lnTo>
                  <a:lnTo>
                    <a:pt x="2674" y="20788"/>
                  </a:lnTo>
                  <a:lnTo>
                    <a:pt x="0" y="34036"/>
                  </a:lnTo>
                  <a:lnTo>
                    <a:pt x="0" y="170180"/>
                  </a:lnTo>
                  <a:lnTo>
                    <a:pt x="2674" y="183427"/>
                  </a:lnTo>
                  <a:lnTo>
                    <a:pt x="9969" y="194246"/>
                  </a:lnTo>
                  <a:lnTo>
                    <a:pt x="20788" y="201541"/>
                  </a:lnTo>
                  <a:lnTo>
                    <a:pt x="34036" y="204216"/>
                  </a:lnTo>
                  <a:lnTo>
                    <a:pt x="3269995" y="204216"/>
                  </a:lnTo>
                  <a:lnTo>
                    <a:pt x="3283243" y="201541"/>
                  </a:lnTo>
                  <a:lnTo>
                    <a:pt x="3294062" y="194246"/>
                  </a:lnTo>
                  <a:lnTo>
                    <a:pt x="3301357" y="183427"/>
                  </a:lnTo>
                  <a:lnTo>
                    <a:pt x="3304032" y="170180"/>
                  </a:lnTo>
                  <a:lnTo>
                    <a:pt x="3304032" y="34036"/>
                  </a:lnTo>
                  <a:lnTo>
                    <a:pt x="3301357" y="20788"/>
                  </a:lnTo>
                  <a:lnTo>
                    <a:pt x="3294062" y="9969"/>
                  </a:lnTo>
                  <a:lnTo>
                    <a:pt x="3283243" y="2674"/>
                  </a:lnTo>
                  <a:lnTo>
                    <a:pt x="3269995" y="0"/>
                  </a:lnTo>
                  <a:close/>
                </a:path>
              </a:pathLst>
            </a:custGeom>
            <a:solidFill>
              <a:srgbClr val="705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766310" y="3618738"/>
              <a:ext cx="3304540" cy="204470"/>
            </a:xfrm>
            <a:custGeom>
              <a:avLst/>
              <a:gdLst/>
              <a:ahLst/>
              <a:cxnLst/>
              <a:rect l="l" t="t" r="r" b="b"/>
              <a:pathLst>
                <a:path w="3304540" h="204470">
                  <a:moveTo>
                    <a:pt x="0" y="34036"/>
                  </a:moveTo>
                  <a:lnTo>
                    <a:pt x="2674" y="20788"/>
                  </a:lnTo>
                  <a:lnTo>
                    <a:pt x="9969" y="9969"/>
                  </a:lnTo>
                  <a:lnTo>
                    <a:pt x="20788" y="2674"/>
                  </a:lnTo>
                  <a:lnTo>
                    <a:pt x="34036" y="0"/>
                  </a:lnTo>
                  <a:lnTo>
                    <a:pt x="3269995" y="0"/>
                  </a:lnTo>
                  <a:lnTo>
                    <a:pt x="3283243" y="2674"/>
                  </a:lnTo>
                  <a:lnTo>
                    <a:pt x="3294062" y="9969"/>
                  </a:lnTo>
                  <a:lnTo>
                    <a:pt x="3301357" y="20788"/>
                  </a:lnTo>
                  <a:lnTo>
                    <a:pt x="3304032" y="34036"/>
                  </a:lnTo>
                  <a:lnTo>
                    <a:pt x="3304032" y="170180"/>
                  </a:lnTo>
                  <a:lnTo>
                    <a:pt x="3301357" y="183427"/>
                  </a:lnTo>
                  <a:lnTo>
                    <a:pt x="3294062" y="194246"/>
                  </a:lnTo>
                  <a:lnTo>
                    <a:pt x="3283243" y="201541"/>
                  </a:lnTo>
                  <a:lnTo>
                    <a:pt x="3269995" y="204216"/>
                  </a:lnTo>
                  <a:lnTo>
                    <a:pt x="34036" y="204216"/>
                  </a:lnTo>
                  <a:lnTo>
                    <a:pt x="20788" y="201541"/>
                  </a:lnTo>
                  <a:lnTo>
                    <a:pt x="9969" y="194246"/>
                  </a:lnTo>
                  <a:lnTo>
                    <a:pt x="2674" y="183427"/>
                  </a:lnTo>
                  <a:lnTo>
                    <a:pt x="0" y="170180"/>
                  </a:lnTo>
                  <a:lnTo>
                    <a:pt x="0" y="340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4875657" y="3544265"/>
            <a:ext cx="2519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Servicio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Público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Empleo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4541456" y="3921188"/>
            <a:ext cx="4253865" cy="634365"/>
            <a:chOff x="4541456" y="3921188"/>
            <a:chExt cx="4253865" cy="634365"/>
          </a:xfrm>
        </p:grpSpPr>
        <p:sp>
          <p:nvSpPr>
            <p:cNvPr id="97" name="object 97"/>
            <p:cNvSpPr/>
            <p:nvPr/>
          </p:nvSpPr>
          <p:spPr>
            <a:xfrm>
              <a:off x="4554474" y="4365498"/>
              <a:ext cx="4227830" cy="177165"/>
            </a:xfrm>
            <a:custGeom>
              <a:avLst/>
              <a:gdLst/>
              <a:ahLst/>
              <a:cxnLst/>
              <a:rect l="l" t="t" r="r" b="b"/>
              <a:pathLst>
                <a:path w="4227830" h="177164">
                  <a:moveTo>
                    <a:pt x="0" y="176783"/>
                  </a:moveTo>
                  <a:lnTo>
                    <a:pt x="4227576" y="176783"/>
                  </a:lnTo>
                  <a:lnTo>
                    <a:pt x="4227576" y="0"/>
                  </a:lnTo>
                  <a:lnTo>
                    <a:pt x="0" y="0"/>
                  </a:lnTo>
                  <a:lnTo>
                    <a:pt x="0" y="176783"/>
                  </a:lnTo>
                  <a:close/>
                </a:path>
              </a:pathLst>
            </a:custGeom>
            <a:ln w="25908">
              <a:solidFill>
                <a:srgbClr val="5F5B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766310" y="3934206"/>
              <a:ext cx="3827145" cy="535305"/>
            </a:xfrm>
            <a:custGeom>
              <a:avLst/>
              <a:gdLst/>
              <a:ahLst/>
              <a:cxnLst/>
              <a:rect l="l" t="t" r="r" b="b"/>
              <a:pathLst>
                <a:path w="3827145" h="535304">
                  <a:moveTo>
                    <a:pt x="3737610" y="0"/>
                  </a:moveTo>
                  <a:lnTo>
                    <a:pt x="89153" y="0"/>
                  </a:lnTo>
                  <a:lnTo>
                    <a:pt x="54435" y="7000"/>
                  </a:lnTo>
                  <a:lnTo>
                    <a:pt x="26098" y="26098"/>
                  </a:lnTo>
                  <a:lnTo>
                    <a:pt x="7000" y="54435"/>
                  </a:lnTo>
                  <a:lnTo>
                    <a:pt x="0" y="89154"/>
                  </a:lnTo>
                  <a:lnTo>
                    <a:pt x="0" y="445770"/>
                  </a:lnTo>
                  <a:lnTo>
                    <a:pt x="7000" y="480488"/>
                  </a:lnTo>
                  <a:lnTo>
                    <a:pt x="26098" y="508825"/>
                  </a:lnTo>
                  <a:lnTo>
                    <a:pt x="54435" y="527923"/>
                  </a:lnTo>
                  <a:lnTo>
                    <a:pt x="89153" y="534924"/>
                  </a:lnTo>
                  <a:lnTo>
                    <a:pt x="3737610" y="534924"/>
                  </a:lnTo>
                  <a:lnTo>
                    <a:pt x="3772328" y="527923"/>
                  </a:lnTo>
                  <a:lnTo>
                    <a:pt x="3800665" y="508825"/>
                  </a:lnTo>
                  <a:lnTo>
                    <a:pt x="3819763" y="480488"/>
                  </a:lnTo>
                  <a:lnTo>
                    <a:pt x="3826764" y="445770"/>
                  </a:lnTo>
                  <a:lnTo>
                    <a:pt x="3826764" y="89154"/>
                  </a:lnTo>
                  <a:lnTo>
                    <a:pt x="3819763" y="54435"/>
                  </a:lnTo>
                  <a:lnTo>
                    <a:pt x="3800665" y="26098"/>
                  </a:lnTo>
                  <a:lnTo>
                    <a:pt x="3772328" y="7000"/>
                  </a:lnTo>
                  <a:lnTo>
                    <a:pt x="3737610" y="0"/>
                  </a:lnTo>
                  <a:close/>
                </a:path>
              </a:pathLst>
            </a:custGeom>
            <a:solidFill>
              <a:srgbClr val="5F5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766310" y="3934206"/>
              <a:ext cx="3827145" cy="535305"/>
            </a:xfrm>
            <a:custGeom>
              <a:avLst/>
              <a:gdLst/>
              <a:ahLst/>
              <a:cxnLst/>
              <a:rect l="l" t="t" r="r" b="b"/>
              <a:pathLst>
                <a:path w="3827145" h="535304">
                  <a:moveTo>
                    <a:pt x="0" y="89154"/>
                  </a:moveTo>
                  <a:lnTo>
                    <a:pt x="7000" y="54435"/>
                  </a:lnTo>
                  <a:lnTo>
                    <a:pt x="26098" y="26098"/>
                  </a:lnTo>
                  <a:lnTo>
                    <a:pt x="54435" y="7000"/>
                  </a:lnTo>
                  <a:lnTo>
                    <a:pt x="89153" y="0"/>
                  </a:lnTo>
                  <a:lnTo>
                    <a:pt x="3737610" y="0"/>
                  </a:lnTo>
                  <a:lnTo>
                    <a:pt x="3772328" y="7000"/>
                  </a:lnTo>
                  <a:lnTo>
                    <a:pt x="3800665" y="26098"/>
                  </a:lnTo>
                  <a:lnTo>
                    <a:pt x="3819763" y="54435"/>
                  </a:lnTo>
                  <a:lnTo>
                    <a:pt x="3826764" y="89154"/>
                  </a:lnTo>
                  <a:lnTo>
                    <a:pt x="3826764" y="445770"/>
                  </a:lnTo>
                  <a:lnTo>
                    <a:pt x="3819763" y="480488"/>
                  </a:lnTo>
                  <a:lnTo>
                    <a:pt x="3800665" y="508825"/>
                  </a:lnTo>
                  <a:lnTo>
                    <a:pt x="3772328" y="527923"/>
                  </a:lnTo>
                  <a:lnTo>
                    <a:pt x="3737610" y="534924"/>
                  </a:lnTo>
                  <a:lnTo>
                    <a:pt x="89153" y="534924"/>
                  </a:lnTo>
                  <a:lnTo>
                    <a:pt x="54435" y="527923"/>
                  </a:lnTo>
                  <a:lnTo>
                    <a:pt x="26098" y="508825"/>
                  </a:lnTo>
                  <a:lnTo>
                    <a:pt x="7000" y="480488"/>
                  </a:lnTo>
                  <a:lnTo>
                    <a:pt x="0" y="445770"/>
                  </a:lnTo>
                  <a:lnTo>
                    <a:pt x="0" y="8915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4782764" y="3899103"/>
            <a:ext cx="3794125" cy="55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ts val="2065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  <a:hlinkClick r:id="rId19"/>
              </a:rPr>
              <a:t>ETTs: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  <a:hlinkClick r:id="rId19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  <a:hlinkClick r:id="rId19"/>
              </a:rPr>
              <a:t>Adecco,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  <a:hlinkClick r:id="rId19"/>
              </a:rPr>
              <a:t>Manpower,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  <a:hlinkClick r:id="rId19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  <a:hlinkClick r:id="rId19"/>
              </a:rPr>
              <a:t>Randstad,</a:t>
            </a:r>
            <a:endParaRPr sz="1800">
              <a:latin typeface="Calibri"/>
              <a:cs typeface="Calibri"/>
            </a:endParaRPr>
          </a:p>
          <a:p>
            <a:pPr marL="121285">
              <a:lnSpc>
                <a:spcPts val="2065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  <a:hlinkClick r:id="rId19"/>
              </a:rPr>
              <a:t>otras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4541456" y="4567364"/>
            <a:ext cx="4253865" cy="305435"/>
            <a:chOff x="4541456" y="4567364"/>
            <a:chExt cx="4253865" cy="305435"/>
          </a:xfrm>
        </p:grpSpPr>
        <p:sp>
          <p:nvSpPr>
            <p:cNvPr id="102" name="object 102"/>
            <p:cNvSpPr/>
            <p:nvPr/>
          </p:nvSpPr>
          <p:spPr>
            <a:xfrm>
              <a:off x="4554474" y="4682490"/>
              <a:ext cx="4227830" cy="177165"/>
            </a:xfrm>
            <a:custGeom>
              <a:avLst/>
              <a:gdLst/>
              <a:ahLst/>
              <a:cxnLst/>
              <a:rect l="l" t="t" r="r" b="b"/>
              <a:pathLst>
                <a:path w="4227830" h="177164">
                  <a:moveTo>
                    <a:pt x="0" y="176783"/>
                  </a:moveTo>
                  <a:lnTo>
                    <a:pt x="4227576" y="176783"/>
                  </a:lnTo>
                  <a:lnTo>
                    <a:pt x="4227576" y="0"/>
                  </a:lnTo>
                  <a:lnTo>
                    <a:pt x="0" y="0"/>
                  </a:lnTo>
                  <a:lnTo>
                    <a:pt x="0" y="176783"/>
                  </a:lnTo>
                  <a:close/>
                </a:path>
              </a:pathLst>
            </a:custGeom>
            <a:ln w="25908">
              <a:solidFill>
                <a:srgbClr val="566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766310" y="4580382"/>
              <a:ext cx="2557780" cy="205740"/>
            </a:xfrm>
            <a:custGeom>
              <a:avLst/>
              <a:gdLst/>
              <a:ahLst/>
              <a:cxnLst/>
              <a:rect l="l" t="t" r="r" b="b"/>
              <a:pathLst>
                <a:path w="2557779" h="205739">
                  <a:moveTo>
                    <a:pt x="2522982" y="0"/>
                  </a:moveTo>
                  <a:lnTo>
                    <a:pt x="34289" y="0"/>
                  </a:lnTo>
                  <a:lnTo>
                    <a:pt x="20949" y="2696"/>
                  </a:lnTo>
                  <a:lnTo>
                    <a:pt x="10048" y="10048"/>
                  </a:lnTo>
                  <a:lnTo>
                    <a:pt x="2696" y="20949"/>
                  </a:lnTo>
                  <a:lnTo>
                    <a:pt x="0" y="34290"/>
                  </a:lnTo>
                  <a:lnTo>
                    <a:pt x="0" y="171450"/>
                  </a:lnTo>
                  <a:lnTo>
                    <a:pt x="2696" y="184790"/>
                  </a:lnTo>
                  <a:lnTo>
                    <a:pt x="10048" y="195691"/>
                  </a:lnTo>
                  <a:lnTo>
                    <a:pt x="20949" y="203043"/>
                  </a:lnTo>
                  <a:lnTo>
                    <a:pt x="34289" y="205740"/>
                  </a:lnTo>
                  <a:lnTo>
                    <a:pt x="2522982" y="205740"/>
                  </a:lnTo>
                  <a:lnTo>
                    <a:pt x="2536322" y="203043"/>
                  </a:lnTo>
                  <a:lnTo>
                    <a:pt x="2547223" y="195691"/>
                  </a:lnTo>
                  <a:lnTo>
                    <a:pt x="2554575" y="184790"/>
                  </a:lnTo>
                  <a:lnTo>
                    <a:pt x="2557271" y="171450"/>
                  </a:lnTo>
                  <a:lnTo>
                    <a:pt x="2557271" y="34290"/>
                  </a:lnTo>
                  <a:lnTo>
                    <a:pt x="2554575" y="20949"/>
                  </a:lnTo>
                  <a:lnTo>
                    <a:pt x="2547223" y="10048"/>
                  </a:lnTo>
                  <a:lnTo>
                    <a:pt x="2536322" y="2696"/>
                  </a:lnTo>
                  <a:lnTo>
                    <a:pt x="2522982" y="0"/>
                  </a:lnTo>
                  <a:close/>
                </a:path>
              </a:pathLst>
            </a:custGeom>
            <a:solidFill>
              <a:srgbClr val="566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766310" y="4580382"/>
              <a:ext cx="2557780" cy="205740"/>
            </a:xfrm>
            <a:custGeom>
              <a:avLst/>
              <a:gdLst/>
              <a:ahLst/>
              <a:cxnLst/>
              <a:rect l="l" t="t" r="r" b="b"/>
              <a:pathLst>
                <a:path w="2557779" h="205739">
                  <a:moveTo>
                    <a:pt x="0" y="34290"/>
                  </a:moveTo>
                  <a:lnTo>
                    <a:pt x="2696" y="20949"/>
                  </a:lnTo>
                  <a:lnTo>
                    <a:pt x="10048" y="10048"/>
                  </a:lnTo>
                  <a:lnTo>
                    <a:pt x="20949" y="2696"/>
                  </a:lnTo>
                  <a:lnTo>
                    <a:pt x="34289" y="0"/>
                  </a:lnTo>
                  <a:lnTo>
                    <a:pt x="2522982" y="0"/>
                  </a:lnTo>
                  <a:lnTo>
                    <a:pt x="2536322" y="2696"/>
                  </a:lnTo>
                  <a:lnTo>
                    <a:pt x="2547223" y="10048"/>
                  </a:lnTo>
                  <a:lnTo>
                    <a:pt x="2554575" y="20949"/>
                  </a:lnTo>
                  <a:lnTo>
                    <a:pt x="2557271" y="34290"/>
                  </a:lnTo>
                  <a:lnTo>
                    <a:pt x="2557271" y="171450"/>
                  </a:lnTo>
                  <a:lnTo>
                    <a:pt x="2554575" y="184790"/>
                  </a:lnTo>
                  <a:lnTo>
                    <a:pt x="2547223" y="195691"/>
                  </a:lnTo>
                  <a:lnTo>
                    <a:pt x="2536322" y="203043"/>
                  </a:lnTo>
                  <a:lnTo>
                    <a:pt x="2522982" y="205740"/>
                  </a:lnTo>
                  <a:lnTo>
                    <a:pt x="34289" y="205740"/>
                  </a:lnTo>
                  <a:lnTo>
                    <a:pt x="20949" y="203043"/>
                  </a:lnTo>
                  <a:lnTo>
                    <a:pt x="10048" y="195691"/>
                  </a:lnTo>
                  <a:lnTo>
                    <a:pt x="2696" y="184790"/>
                  </a:lnTo>
                  <a:lnTo>
                    <a:pt x="0" y="171450"/>
                  </a:lnTo>
                  <a:lnTo>
                    <a:pt x="0" y="3429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4875657" y="4506544"/>
            <a:ext cx="1987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Consultoras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RRHH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4541456" y="4884356"/>
            <a:ext cx="4253865" cy="318770"/>
            <a:chOff x="4541456" y="4884356"/>
            <a:chExt cx="4253865" cy="318770"/>
          </a:xfrm>
        </p:grpSpPr>
        <p:sp>
          <p:nvSpPr>
            <p:cNvPr id="107" name="object 107"/>
            <p:cNvSpPr/>
            <p:nvPr/>
          </p:nvSpPr>
          <p:spPr>
            <a:xfrm>
              <a:off x="4554474" y="5013198"/>
              <a:ext cx="4227830" cy="177165"/>
            </a:xfrm>
            <a:custGeom>
              <a:avLst/>
              <a:gdLst/>
              <a:ahLst/>
              <a:cxnLst/>
              <a:rect l="l" t="t" r="r" b="b"/>
              <a:pathLst>
                <a:path w="4227830" h="177164">
                  <a:moveTo>
                    <a:pt x="0" y="176783"/>
                  </a:moveTo>
                  <a:lnTo>
                    <a:pt x="4227576" y="176783"/>
                  </a:lnTo>
                  <a:lnTo>
                    <a:pt x="4227576" y="0"/>
                  </a:lnTo>
                  <a:lnTo>
                    <a:pt x="0" y="0"/>
                  </a:lnTo>
                  <a:lnTo>
                    <a:pt x="0" y="176783"/>
                  </a:lnTo>
                  <a:close/>
                </a:path>
              </a:pathLst>
            </a:custGeom>
            <a:ln w="25908">
              <a:solidFill>
                <a:srgbClr val="527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766310" y="4897374"/>
              <a:ext cx="4002404" cy="219710"/>
            </a:xfrm>
            <a:custGeom>
              <a:avLst/>
              <a:gdLst/>
              <a:ahLst/>
              <a:cxnLst/>
              <a:rect l="l" t="t" r="r" b="b"/>
              <a:pathLst>
                <a:path w="4002404" h="219710">
                  <a:moveTo>
                    <a:pt x="3965447" y="0"/>
                  </a:moveTo>
                  <a:lnTo>
                    <a:pt x="36575" y="0"/>
                  </a:lnTo>
                  <a:lnTo>
                    <a:pt x="22342" y="2875"/>
                  </a:lnTo>
                  <a:lnTo>
                    <a:pt x="10715" y="10715"/>
                  </a:lnTo>
                  <a:lnTo>
                    <a:pt x="2875" y="22342"/>
                  </a:lnTo>
                  <a:lnTo>
                    <a:pt x="0" y="36575"/>
                  </a:lnTo>
                  <a:lnTo>
                    <a:pt x="0" y="182880"/>
                  </a:lnTo>
                  <a:lnTo>
                    <a:pt x="2875" y="197113"/>
                  </a:lnTo>
                  <a:lnTo>
                    <a:pt x="10715" y="208740"/>
                  </a:lnTo>
                  <a:lnTo>
                    <a:pt x="22342" y="216580"/>
                  </a:lnTo>
                  <a:lnTo>
                    <a:pt x="36575" y="219456"/>
                  </a:lnTo>
                  <a:lnTo>
                    <a:pt x="3965447" y="219456"/>
                  </a:lnTo>
                  <a:lnTo>
                    <a:pt x="3979681" y="216580"/>
                  </a:lnTo>
                  <a:lnTo>
                    <a:pt x="3991308" y="208740"/>
                  </a:lnTo>
                  <a:lnTo>
                    <a:pt x="3999148" y="197113"/>
                  </a:lnTo>
                  <a:lnTo>
                    <a:pt x="4002023" y="182880"/>
                  </a:lnTo>
                  <a:lnTo>
                    <a:pt x="4002023" y="36575"/>
                  </a:lnTo>
                  <a:lnTo>
                    <a:pt x="3999148" y="22342"/>
                  </a:lnTo>
                  <a:lnTo>
                    <a:pt x="3991308" y="10715"/>
                  </a:lnTo>
                  <a:lnTo>
                    <a:pt x="3979681" y="2875"/>
                  </a:lnTo>
                  <a:lnTo>
                    <a:pt x="3965447" y="0"/>
                  </a:lnTo>
                  <a:close/>
                </a:path>
              </a:pathLst>
            </a:custGeom>
            <a:solidFill>
              <a:srgbClr val="527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766310" y="4897374"/>
              <a:ext cx="4002404" cy="219710"/>
            </a:xfrm>
            <a:custGeom>
              <a:avLst/>
              <a:gdLst/>
              <a:ahLst/>
              <a:cxnLst/>
              <a:rect l="l" t="t" r="r" b="b"/>
              <a:pathLst>
                <a:path w="4002404" h="219710">
                  <a:moveTo>
                    <a:pt x="0" y="36575"/>
                  </a:moveTo>
                  <a:lnTo>
                    <a:pt x="2875" y="22342"/>
                  </a:lnTo>
                  <a:lnTo>
                    <a:pt x="10715" y="10715"/>
                  </a:lnTo>
                  <a:lnTo>
                    <a:pt x="22342" y="2875"/>
                  </a:lnTo>
                  <a:lnTo>
                    <a:pt x="36575" y="0"/>
                  </a:lnTo>
                  <a:lnTo>
                    <a:pt x="3965447" y="0"/>
                  </a:lnTo>
                  <a:lnTo>
                    <a:pt x="3979681" y="2875"/>
                  </a:lnTo>
                  <a:lnTo>
                    <a:pt x="3991308" y="10715"/>
                  </a:lnTo>
                  <a:lnTo>
                    <a:pt x="3999148" y="22342"/>
                  </a:lnTo>
                  <a:lnTo>
                    <a:pt x="4002023" y="36575"/>
                  </a:lnTo>
                  <a:lnTo>
                    <a:pt x="4002023" y="182880"/>
                  </a:lnTo>
                  <a:lnTo>
                    <a:pt x="3999148" y="197113"/>
                  </a:lnTo>
                  <a:lnTo>
                    <a:pt x="3991308" y="208740"/>
                  </a:lnTo>
                  <a:lnTo>
                    <a:pt x="3979681" y="216580"/>
                  </a:lnTo>
                  <a:lnTo>
                    <a:pt x="3965447" y="219456"/>
                  </a:lnTo>
                  <a:lnTo>
                    <a:pt x="36575" y="219456"/>
                  </a:lnTo>
                  <a:lnTo>
                    <a:pt x="22342" y="216580"/>
                  </a:lnTo>
                  <a:lnTo>
                    <a:pt x="10715" y="208740"/>
                  </a:lnTo>
                  <a:lnTo>
                    <a:pt x="2875" y="197113"/>
                  </a:lnTo>
                  <a:lnTo>
                    <a:pt x="0" y="182880"/>
                  </a:lnTo>
                  <a:lnTo>
                    <a:pt x="0" y="365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4876291" y="4830826"/>
            <a:ext cx="360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Bolsas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trabajo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centro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educativos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4541456" y="5213540"/>
            <a:ext cx="4253865" cy="306705"/>
            <a:chOff x="4541456" y="5213540"/>
            <a:chExt cx="4253865" cy="306705"/>
          </a:xfrm>
        </p:grpSpPr>
        <p:sp>
          <p:nvSpPr>
            <p:cNvPr id="112" name="object 112"/>
            <p:cNvSpPr/>
            <p:nvPr/>
          </p:nvSpPr>
          <p:spPr>
            <a:xfrm>
              <a:off x="4554474" y="5330190"/>
              <a:ext cx="4227830" cy="177165"/>
            </a:xfrm>
            <a:custGeom>
              <a:avLst/>
              <a:gdLst/>
              <a:ahLst/>
              <a:cxnLst/>
              <a:rect l="l" t="t" r="r" b="b"/>
              <a:pathLst>
                <a:path w="4227830" h="177164">
                  <a:moveTo>
                    <a:pt x="0" y="176784"/>
                  </a:moveTo>
                  <a:lnTo>
                    <a:pt x="4227576" y="176784"/>
                  </a:lnTo>
                  <a:lnTo>
                    <a:pt x="4227576" y="0"/>
                  </a:lnTo>
                  <a:lnTo>
                    <a:pt x="0" y="0"/>
                  </a:lnTo>
                  <a:lnTo>
                    <a:pt x="0" y="176784"/>
                  </a:lnTo>
                  <a:close/>
                </a:path>
              </a:pathLst>
            </a:custGeom>
            <a:ln w="25908">
              <a:solidFill>
                <a:srgbClr val="4F91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766310" y="5226558"/>
              <a:ext cx="696595" cy="207645"/>
            </a:xfrm>
            <a:custGeom>
              <a:avLst/>
              <a:gdLst/>
              <a:ahLst/>
              <a:cxnLst/>
              <a:rect l="l" t="t" r="r" b="b"/>
              <a:pathLst>
                <a:path w="696595" h="207645">
                  <a:moveTo>
                    <a:pt x="661924" y="0"/>
                  </a:moveTo>
                  <a:lnTo>
                    <a:pt x="34543" y="0"/>
                  </a:lnTo>
                  <a:lnTo>
                    <a:pt x="21109" y="2718"/>
                  </a:lnTo>
                  <a:lnTo>
                    <a:pt x="10128" y="10128"/>
                  </a:lnTo>
                  <a:lnTo>
                    <a:pt x="2718" y="21109"/>
                  </a:lnTo>
                  <a:lnTo>
                    <a:pt x="0" y="34544"/>
                  </a:lnTo>
                  <a:lnTo>
                    <a:pt x="0" y="172720"/>
                  </a:lnTo>
                  <a:lnTo>
                    <a:pt x="2718" y="186154"/>
                  </a:lnTo>
                  <a:lnTo>
                    <a:pt x="10128" y="197135"/>
                  </a:lnTo>
                  <a:lnTo>
                    <a:pt x="21109" y="204545"/>
                  </a:lnTo>
                  <a:lnTo>
                    <a:pt x="34543" y="207264"/>
                  </a:lnTo>
                  <a:lnTo>
                    <a:pt x="661924" y="207264"/>
                  </a:lnTo>
                  <a:lnTo>
                    <a:pt x="675358" y="204545"/>
                  </a:lnTo>
                  <a:lnTo>
                    <a:pt x="686339" y="197135"/>
                  </a:lnTo>
                  <a:lnTo>
                    <a:pt x="693749" y="186154"/>
                  </a:lnTo>
                  <a:lnTo>
                    <a:pt x="696467" y="172720"/>
                  </a:lnTo>
                  <a:lnTo>
                    <a:pt x="696467" y="34544"/>
                  </a:lnTo>
                  <a:lnTo>
                    <a:pt x="693749" y="21109"/>
                  </a:lnTo>
                  <a:lnTo>
                    <a:pt x="686339" y="10128"/>
                  </a:lnTo>
                  <a:lnTo>
                    <a:pt x="675358" y="2718"/>
                  </a:lnTo>
                  <a:lnTo>
                    <a:pt x="661924" y="0"/>
                  </a:lnTo>
                  <a:close/>
                </a:path>
              </a:pathLst>
            </a:custGeom>
            <a:solidFill>
              <a:srgbClr val="4F9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766310" y="5226558"/>
              <a:ext cx="696595" cy="207645"/>
            </a:xfrm>
            <a:custGeom>
              <a:avLst/>
              <a:gdLst/>
              <a:ahLst/>
              <a:cxnLst/>
              <a:rect l="l" t="t" r="r" b="b"/>
              <a:pathLst>
                <a:path w="696595" h="207645">
                  <a:moveTo>
                    <a:pt x="696467" y="34544"/>
                  </a:moveTo>
                  <a:lnTo>
                    <a:pt x="693749" y="21109"/>
                  </a:lnTo>
                  <a:lnTo>
                    <a:pt x="686339" y="10128"/>
                  </a:lnTo>
                  <a:lnTo>
                    <a:pt x="675358" y="2718"/>
                  </a:lnTo>
                  <a:lnTo>
                    <a:pt x="661924" y="0"/>
                  </a:lnTo>
                  <a:lnTo>
                    <a:pt x="34543" y="0"/>
                  </a:lnTo>
                  <a:lnTo>
                    <a:pt x="21109" y="2718"/>
                  </a:lnTo>
                  <a:lnTo>
                    <a:pt x="10128" y="10128"/>
                  </a:lnTo>
                  <a:lnTo>
                    <a:pt x="2718" y="21109"/>
                  </a:lnTo>
                  <a:lnTo>
                    <a:pt x="0" y="34544"/>
                  </a:lnTo>
                  <a:lnTo>
                    <a:pt x="0" y="172720"/>
                  </a:lnTo>
                  <a:lnTo>
                    <a:pt x="2718" y="186154"/>
                  </a:lnTo>
                  <a:lnTo>
                    <a:pt x="10128" y="197135"/>
                  </a:lnTo>
                  <a:lnTo>
                    <a:pt x="21109" y="204545"/>
                  </a:lnTo>
                  <a:lnTo>
                    <a:pt x="34543" y="207264"/>
                  </a:lnTo>
                  <a:lnTo>
                    <a:pt x="661924" y="207264"/>
                  </a:lnTo>
                  <a:lnTo>
                    <a:pt x="675358" y="204545"/>
                  </a:lnTo>
                  <a:lnTo>
                    <a:pt x="686339" y="197135"/>
                  </a:lnTo>
                  <a:lnTo>
                    <a:pt x="693749" y="186154"/>
                  </a:lnTo>
                  <a:lnTo>
                    <a:pt x="696467" y="172720"/>
                  </a:lnTo>
                  <a:lnTo>
                    <a:pt x="696467" y="3454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4875657" y="5154548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4541520" y="5532120"/>
            <a:ext cx="4253865" cy="289560"/>
            <a:chOff x="4541520" y="5532120"/>
            <a:chExt cx="4253865" cy="289560"/>
          </a:xfrm>
        </p:grpSpPr>
        <p:sp>
          <p:nvSpPr>
            <p:cNvPr id="117" name="object 117"/>
            <p:cNvSpPr/>
            <p:nvPr/>
          </p:nvSpPr>
          <p:spPr>
            <a:xfrm>
              <a:off x="4554474" y="5631942"/>
              <a:ext cx="4227830" cy="177165"/>
            </a:xfrm>
            <a:custGeom>
              <a:avLst/>
              <a:gdLst/>
              <a:ahLst/>
              <a:cxnLst/>
              <a:rect l="l" t="t" r="r" b="b"/>
              <a:pathLst>
                <a:path w="4227830" h="177164">
                  <a:moveTo>
                    <a:pt x="0" y="176784"/>
                  </a:moveTo>
                  <a:lnTo>
                    <a:pt x="4227576" y="176784"/>
                  </a:lnTo>
                  <a:lnTo>
                    <a:pt x="4227576" y="0"/>
                  </a:lnTo>
                  <a:lnTo>
                    <a:pt x="0" y="0"/>
                  </a:lnTo>
                  <a:lnTo>
                    <a:pt x="0" y="176784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66310" y="5545074"/>
              <a:ext cx="4002404" cy="190500"/>
            </a:xfrm>
            <a:custGeom>
              <a:avLst/>
              <a:gdLst/>
              <a:ahLst/>
              <a:cxnLst/>
              <a:rect l="l" t="t" r="r" b="b"/>
              <a:pathLst>
                <a:path w="4002404" h="190500">
                  <a:moveTo>
                    <a:pt x="3970273" y="0"/>
                  </a:moveTo>
                  <a:lnTo>
                    <a:pt x="31750" y="0"/>
                  </a:lnTo>
                  <a:lnTo>
                    <a:pt x="19395" y="2496"/>
                  </a:lnTo>
                  <a:lnTo>
                    <a:pt x="9302" y="9302"/>
                  </a:lnTo>
                  <a:lnTo>
                    <a:pt x="2496" y="19395"/>
                  </a:lnTo>
                  <a:lnTo>
                    <a:pt x="0" y="31750"/>
                  </a:lnTo>
                  <a:lnTo>
                    <a:pt x="0" y="158750"/>
                  </a:lnTo>
                  <a:lnTo>
                    <a:pt x="2496" y="171110"/>
                  </a:lnTo>
                  <a:lnTo>
                    <a:pt x="9302" y="181202"/>
                  </a:lnTo>
                  <a:lnTo>
                    <a:pt x="19395" y="188005"/>
                  </a:lnTo>
                  <a:lnTo>
                    <a:pt x="31750" y="190500"/>
                  </a:lnTo>
                  <a:lnTo>
                    <a:pt x="3970273" y="190500"/>
                  </a:lnTo>
                  <a:lnTo>
                    <a:pt x="3982628" y="188005"/>
                  </a:lnTo>
                  <a:lnTo>
                    <a:pt x="3992721" y="181202"/>
                  </a:lnTo>
                  <a:lnTo>
                    <a:pt x="3999527" y="171110"/>
                  </a:lnTo>
                  <a:lnTo>
                    <a:pt x="4002023" y="158750"/>
                  </a:lnTo>
                  <a:lnTo>
                    <a:pt x="4002023" y="31750"/>
                  </a:lnTo>
                  <a:lnTo>
                    <a:pt x="3999527" y="19395"/>
                  </a:lnTo>
                  <a:lnTo>
                    <a:pt x="3992721" y="9302"/>
                  </a:lnTo>
                  <a:lnTo>
                    <a:pt x="3982628" y="2496"/>
                  </a:lnTo>
                  <a:lnTo>
                    <a:pt x="3970273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766310" y="5545074"/>
              <a:ext cx="4002404" cy="190500"/>
            </a:xfrm>
            <a:custGeom>
              <a:avLst/>
              <a:gdLst/>
              <a:ahLst/>
              <a:cxnLst/>
              <a:rect l="l" t="t" r="r" b="b"/>
              <a:pathLst>
                <a:path w="4002404" h="190500">
                  <a:moveTo>
                    <a:pt x="0" y="31750"/>
                  </a:moveTo>
                  <a:lnTo>
                    <a:pt x="2496" y="19395"/>
                  </a:lnTo>
                  <a:lnTo>
                    <a:pt x="9302" y="9302"/>
                  </a:lnTo>
                  <a:lnTo>
                    <a:pt x="19395" y="2496"/>
                  </a:lnTo>
                  <a:lnTo>
                    <a:pt x="31750" y="0"/>
                  </a:lnTo>
                  <a:lnTo>
                    <a:pt x="3970273" y="0"/>
                  </a:lnTo>
                  <a:lnTo>
                    <a:pt x="3982628" y="2496"/>
                  </a:lnTo>
                  <a:lnTo>
                    <a:pt x="3992721" y="9302"/>
                  </a:lnTo>
                  <a:lnTo>
                    <a:pt x="3999527" y="19395"/>
                  </a:lnTo>
                  <a:lnTo>
                    <a:pt x="4002023" y="31750"/>
                  </a:lnTo>
                  <a:lnTo>
                    <a:pt x="4002023" y="158750"/>
                  </a:lnTo>
                  <a:lnTo>
                    <a:pt x="3999527" y="171110"/>
                  </a:lnTo>
                  <a:lnTo>
                    <a:pt x="3992721" y="181202"/>
                  </a:lnTo>
                  <a:lnTo>
                    <a:pt x="3982628" y="188005"/>
                  </a:lnTo>
                  <a:lnTo>
                    <a:pt x="3970273" y="190500"/>
                  </a:lnTo>
                  <a:lnTo>
                    <a:pt x="31750" y="190500"/>
                  </a:lnTo>
                  <a:lnTo>
                    <a:pt x="19395" y="188005"/>
                  </a:lnTo>
                  <a:lnTo>
                    <a:pt x="9302" y="181202"/>
                  </a:lnTo>
                  <a:lnTo>
                    <a:pt x="2496" y="171110"/>
                  </a:lnTo>
                  <a:lnTo>
                    <a:pt x="0" y="158750"/>
                  </a:lnTo>
                  <a:lnTo>
                    <a:pt x="0" y="3175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4788961" y="5464250"/>
            <a:ext cx="39738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100"/>
              </a:spcBef>
              <a:tabLst>
                <a:tab pos="3947160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Contactos</a:t>
            </a:r>
            <a:r>
              <a:rPr sz="1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personales</a:t>
            </a:r>
            <a:r>
              <a:rPr sz="18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y</a:t>
            </a:r>
            <a:r>
              <a:rPr sz="18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familiares	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1" name="object 1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1389" y="1655445"/>
            <a:ext cx="560679" cy="561911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644009" y="1174877"/>
            <a:ext cx="560679" cy="561911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494529" y="3908805"/>
            <a:ext cx="560679" cy="561911"/>
          </a:xfrm>
          <a:prstGeom prst="rect">
            <a:avLst/>
          </a:prstGeom>
        </p:spPr>
      </p:pic>
      <p:sp>
        <p:nvSpPr>
          <p:cNvPr id="124" name="object 124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1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2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22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2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2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6" name="object 1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1269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búsqueda</a:t>
            </a:r>
            <a:r>
              <a:rPr sz="3700" b="1" spc="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empleo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0832" y="809180"/>
            <a:ext cx="8714740" cy="957580"/>
            <a:chOff x="310832" y="809180"/>
            <a:chExt cx="8714740" cy="957580"/>
          </a:xfrm>
        </p:grpSpPr>
        <p:sp>
          <p:nvSpPr>
            <p:cNvPr id="4" name="object 4"/>
            <p:cNvSpPr/>
            <p:nvPr/>
          </p:nvSpPr>
          <p:spPr>
            <a:xfrm>
              <a:off x="323850" y="822198"/>
              <a:ext cx="8688705" cy="931544"/>
            </a:xfrm>
            <a:custGeom>
              <a:avLst/>
              <a:gdLst/>
              <a:ahLst/>
              <a:cxnLst/>
              <a:rect l="l" t="t" r="r" b="b"/>
              <a:pathLst>
                <a:path w="8688705" h="931544">
                  <a:moveTo>
                    <a:pt x="4344162" y="0"/>
                  </a:moveTo>
                  <a:lnTo>
                    <a:pt x="4186649" y="300"/>
                  </a:lnTo>
                  <a:lnTo>
                    <a:pt x="4030548" y="1194"/>
                  </a:lnTo>
                  <a:lnTo>
                    <a:pt x="3875953" y="2672"/>
                  </a:lnTo>
                  <a:lnTo>
                    <a:pt x="3722960" y="4723"/>
                  </a:lnTo>
                  <a:lnTo>
                    <a:pt x="3571662" y="7338"/>
                  </a:lnTo>
                  <a:lnTo>
                    <a:pt x="3422155" y="10506"/>
                  </a:lnTo>
                  <a:lnTo>
                    <a:pt x="3274534" y="14216"/>
                  </a:lnTo>
                  <a:lnTo>
                    <a:pt x="3128895" y="18460"/>
                  </a:lnTo>
                  <a:lnTo>
                    <a:pt x="2985331" y="23226"/>
                  </a:lnTo>
                  <a:lnTo>
                    <a:pt x="2843938" y="28505"/>
                  </a:lnTo>
                  <a:lnTo>
                    <a:pt x="2704811" y="34286"/>
                  </a:lnTo>
                  <a:lnTo>
                    <a:pt x="2568045" y="40559"/>
                  </a:lnTo>
                  <a:lnTo>
                    <a:pt x="2433734" y="47315"/>
                  </a:lnTo>
                  <a:lnTo>
                    <a:pt x="2301974" y="54542"/>
                  </a:lnTo>
                  <a:lnTo>
                    <a:pt x="2172860" y="62230"/>
                  </a:lnTo>
                  <a:lnTo>
                    <a:pt x="2046487" y="70370"/>
                  </a:lnTo>
                  <a:lnTo>
                    <a:pt x="1922949" y="78952"/>
                  </a:lnTo>
                  <a:lnTo>
                    <a:pt x="1802342" y="87965"/>
                  </a:lnTo>
                  <a:lnTo>
                    <a:pt x="1684760" y="97398"/>
                  </a:lnTo>
                  <a:lnTo>
                    <a:pt x="1570299" y="107243"/>
                  </a:lnTo>
                  <a:lnTo>
                    <a:pt x="1459054" y="117488"/>
                  </a:lnTo>
                  <a:lnTo>
                    <a:pt x="1351118" y="128123"/>
                  </a:lnTo>
                  <a:lnTo>
                    <a:pt x="1246589" y="139139"/>
                  </a:lnTo>
                  <a:lnTo>
                    <a:pt x="1145559" y="150525"/>
                  </a:lnTo>
                  <a:lnTo>
                    <a:pt x="1048125" y="162271"/>
                  </a:lnTo>
                  <a:lnTo>
                    <a:pt x="954381" y="174366"/>
                  </a:lnTo>
                  <a:lnTo>
                    <a:pt x="864423" y="186802"/>
                  </a:lnTo>
                  <a:lnTo>
                    <a:pt x="778344" y="199567"/>
                  </a:lnTo>
                  <a:lnTo>
                    <a:pt x="696241" y="212651"/>
                  </a:lnTo>
                  <a:lnTo>
                    <a:pt x="618208" y="226044"/>
                  </a:lnTo>
                  <a:lnTo>
                    <a:pt x="544340" y="239736"/>
                  </a:lnTo>
                  <a:lnTo>
                    <a:pt x="474732" y="253717"/>
                  </a:lnTo>
                  <a:lnTo>
                    <a:pt x="409479" y="267976"/>
                  </a:lnTo>
                  <a:lnTo>
                    <a:pt x="348676" y="282504"/>
                  </a:lnTo>
                  <a:lnTo>
                    <a:pt x="292418" y="297290"/>
                  </a:lnTo>
                  <a:lnTo>
                    <a:pt x="240800" y="312325"/>
                  </a:lnTo>
                  <a:lnTo>
                    <a:pt x="193917" y="327597"/>
                  </a:lnTo>
                  <a:lnTo>
                    <a:pt x="151863" y="343097"/>
                  </a:lnTo>
                  <a:lnTo>
                    <a:pt x="114735" y="358815"/>
                  </a:lnTo>
                  <a:lnTo>
                    <a:pt x="68484" y="382777"/>
                  </a:lnTo>
                  <a:lnTo>
                    <a:pt x="33848" y="407172"/>
                  </a:lnTo>
                  <a:lnTo>
                    <a:pt x="6288" y="440311"/>
                  </a:lnTo>
                  <a:lnTo>
                    <a:pt x="0" y="465581"/>
                  </a:lnTo>
                  <a:lnTo>
                    <a:pt x="702" y="474042"/>
                  </a:lnTo>
                  <a:lnTo>
                    <a:pt x="24939" y="515769"/>
                  </a:lnTo>
                  <a:lnTo>
                    <a:pt x="55632" y="540301"/>
                  </a:lnTo>
                  <a:lnTo>
                    <a:pt x="98047" y="564411"/>
                  </a:lnTo>
                  <a:lnTo>
                    <a:pt x="151863" y="588066"/>
                  </a:lnTo>
                  <a:lnTo>
                    <a:pt x="193917" y="603566"/>
                  </a:lnTo>
                  <a:lnTo>
                    <a:pt x="240800" y="618838"/>
                  </a:lnTo>
                  <a:lnTo>
                    <a:pt x="292418" y="633873"/>
                  </a:lnTo>
                  <a:lnTo>
                    <a:pt x="348676" y="648659"/>
                  </a:lnTo>
                  <a:lnTo>
                    <a:pt x="409479" y="663187"/>
                  </a:lnTo>
                  <a:lnTo>
                    <a:pt x="474732" y="677446"/>
                  </a:lnTo>
                  <a:lnTo>
                    <a:pt x="544340" y="691427"/>
                  </a:lnTo>
                  <a:lnTo>
                    <a:pt x="618208" y="705119"/>
                  </a:lnTo>
                  <a:lnTo>
                    <a:pt x="696241" y="718512"/>
                  </a:lnTo>
                  <a:lnTo>
                    <a:pt x="778344" y="731596"/>
                  </a:lnTo>
                  <a:lnTo>
                    <a:pt x="864423" y="744361"/>
                  </a:lnTo>
                  <a:lnTo>
                    <a:pt x="954381" y="756797"/>
                  </a:lnTo>
                  <a:lnTo>
                    <a:pt x="1048125" y="768892"/>
                  </a:lnTo>
                  <a:lnTo>
                    <a:pt x="1145559" y="780638"/>
                  </a:lnTo>
                  <a:lnTo>
                    <a:pt x="1246589" y="792024"/>
                  </a:lnTo>
                  <a:lnTo>
                    <a:pt x="1351118" y="803040"/>
                  </a:lnTo>
                  <a:lnTo>
                    <a:pt x="1459054" y="813675"/>
                  </a:lnTo>
                  <a:lnTo>
                    <a:pt x="1570299" y="823920"/>
                  </a:lnTo>
                  <a:lnTo>
                    <a:pt x="1684760" y="833765"/>
                  </a:lnTo>
                  <a:lnTo>
                    <a:pt x="1802342" y="843198"/>
                  </a:lnTo>
                  <a:lnTo>
                    <a:pt x="1922949" y="852211"/>
                  </a:lnTo>
                  <a:lnTo>
                    <a:pt x="2046487" y="860793"/>
                  </a:lnTo>
                  <a:lnTo>
                    <a:pt x="2172860" y="868933"/>
                  </a:lnTo>
                  <a:lnTo>
                    <a:pt x="2301974" y="876621"/>
                  </a:lnTo>
                  <a:lnTo>
                    <a:pt x="2433734" y="883848"/>
                  </a:lnTo>
                  <a:lnTo>
                    <a:pt x="2568045" y="890604"/>
                  </a:lnTo>
                  <a:lnTo>
                    <a:pt x="2704811" y="896877"/>
                  </a:lnTo>
                  <a:lnTo>
                    <a:pt x="2843938" y="902658"/>
                  </a:lnTo>
                  <a:lnTo>
                    <a:pt x="2985331" y="907937"/>
                  </a:lnTo>
                  <a:lnTo>
                    <a:pt x="3128895" y="912703"/>
                  </a:lnTo>
                  <a:lnTo>
                    <a:pt x="3274534" y="916947"/>
                  </a:lnTo>
                  <a:lnTo>
                    <a:pt x="3422155" y="920657"/>
                  </a:lnTo>
                  <a:lnTo>
                    <a:pt x="3571662" y="923825"/>
                  </a:lnTo>
                  <a:lnTo>
                    <a:pt x="3722960" y="926440"/>
                  </a:lnTo>
                  <a:lnTo>
                    <a:pt x="3875953" y="928491"/>
                  </a:lnTo>
                  <a:lnTo>
                    <a:pt x="4030548" y="929969"/>
                  </a:lnTo>
                  <a:lnTo>
                    <a:pt x="4186649" y="930863"/>
                  </a:lnTo>
                  <a:lnTo>
                    <a:pt x="4344162" y="931163"/>
                  </a:lnTo>
                  <a:lnTo>
                    <a:pt x="4501674" y="930863"/>
                  </a:lnTo>
                  <a:lnTo>
                    <a:pt x="4657775" y="929969"/>
                  </a:lnTo>
                  <a:lnTo>
                    <a:pt x="4812370" y="928491"/>
                  </a:lnTo>
                  <a:lnTo>
                    <a:pt x="4965363" y="926440"/>
                  </a:lnTo>
                  <a:lnTo>
                    <a:pt x="5116661" y="923825"/>
                  </a:lnTo>
                  <a:lnTo>
                    <a:pt x="5266168" y="920657"/>
                  </a:lnTo>
                  <a:lnTo>
                    <a:pt x="5413789" y="916947"/>
                  </a:lnTo>
                  <a:lnTo>
                    <a:pt x="5559428" y="912703"/>
                  </a:lnTo>
                  <a:lnTo>
                    <a:pt x="5702992" y="907937"/>
                  </a:lnTo>
                  <a:lnTo>
                    <a:pt x="5844385" y="902658"/>
                  </a:lnTo>
                  <a:lnTo>
                    <a:pt x="5983512" y="896877"/>
                  </a:lnTo>
                  <a:lnTo>
                    <a:pt x="6120278" y="890604"/>
                  </a:lnTo>
                  <a:lnTo>
                    <a:pt x="6254589" y="883848"/>
                  </a:lnTo>
                  <a:lnTo>
                    <a:pt x="6386349" y="876621"/>
                  </a:lnTo>
                  <a:lnTo>
                    <a:pt x="6515463" y="868933"/>
                  </a:lnTo>
                  <a:lnTo>
                    <a:pt x="6641836" y="860793"/>
                  </a:lnTo>
                  <a:lnTo>
                    <a:pt x="6765374" y="852211"/>
                  </a:lnTo>
                  <a:lnTo>
                    <a:pt x="6885981" y="843198"/>
                  </a:lnTo>
                  <a:lnTo>
                    <a:pt x="7003563" y="833765"/>
                  </a:lnTo>
                  <a:lnTo>
                    <a:pt x="7118024" y="823920"/>
                  </a:lnTo>
                  <a:lnTo>
                    <a:pt x="7229269" y="813675"/>
                  </a:lnTo>
                  <a:lnTo>
                    <a:pt x="7337205" y="803040"/>
                  </a:lnTo>
                  <a:lnTo>
                    <a:pt x="7441734" y="792024"/>
                  </a:lnTo>
                  <a:lnTo>
                    <a:pt x="7542764" y="780638"/>
                  </a:lnTo>
                  <a:lnTo>
                    <a:pt x="7640198" y="768892"/>
                  </a:lnTo>
                  <a:lnTo>
                    <a:pt x="7733942" y="756797"/>
                  </a:lnTo>
                  <a:lnTo>
                    <a:pt x="7823900" y="744361"/>
                  </a:lnTo>
                  <a:lnTo>
                    <a:pt x="7909979" y="731596"/>
                  </a:lnTo>
                  <a:lnTo>
                    <a:pt x="7992082" y="718512"/>
                  </a:lnTo>
                  <a:lnTo>
                    <a:pt x="8070115" y="705119"/>
                  </a:lnTo>
                  <a:lnTo>
                    <a:pt x="8143983" y="691427"/>
                  </a:lnTo>
                  <a:lnTo>
                    <a:pt x="8213591" y="677446"/>
                  </a:lnTo>
                  <a:lnTo>
                    <a:pt x="8278844" y="663187"/>
                  </a:lnTo>
                  <a:lnTo>
                    <a:pt x="8339647" y="648659"/>
                  </a:lnTo>
                  <a:lnTo>
                    <a:pt x="8395905" y="633873"/>
                  </a:lnTo>
                  <a:lnTo>
                    <a:pt x="8447523" y="618838"/>
                  </a:lnTo>
                  <a:lnTo>
                    <a:pt x="8494406" y="603566"/>
                  </a:lnTo>
                  <a:lnTo>
                    <a:pt x="8536460" y="588066"/>
                  </a:lnTo>
                  <a:lnTo>
                    <a:pt x="8573588" y="572348"/>
                  </a:lnTo>
                  <a:lnTo>
                    <a:pt x="8619839" y="548386"/>
                  </a:lnTo>
                  <a:lnTo>
                    <a:pt x="8654475" y="523991"/>
                  </a:lnTo>
                  <a:lnTo>
                    <a:pt x="8682035" y="490852"/>
                  </a:lnTo>
                  <a:lnTo>
                    <a:pt x="8688324" y="465581"/>
                  </a:lnTo>
                  <a:lnTo>
                    <a:pt x="8687621" y="457121"/>
                  </a:lnTo>
                  <a:lnTo>
                    <a:pt x="8663384" y="415394"/>
                  </a:lnTo>
                  <a:lnTo>
                    <a:pt x="8632691" y="390862"/>
                  </a:lnTo>
                  <a:lnTo>
                    <a:pt x="8590276" y="366752"/>
                  </a:lnTo>
                  <a:lnTo>
                    <a:pt x="8536460" y="343097"/>
                  </a:lnTo>
                  <a:lnTo>
                    <a:pt x="8494406" y="327597"/>
                  </a:lnTo>
                  <a:lnTo>
                    <a:pt x="8447523" y="312325"/>
                  </a:lnTo>
                  <a:lnTo>
                    <a:pt x="8395905" y="297290"/>
                  </a:lnTo>
                  <a:lnTo>
                    <a:pt x="8339647" y="282504"/>
                  </a:lnTo>
                  <a:lnTo>
                    <a:pt x="8278844" y="267976"/>
                  </a:lnTo>
                  <a:lnTo>
                    <a:pt x="8213591" y="253717"/>
                  </a:lnTo>
                  <a:lnTo>
                    <a:pt x="8143983" y="239736"/>
                  </a:lnTo>
                  <a:lnTo>
                    <a:pt x="8070115" y="226044"/>
                  </a:lnTo>
                  <a:lnTo>
                    <a:pt x="7992082" y="212651"/>
                  </a:lnTo>
                  <a:lnTo>
                    <a:pt x="7909979" y="199567"/>
                  </a:lnTo>
                  <a:lnTo>
                    <a:pt x="7823900" y="186802"/>
                  </a:lnTo>
                  <a:lnTo>
                    <a:pt x="7733942" y="174366"/>
                  </a:lnTo>
                  <a:lnTo>
                    <a:pt x="7640198" y="162271"/>
                  </a:lnTo>
                  <a:lnTo>
                    <a:pt x="7542764" y="150525"/>
                  </a:lnTo>
                  <a:lnTo>
                    <a:pt x="7441734" y="139139"/>
                  </a:lnTo>
                  <a:lnTo>
                    <a:pt x="7337205" y="128123"/>
                  </a:lnTo>
                  <a:lnTo>
                    <a:pt x="7229269" y="117488"/>
                  </a:lnTo>
                  <a:lnTo>
                    <a:pt x="7118024" y="107243"/>
                  </a:lnTo>
                  <a:lnTo>
                    <a:pt x="7003563" y="97398"/>
                  </a:lnTo>
                  <a:lnTo>
                    <a:pt x="6885981" y="87965"/>
                  </a:lnTo>
                  <a:lnTo>
                    <a:pt x="6765374" y="78952"/>
                  </a:lnTo>
                  <a:lnTo>
                    <a:pt x="6641836" y="70370"/>
                  </a:lnTo>
                  <a:lnTo>
                    <a:pt x="6515463" y="62230"/>
                  </a:lnTo>
                  <a:lnTo>
                    <a:pt x="6386349" y="54542"/>
                  </a:lnTo>
                  <a:lnTo>
                    <a:pt x="6254589" y="47315"/>
                  </a:lnTo>
                  <a:lnTo>
                    <a:pt x="6120278" y="40559"/>
                  </a:lnTo>
                  <a:lnTo>
                    <a:pt x="5983512" y="34286"/>
                  </a:lnTo>
                  <a:lnTo>
                    <a:pt x="5844385" y="28505"/>
                  </a:lnTo>
                  <a:lnTo>
                    <a:pt x="5702992" y="23226"/>
                  </a:lnTo>
                  <a:lnTo>
                    <a:pt x="5559428" y="18460"/>
                  </a:lnTo>
                  <a:lnTo>
                    <a:pt x="5413789" y="14216"/>
                  </a:lnTo>
                  <a:lnTo>
                    <a:pt x="5266168" y="10506"/>
                  </a:lnTo>
                  <a:lnTo>
                    <a:pt x="5116661" y="7338"/>
                  </a:lnTo>
                  <a:lnTo>
                    <a:pt x="4965363" y="4723"/>
                  </a:lnTo>
                  <a:lnTo>
                    <a:pt x="4812370" y="2672"/>
                  </a:lnTo>
                  <a:lnTo>
                    <a:pt x="4657775" y="1194"/>
                  </a:lnTo>
                  <a:lnTo>
                    <a:pt x="4501674" y="300"/>
                  </a:lnTo>
                  <a:lnTo>
                    <a:pt x="434416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3850" y="822198"/>
              <a:ext cx="8688705" cy="931544"/>
            </a:xfrm>
            <a:custGeom>
              <a:avLst/>
              <a:gdLst/>
              <a:ahLst/>
              <a:cxnLst/>
              <a:rect l="l" t="t" r="r" b="b"/>
              <a:pathLst>
                <a:path w="8688705" h="931544">
                  <a:moveTo>
                    <a:pt x="0" y="465581"/>
                  </a:moveTo>
                  <a:lnTo>
                    <a:pt x="17368" y="423658"/>
                  </a:lnTo>
                  <a:lnTo>
                    <a:pt x="55632" y="390862"/>
                  </a:lnTo>
                  <a:lnTo>
                    <a:pt x="98047" y="366752"/>
                  </a:lnTo>
                  <a:lnTo>
                    <a:pt x="151863" y="343097"/>
                  </a:lnTo>
                  <a:lnTo>
                    <a:pt x="193917" y="327597"/>
                  </a:lnTo>
                  <a:lnTo>
                    <a:pt x="240800" y="312325"/>
                  </a:lnTo>
                  <a:lnTo>
                    <a:pt x="292418" y="297290"/>
                  </a:lnTo>
                  <a:lnTo>
                    <a:pt x="348676" y="282504"/>
                  </a:lnTo>
                  <a:lnTo>
                    <a:pt x="409479" y="267976"/>
                  </a:lnTo>
                  <a:lnTo>
                    <a:pt x="474732" y="253717"/>
                  </a:lnTo>
                  <a:lnTo>
                    <a:pt x="544340" y="239736"/>
                  </a:lnTo>
                  <a:lnTo>
                    <a:pt x="618208" y="226044"/>
                  </a:lnTo>
                  <a:lnTo>
                    <a:pt x="656710" y="219309"/>
                  </a:lnTo>
                  <a:lnTo>
                    <a:pt x="696241" y="212651"/>
                  </a:lnTo>
                  <a:lnTo>
                    <a:pt x="736790" y="206069"/>
                  </a:lnTo>
                  <a:lnTo>
                    <a:pt x="778344" y="199567"/>
                  </a:lnTo>
                  <a:lnTo>
                    <a:pt x="820892" y="193144"/>
                  </a:lnTo>
                  <a:lnTo>
                    <a:pt x="864423" y="186802"/>
                  </a:lnTo>
                  <a:lnTo>
                    <a:pt x="908923" y="180542"/>
                  </a:lnTo>
                  <a:lnTo>
                    <a:pt x="954381" y="174366"/>
                  </a:lnTo>
                  <a:lnTo>
                    <a:pt x="1000786" y="168275"/>
                  </a:lnTo>
                  <a:lnTo>
                    <a:pt x="1048125" y="162271"/>
                  </a:lnTo>
                  <a:lnTo>
                    <a:pt x="1096387" y="156353"/>
                  </a:lnTo>
                  <a:lnTo>
                    <a:pt x="1145559" y="150525"/>
                  </a:lnTo>
                  <a:lnTo>
                    <a:pt x="1195630" y="144786"/>
                  </a:lnTo>
                  <a:lnTo>
                    <a:pt x="1246589" y="139139"/>
                  </a:lnTo>
                  <a:lnTo>
                    <a:pt x="1298422" y="133584"/>
                  </a:lnTo>
                  <a:lnTo>
                    <a:pt x="1351118" y="128123"/>
                  </a:lnTo>
                  <a:lnTo>
                    <a:pt x="1404666" y="122757"/>
                  </a:lnTo>
                  <a:lnTo>
                    <a:pt x="1459054" y="117488"/>
                  </a:lnTo>
                  <a:lnTo>
                    <a:pt x="1514269" y="112316"/>
                  </a:lnTo>
                  <a:lnTo>
                    <a:pt x="1570299" y="107243"/>
                  </a:lnTo>
                  <a:lnTo>
                    <a:pt x="1627134" y="102270"/>
                  </a:lnTo>
                  <a:lnTo>
                    <a:pt x="1684760" y="97398"/>
                  </a:lnTo>
                  <a:lnTo>
                    <a:pt x="1743167" y="92629"/>
                  </a:lnTo>
                  <a:lnTo>
                    <a:pt x="1802342" y="87965"/>
                  </a:lnTo>
                  <a:lnTo>
                    <a:pt x="1862273" y="83405"/>
                  </a:lnTo>
                  <a:lnTo>
                    <a:pt x="1922949" y="78952"/>
                  </a:lnTo>
                  <a:lnTo>
                    <a:pt x="1984358" y="74607"/>
                  </a:lnTo>
                  <a:lnTo>
                    <a:pt x="2046487" y="70370"/>
                  </a:lnTo>
                  <a:lnTo>
                    <a:pt x="2109325" y="66245"/>
                  </a:lnTo>
                  <a:lnTo>
                    <a:pt x="2172860" y="62230"/>
                  </a:lnTo>
                  <a:lnTo>
                    <a:pt x="2237081" y="58329"/>
                  </a:lnTo>
                  <a:lnTo>
                    <a:pt x="2301974" y="54542"/>
                  </a:lnTo>
                  <a:lnTo>
                    <a:pt x="2367530" y="50870"/>
                  </a:lnTo>
                  <a:lnTo>
                    <a:pt x="2433734" y="47315"/>
                  </a:lnTo>
                  <a:lnTo>
                    <a:pt x="2500577" y="43877"/>
                  </a:lnTo>
                  <a:lnTo>
                    <a:pt x="2568045" y="40559"/>
                  </a:lnTo>
                  <a:lnTo>
                    <a:pt x="2636127" y="37362"/>
                  </a:lnTo>
                  <a:lnTo>
                    <a:pt x="2704811" y="34286"/>
                  </a:lnTo>
                  <a:lnTo>
                    <a:pt x="2774085" y="31333"/>
                  </a:lnTo>
                  <a:lnTo>
                    <a:pt x="2843938" y="28505"/>
                  </a:lnTo>
                  <a:lnTo>
                    <a:pt x="2914357" y="25802"/>
                  </a:lnTo>
                  <a:lnTo>
                    <a:pt x="2985331" y="23226"/>
                  </a:lnTo>
                  <a:lnTo>
                    <a:pt x="3056847" y="20778"/>
                  </a:lnTo>
                  <a:lnTo>
                    <a:pt x="3128895" y="18460"/>
                  </a:lnTo>
                  <a:lnTo>
                    <a:pt x="3201461" y="16272"/>
                  </a:lnTo>
                  <a:lnTo>
                    <a:pt x="3274534" y="14216"/>
                  </a:lnTo>
                  <a:lnTo>
                    <a:pt x="3348103" y="12294"/>
                  </a:lnTo>
                  <a:lnTo>
                    <a:pt x="3422155" y="10506"/>
                  </a:lnTo>
                  <a:lnTo>
                    <a:pt x="3496679" y="8853"/>
                  </a:lnTo>
                  <a:lnTo>
                    <a:pt x="3571662" y="7338"/>
                  </a:lnTo>
                  <a:lnTo>
                    <a:pt x="3647093" y="5961"/>
                  </a:lnTo>
                  <a:lnTo>
                    <a:pt x="3722960" y="4723"/>
                  </a:lnTo>
                  <a:lnTo>
                    <a:pt x="3799250" y="3626"/>
                  </a:lnTo>
                  <a:lnTo>
                    <a:pt x="3875953" y="2672"/>
                  </a:lnTo>
                  <a:lnTo>
                    <a:pt x="3953057" y="1861"/>
                  </a:lnTo>
                  <a:lnTo>
                    <a:pt x="4030548" y="1194"/>
                  </a:lnTo>
                  <a:lnTo>
                    <a:pt x="4108416" y="673"/>
                  </a:lnTo>
                  <a:lnTo>
                    <a:pt x="4186649" y="300"/>
                  </a:lnTo>
                  <a:lnTo>
                    <a:pt x="4265235" y="75"/>
                  </a:lnTo>
                  <a:lnTo>
                    <a:pt x="4344162" y="0"/>
                  </a:lnTo>
                  <a:lnTo>
                    <a:pt x="4423088" y="75"/>
                  </a:lnTo>
                  <a:lnTo>
                    <a:pt x="4501674" y="300"/>
                  </a:lnTo>
                  <a:lnTo>
                    <a:pt x="4579907" y="673"/>
                  </a:lnTo>
                  <a:lnTo>
                    <a:pt x="4657775" y="1194"/>
                  </a:lnTo>
                  <a:lnTo>
                    <a:pt x="4735266" y="1861"/>
                  </a:lnTo>
                  <a:lnTo>
                    <a:pt x="4812370" y="2672"/>
                  </a:lnTo>
                  <a:lnTo>
                    <a:pt x="4889073" y="3626"/>
                  </a:lnTo>
                  <a:lnTo>
                    <a:pt x="4965363" y="4723"/>
                  </a:lnTo>
                  <a:lnTo>
                    <a:pt x="5041230" y="5961"/>
                  </a:lnTo>
                  <a:lnTo>
                    <a:pt x="5116661" y="7338"/>
                  </a:lnTo>
                  <a:lnTo>
                    <a:pt x="5191644" y="8853"/>
                  </a:lnTo>
                  <a:lnTo>
                    <a:pt x="5266168" y="10506"/>
                  </a:lnTo>
                  <a:lnTo>
                    <a:pt x="5340220" y="12294"/>
                  </a:lnTo>
                  <a:lnTo>
                    <a:pt x="5413789" y="14216"/>
                  </a:lnTo>
                  <a:lnTo>
                    <a:pt x="5486862" y="16272"/>
                  </a:lnTo>
                  <a:lnTo>
                    <a:pt x="5559428" y="18460"/>
                  </a:lnTo>
                  <a:lnTo>
                    <a:pt x="5631476" y="20778"/>
                  </a:lnTo>
                  <a:lnTo>
                    <a:pt x="5702992" y="23226"/>
                  </a:lnTo>
                  <a:lnTo>
                    <a:pt x="5773966" y="25802"/>
                  </a:lnTo>
                  <a:lnTo>
                    <a:pt x="5844385" y="28505"/>
                  </a:lnTo>
                  <a:lnTo>
                    <a:pt x="5914238" y="31333"/>
                  </a:lnTo>
                  <a:lnTo>
                    <a:pt x="5983512" y="34286"/>
                  </a:lnTo>
                  <a:lnTo>
                    <a:pt x="6052196" y="37362"/>
                  </a:lnTo>
                  <a:lnTo>
                    <a:pt x="6120278" y="40559"/>
                  </a:lnTo>
                  <a:lnTo>
                    <a:pt x="6187746" y="43877"/>
                  </a:lnTo>
                  <a:lnTo>
                    <a:pt x="6254589" y="47315"/>
                  </a:lnTo>
                  <a:lnTo>
                    <a:pt x="6320793" y="50870"/>
                  </a:lnTo>
                  <a:lnTo>
                    <a:pt x="6386349" y="54542"/>
                  </a:lnTo>
                  <a:lnTo>
                    <a:pt x="6451242" y="58329"/>
                  </a:lnTo>
                  <a:lnTo>
                    <a:pt x="6515463" y="62230"/>
                  </a:lnTo>
                  <a:lnTo>
                    <a:pt x="6578998" y="66245"/>
                  </a:lnTo>
                  <a:lnTo>
                    <a:pt x="6641836" y="70370"/>
                  </a:lnTo>
                  <a:lnTo>
                    <a:pt x="6703965" y="74607"/>
                  </a:lnTo>
                  <a:lnTo>
                    <a:pt x="6765374" y="78952"/>
                  </a:lnTo>
                  <a:lnTo>
                    <a:pt x="6826050" y="83405"/>
                  </a:lnTo>
                  <a:lnTo>
                    <a:pt x="6885981" y="87965"/>
                  </a:lnTo>
                  <a:lnTo>
                    <a:pt x="6945156" y="92629"/>
                  </a:lnTo>
                  <a:lnTo>
                    <a:pt x="7003563" y="97398"/>
                  </a:lnTo>
                  <a:lnTo>
                    <a:pt x="7061189" y="102270"/>
                  </a:lnTo>
                  <a:lnTo>
                    <a:pt x="7118024" y="107243"/>
                  </a:lnTo>
                  <a:lnTo>
                    <a:pt x="7174054" y="112316"/>
                  </a:lnTo>
                  <a:lnTo>
                    <a:pt x="7229269" y="117488"/>
                  </a:lnTo>
                  <a:lnTo>
                    <a:pt x="7283657" y="122757"/>
                  </a:lnTo>
                  <a:lnTo>
                    <a:pt x="7337205" y="128123"/>
                  </a:lnTo>
                  <a:lnTo>
                    <a:pt x="7389901" y="133584"/>
                  </a:lnTo>
                  <a:lnTo>
                    <a:pt x="7441734" y="139139"/>
                  </a:lnTo>
                  <a:lnTo>
                    <a:pt x="7492693" y="144786"/>
                  </a:lnTo>
                  <a:lnTo>
                    <a:pt x="7542764" y="150525"/>
                  </a:lnTo>
                  <a:lnTo>
                    <a:pt x="7591936" y="156353"/>
                  </a:lnTo>
                  <a:lnTo>
                    <a:pt x="7640198" y="162271"/>
                  </a:lnTo>
                  <a:lnTo>
                    <a:pt x="7687537" y="168275"/>
                  </a:lnTo>
                  <a:lnTo>
                    <a:pt x="7733942" y="174366"/>
                  </a:lnTo>
                  <a:lnTo>
                    <a:pt x="7779400" y="180542"/>
                  </a:lnTo>
                  <a:lnTo>
                    <a:pt x="7823900" y="186802"/>
                  </a:lnTo>
                  <a:lnTo>
                    <a:pt x="7867431" y="193144"/>
                  </a:lnTo>
                  <a:lnTo>
                    <a:pt x="7909979" y="199567"/>
                  </a:lnTo>
                  <a:lnTo>
                    <a:pt x="7951533" y="206069"/>
                  </a:lnTo>
                  <a:lnTo>
                    <a:pt x="7992082" y="212651"/>
                  </a:lnTo>
                  <a:lnTo>
                    <a:pt x="8031613" y="219309"/>
                  </a:lnTo>
                  <a:lnTo>
                    <a:pt x="8070115" y="226044"/>
                  </a:lnTo>
                  <a:lnTo>
                    <a:pt x="8143983" y="239736"/>
                  </a:lnTo>
                  <a:lnTo>
                    <a:pt x="8213591" y="253717"/>
                  </a:lnTo>
                  <a:lnTo>
                    <a:pt x="8278844" y="267976"/>
                  </a:lnTo>
                  <a:lnTo>
                    <a:pt x="8339647" y="282504"/>
                  </a:lnTo>
                  <a:lnTo>
                    <a:pt x="8395905" y="297290"/>
                  </a:lnTo>
                  <a:lnTo>
                    <a:pt x="8447523" y="312325"/>
                  </a:lnTo>
                  <a:lnTo>
                    <a:pt x="8494406" y="327597"/>
                  </a:lnTo>
                  <a:lnTo>
                    <a:pt x="8536460" y="343097"/>
                  </a:lnTo>
                  <a:lnTo>
                    <a:pt x="8573588" y="358815"/>
                  </a:lnTo>
                  <a:lnTo>
                    <a:pt x="8619839" y="382777"/>
                  </a:lnTo>
                  <a:lnTo>
                    <a:pt x="8654475" y="407172"/>
                  </a:lnTo>
                  <a:lnTo>
                    <a:pt x="8682035" y="440311"/>
                  </a:lnTo>
                  <a:lnTo>
                    <a:pt x="8688324" y="465581"/>
                  </a:lnTo>
                  <a:lnTo>
                    <a:pt x="8687621" y="474042"/>
                  </a:lnTo>
                  <a:lnTo>
                    <a:pt x="8663384" y="515769"/>
                  </a:lnTo>
                  <a:lnTo>
                    <a:pt x="8632691" y="540301"/>
                  </a:lnTo>
                  <a:lnTo>
                    <a:pt x="8590276" y="564411"/>
                  </a:lnTo>
                  <a:lnTo>
                    <a:pt x="8536460" y="588066"/>
                  </a:lnTo>
                  <a:lnTo>
                    <a:pt x="8494406" y="603566"/>
                  </a:lnTo>
                  <a:lnTo>
                    <a:pt x="8447523" y="618838"/>
                  </a:lnTo>
                  <a:lnTo>
                    <a:pt x="8395905" y="633873"/>
                  </a:lnTo>
                  <a:lnTo>
                    <a:pt x="8339647" y="648659"/>
                  </a:lnTo>
                  <a:lnTo>
                    <a:pt x="8278844" y="663187"/>
                  </a:lnTo>
                  <a:lnTo>
                    <a:pt x="8213591" y="677446"/>
                  </a:lnTo>
                  <a:lnTo>
                    <a:pt x="8143983" y="691427"/>
                  </a:lnTo>
                  <a:lnTo>
                    <a:pt x="8070115" y="705119"/>
                  </a:lnTo>
                  <a:lnTo>
                    <a:pt x="8031613" y="711854"/>
                  </a:lnTo>
                  <a:lnTo>
                    <a:pt x="7992082" y="718512"/>
                  </a:lnTo>
                  <a:lnTo>
                    <a:pt x="7951533" y="725094"/>
                  </a:lnTo>
                  <a:lnTo>
                    <a:pt x="7909979" y="731596"/>
                  </a:lnTo>
                  <a:lnTo>
                    <a:pt x="7867431" y="738019"/>
                  </a:lnTo>
                  <a:lnTo>
                    <a:pt x="7823900" y="744361"/>
                  </a:lnTo>
                  <a:lnTo>
                    <a:pt x="7779400" y="750621"/>
                  </a:lnTo>
                  <a:lnTo>
                    <a:pt x="7733942" y="756797"/>
                  </a:lnTo>
                  <a:lnTo>
                    <a:pt x="7687537" y="762888"/>
                  </a:lnTo>
                  <a:lnTo>
                    <a:pt x="7640198" y="768892"/>
                  </a:lnTo>
                  <a:lnTo>
                    <a:pt x="7591936" y="774810"/>
                  </a:lnTo>
                  <a:lnTo>
                    <a:pt x="7542764" y="780638"/>
                  </a:lnTo>
                  <a:lnTo>
                    <a:pt x="7492693" y="786377"/>
                  </a:lnTo>
                  <a:lnTo>
                    <a:pt x="7441734" y="792024"/>
                  </a:lnTo>
                  <a:lnTo>
                    <a:pt x="7389901" y="797579"/>
                  </a:lnTo>
                  <a:lnTo>
                    <a:pt x="7337205" y="803040"/>
                  </a:lnTo>
                  <a:lnTo>
                    <a:pt x="7283657" y="808406"/>
                  </a:lnTo>
                  <a:lnTo>
                    <a:pt x="7229269" y="813675"/>
                  </a:lnTo>
                  <a:lnTo>
                    <a:pt x="7174054" y="818847"/>
                  </a:lnTo>
                  <a:lnTo>
                    <a:pt x="7118024" y="823920"/>
                  </a:lnTo>
                  <a:lnTo>
                    <a:pt x="7061189" y="828893"/>
                  </a:lnTo>
                  <a:lnTo>
                    <a:pt x="7003563" y="833765"/>
                  </a:lnTo>
                  <a:lnTo>
                    <a:pt x="6945156" y="838534"/>
                  </a:lnTo>
                  <a:lnTo>
                    <a:pt x="6885981" y="843198"/>
                  </a:lnTo>
                  <a:lnTo>
                    <a:pt x="6826050" y="847758"/>
                  </a:lnTo>
                  <a:lnTo>
                    <a:pt x="6765374" y="852211"/>
                  </a:lnTo>
                  <a:lnTo>
                    <a:pt x="6703965" y="856556"/>
                  </a:lnTo>
                  <a:lnTo>
                    <a:pt x="6641836" y="860793"/>
                  </a:lnTo>
                  <a:lnTo>
                    <a:pt x="6578998" y="864918"/>
                  </a:lnTo>
                  <a:lnTo>
                    <a:pt x="6515463" y="868933"/>
                  </a:lnTo>
                  <a:lnTo>
                    <a:pt x="6451242" y="872834"/>
                  </a:lnTo>
                  <a:lnTo>
                    <a:pt x="6386349" y="876621"/>
                  </a:lnTo>
                  <a:lnTo>
                    <a:pt x="6320793" y="880293"/>
                  </a:lnTo>
                  <a:lnTo>
                    <a:pt x="6254589" y="883848"/>
                  </a:lnTo>
                  <a:lnTo>
                    <a:pt x="6187746" y="887286"/>
                  </a:lnTo>
                  <a:lnTo>
                    <a:pt x="6120278" y="890604"/>
                  </a:lnTo>
                  <a:lnTo>
                    <a:pt x="6052196" y="893801"/>
                  </a:lnTo>
                  <a:lnTo>
                    <a:pt x="5983512" y="896877"/>
                  </a:lnTo>
                  <a:lnTo>
                    <a:pt x="5914238" y="899830"/>
                  </a:lnTo>
                  <a:lnTo>
                    <a:pt x="5844385" y="902658"/>
                  </a:lnTo>
                  <a:lnTo>
                    <a:pt x="5773966" y="905361"/>
                  </a:lnTo>
                  <a:lnTo>
                    <a:pt x="5702992" y="907937"/>
                  </a:lnTo>
                  <a:lnTo>
                    <a:pt x="5631476" y="910385"/>
                  </a:lnTo>
                  <a:lnTo>
                    <a:pt x="5559428" y="912703"/>
                  </a:lnTo>
                  <a:lnTo>
                    <a:pt x="5486862" y="914891"/>
                  </a:lnTo>
                  <a:lnTo>
                    <a:pt x="5413789" y="916947"/>
                  </a:lnTo>
                  <a:lnTo>
                    <a:pt x="5340220" y="918869"/>
                  </a:lnTo>
                  <a:lnTo>
                    <a:pt x="5266168" y="920657"/>
                  </a:lnTo>
                  <a:lnTo>
                    <a:pt x="5191644" y="922310"/>
                  </a:lnTo>
                  <a:lnTo>
                    <a:pt x="5116661" y="923825"/>
                  </a:lnTo>
                  <a:lnTo>
                    <a:pt x="5041230" y="925202"/>
                  </a:lnTo>
                  <a:lnTo>
                    <a:pt x="4965363" y="926440"/>
                  </a:lnTo>
                  <a:lnTo>
                    <a:pt x="4889073" y="927537"/>
                  </a:lnTo>
                  <a:lnTo>
                    <a:pt x="4812370" y="928491"/>
                  </a:lnTo>
                  <a:lnTo>
                    <a:pt x="4735266" y="929302"/>
                  </a:lnTo>
                  <a:lnTo>
                    <a:pt x="4657775" y="929969"/>
                  </a:lnTo>
                  <a:lnTo>
                    <a:pt x="4579907" y="930490"/>
                  </a:lnTo>
                  <a:lnTo>
                    <a:pt x="4501674" y="930863"/>
                  </a:lnTo>
                  <a:lnTo>
                    <a:pt x="4423088" y="931088"/>
                  </a:lnTo>
                  <a:lnTo>
                    <a:pt x="4344162" y="931163"/>
                  </a:lnTo>
                  <a:lnTo>
                    <a:pt x="4265235" y="931088"/>
                  </a:lnTo>
                  <a:lnTo>
                    <a:pt x="4186649" y="930863"/>
                  </a:lnTo>
                  <a:lnTo>
                    <a:pt x="4108416" y="930490"/>
                  </a:lnTo>
                  <a:lnTo>
                    <a:pt x="4030548" y="929969"/>
                  </a:lnTo>
                  <a:lnTo>
                    <a:pt x="3953057" y="929302"/>
                  </a:lnTo>
                  <a:lnTo>
                    <a:pt x="3875953" y="928491"/>
                  </a:lnTo>
                  <a:lnTo>
                    <a:pt x="3799250" y="927537"/>
                  </a:lnTo>
                  <a:lnTo>
                    <a:pt x="3722960" y="926440"/>
                  </a:lnTo>
                  <a:lnTo>
                    <a:pt x="3647093" y="925202"/>
                  </a:lnTo>
                  <a:lnTo>
                    <a:pt x="3571662" y="923825"/>
                  </a:lnTo>
                  <a:lnTo>
                    <a:pt x="3496679" y="922310"/>
                  </a:lnTo>
                  <a:lnTo>
                    <a:pt x="3422155" y="920657"/>
                  </a:lnTo>
                  <a:lnTo>
                    <a:pt x="3348103" y="918869"/>
                  </a:lnTo>
                  <a:lnTo>
                    <a:pt x="3274534" y="916947"/>
                  </a:lnTo>
                  <a:lnTo>
                    <a:pt x="3201461" y="914891"/>
                  </a:lnTo>
                  <a:lnTo>
                    <a:pt x="3128895" y="912703"/>
                  </a:lnTo>
                  <a:lnTo>
                    <a:pt x="3056847" y="910385"/>
                  </a:lnTo>
                  <a:lnTo>
                    <a:pt x="2985331" y="907937"/>
                  </a:lnTo>
                  <a:lnTo>
                    <a:pt x="2914357" y="905361"/>
                  </a:lnTo>
                  <a:lnTo>
                    <a:pt x="2843938" y="902658"/>
                  </a:lnTo>
                  <a:lnTo>
                    <a:pt x="2774085" y="899830"/>
                  </a:lnTo>
                  <a:lnTo>
                    <a:pt x="2704811" y="896877"/>
                  </a:lnTo>
                  <a:lnTo>
                    <a:pt x="2636127" y="893801"/>
                  </a:lnTo>
                  <a:lnTo>
                    <a:pt x="2568045" y="890604"/>
                  </a:lnTo>
                  <a:lnTo>
                    <a:pt x="2500577" y="887286"/>
                  </a:lnTo>
                  <a:lnTo>
                    <a:pt x="2433734" y="883848"/>
                  </a:lnTo>
                  <a:lnTo>
                    <a:pt x="2367530" y="880293"/>
                  </a:lnTo>
                  <a:lnTo>
                    <a:pt x="2301974" y="876621"/>
                  </a:lnTo>
                  <a:lnTo>
                    <a:pt x="2237081" y="872834"/>
                  </a:lnTo>
                  <a:lnTo>
                    <a:pt x="2172860" y="868933"/>
                  </a:lnTo>
                  <a:lnTo>
                    <a:pt x="2109325" y="864918"/>
                  </a:lnTo>
                  <a:lnTo>
                    <a:pt x="2046487" y="860793"/>
                  </a:lnTo>
                  <a:lnTo>
                    <a:pt x="1984358" y="856556"/>
                  </a:lnTo>
                  <a:lnTo>
                    <a:pt x="1922949" y="852211"/>
                  </a:lnTo>
                  <a:lnTo>
                    <a:pt x="1862273" y="847758"/>
                  </a:lnTo>
                  <a:lnTo>
                    <a:pt x="1802342" y="843198"/>
                  </a:lnTo>
                  <a:lnTo>
                    <a:pt x="1743167" y="838534"/>
                  </a:lnTo>
                  <a:lnTo>
                    <a:pt x="1684760" y="833765"/>
                  </a:lnTo>
                  <a:lnTo>
                    <a:pt x="1627134" y="828893"/>
                  </a:lnTo>
                  <a:lnTo>
                    <a:pt x="1570299" y="823920"/>
                  </a:lnTo>
                  <a:lnTo>
                    <a:pt x="1514269" y="818847"/>
                  </a:lnTo>
                  <a:lnTo>
                    <a:pt x="1459054" y="813675"/>
                  </a:lnTo>
                  <a:lnTo>
                    <a:pt x="1404666" y="808406"/>
                  </a:lnTo>
                  <a:lnTo>
                    <a:pt x="1351118" y="803040"/>
                  </a:lnTo>
                  <a:lnTo>
                    <a:pt x="1298422" y="797579"/>
                  </a:lnTo>
                  <a:lnTo>
                    <a:pt x="1246589" y="792024"/>
                  </a:lnTo>
                  <a:lnTo>
                    <a:pt x="1195630" y="786377"/>
                  </a:lnTo>
                  <a:lnTo>
                    <a:pt x="1145559" y="780638"/>
                  </a:lnTo>
                  <a:lnTo>
                    <a:pt x="1096387" y="774810"/>
                  </a:lnTo>
                  <a:lnTo>
                    <a:pt x="1048125" y="768892"/>
                  </a:lnTo>
                  <a:lnTo>
                    <a:pt x="1000786" y="762888"/>
                  </a:lnTo>
                  <a:lnTo>
                    <a:pt x="954381" y="756797"/>
                  </a:lnTo>
                  <a:lnTo>
                    <a:pt x="908923" y="750621"/>
                  </a:lnTo>
                  <a:lnTo>
                    <a:pt x="864423" y="744361"/>
                  </a:lnTo>
                  <a:lnTo>
                    <a:pt x="820892" y="738019"/>
                  </a:lnTo>
                  <a:lnTo>
                    <a:pt x="778344" y="731596"/>
                  </a:lnTo>
                  <a:lnTo>
                    <a:pt x="736790" y="725094"/>
                  </a:lnTo>
                  <a:lnTo>
                    <a:pt x="696241" y="718512"/>
                  </a:lnTo>
                  <a:lnTo>
                    <a:pt x="656710" y="711854"/>
                  </a:lnTo>
                  <a:lnTo>
                    <a:pt x="618208" y="705119"/>
                  </a:lnTo>
                  <a:lnTo>
                    <a:pt x="544340" y="691427"/>
                  </a:lnTo>
                  <a:lnTo>
                    <a:pt x="474732" y="677446"/>
                  </a:lnTo>
                  <a:lnTo>
                    <a:pt x="409479" y="663187"/>
                  </a:lnTo>
                  <a:lnTo>
                    <a:pt x="348676" y="648659"/>
                  </a:lnTo>
                  <a:lnTo>
                    <a:pt x="292418" y="633873"/>
                  </a:lnTo>
                  <a:lnTo>
                    <a:pt x="240800" y="618838"/>
                  </a:lnTo>
                  <a:lnTo>
                    <a:pt x="193917" y="603566"/>
                  </a:lnTo>
                  <a:lnTo>
                    <a:pt x="151863" y="588066"/>
                  </a:lnTo>
                  <a:lnTo>
                    <a:pt x="114735" y="572348"/>
                  </a:lnTo>
                  <a:lnTo>
                    <a:pt x="68484" y="548386"/>
                  </a:lnTo>
                  <a:lnTo>
                    <a:pt x="33848" y="523991"/>
                  </a:lnTo>
                  <a:lnTo>
                    <a:pt x="6288" y="490852"/>
                  </a:lnTo>
                  <a:lnTo>
                    <a:pt x="0" y="46558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7716" y="955547"/>
              <a:ext cx="6284976" cy="7498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35582" y="1037082"/>
            <a:ext cx="58629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0" dirty="0">
                <a:solidFill>
                  <a:srgbClr val="FFFFFF"/>
                </a:solidFill>
                <a:latin typeface="Calibri"/>
                <a:cs typeface="Calibri"/>
              </a:rPr>
              <a:t>Fuentes</a:t>
            </a:r>
            <a:r>
              <a:rPr sz="2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información</a:t>
            </a:r>
            <a:r>
              <a:rPr sz="2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empleo</a:t>
            </a:r>
            <a:r>
              <a:rPr sz="2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público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895" y="1734947"/>
            <a:ext cx="8714232" cy="40059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41394" y="2993262"/>
            <a:ext cx="1471295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38100" algn="just">
              <a:lnSpc>
                <a:spcPct val="91600"/>
              </a:lnSpc>
              <a:spcBef>
                <a:spcPts val="254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Estrategia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más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largo plazo por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600" b="1" spc="-3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situación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6018" y="3090163"/>
            <a:ext cx="1569085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254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Información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sobre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ofertas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empleo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público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6175" y="3662934"/>
            <a:ext cx="1975485" cy="17811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01295" marR="189865" algn="ctr">
              <a:lnSpc>
                <a:spcPts val="1750"/>
              </a:lnSpc>
              <a:spcBef>
                <a:spcPts val="2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Procedimientos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selección:</a:t>
            </a:r>
            <a:endParaRPr sz="1600">
              <a:latin typeface="Calibri"/>
              <a:cs typeface="Calibri"/>
            </a:endParaRPr>
          </a:p>
          <a:p>
            <a:pPr marL="170815" marR="158750">
              <a:lnSpc>
                <a:spcPts val="1750"/>
              </a:lnSpc>
              <a:spcBef>
                <a:spcPts val="700"/>
              </a:spcBef>
              <a:buChar char="*"/>
              <a:tabLst>
                <a:tab pos="319405" algn="l"/>
              </a:tabLst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Fase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oposición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(pruebas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teóricas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y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prácticas)</a:t>
            </a:r>
            <a:endParaRPr sz="1600">
              <a:latin typeface="Calibri"/>
              <a:cs typeface="Calibri"/>
            </a:endParaRPr>
          </a:p>
          <a:p>
            <a:pPr marL="12700" marR="5080" indent="3175">
              <a:lnSpc>
                <a:spcPts val="1750"/>
              </a:lnSpc>
              <a:spcBef>
                <a:spcPts val="705"/>
              </a:spcBef>
              <a:buChar char="*"/>
              <a:tabLst>
                <a:tab pos="348615" algn="l"/>
              </a:tabLst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Fase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concurso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(valoración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 méritos)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9175" y="4258817"/>
            <a:ext cx="560679" cy="56191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02907" y="4815840"/>
            <a:ext cx="1868805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600" spc="-5" dirty="0">
                <a:latin typeface="Wingdings"/>
                <a:cs typeface="Wingdings"/>
                <a:hlinkClick r:id="rId6"/>
              </a:rPr>
              <a:t></a:t>
            </a:r>
            <a:r>
              <a:rPr sz="1600" spc="-65" dirty="0">
                <a:latin typeface="Times New Roman"/>
                <a:cs typeface="Times New Roman"/>
                <a:hlinkClick r:id="rId6"/>
              </a:rPr>
              <a:t> </a:t>
            </a:r>
            <a:r>
              <a:rPr sz="1600" spc="-10" dirty="0">
                <a:latin typeface="Calibri"/>
                <a:cs typeface="Calibri"/>
                <a:hlinkClick r:id="rId6"/>
              </a:rPr>
              <a:t>Oposiciones.net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7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480047" y="4364735"/>
            <a:ext cx="201676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4"/>
              </a:spcBef>
            </a:pPr>
            <a:r>
              <a:rPr sz="1600" spc="-5" dirty="0">
                <a:latin typeface="Wingdings"/>
                <a:cs typeface="Wingdings"/>
                <a:hlinkClick r:id="rId9"/>
              </a:rPr>
              <a:t></a:t>
            </a:r>
            <a:r>
              <a:rPr sz="1600" spc="-5" dirty="0">
                <a:latin typeface="Calibri"/>
                <a:cs typeface="Calibri"/>
                <a:hlinkClick r:id="rId9"/>
              </a:rPr>
              <a:t>Canal</a:t>
            </a:r>
            <a:r>
              <a:rPr sz="1600" spc="-60" dirty="0">
                <a:latin typeface="Calibri"/>
                <a:cs typeface="Calibri"/>
                <a:hlinkClick r:id="rId9"/>
              </a:rPr>
              <a:t> </a:t>
            </a:r>
            <a:r>
              <a:rPr sz="1600" spc="-5" dirty="0">
                <a:latin typeface="Calibri"/>
                <a:cs typeface="Calibri"/>
                <a:hlinkClick r:id="rId9"/>
              </a:rPr>
              <a:t>oposiciones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8335" y="5273040"/>
            <a:ext cx="196596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600" spc="-5" dirty="0">
                <a:latin typeface="Wingdings"/>
                <a:cs typeface="Wingdings"/>
                <a:hlinkClick r:id="rId10"/>
              </a:rPr>
              <a:t></a:t>
            </a:r>
            <a:r>
              <a:rPr sz="1600" spc="-75" dirty="0">
                <a:latin typeface="Times New Roman"/>
                <a:cs typeface="Times New Roman"/>
                <a:hlinkClick r:id="rId10"/>
              </a:rPr>
              <a:t> </a:t>
            </a:r>
            <a:r>
              <a:rPr sz="1600" spc="-5" dirty="0">
                <a:latin typeface="Calibri"/>
                <a:cs typeface="Calibri"/>
                <a:hlinkClick r:id="rId10"/>
              </a:rPr>
              <a:t>Instituto</a:t>
            </a:r>
            <a:r>
              <a:rPr sz="1600" spc="-60" dirty="0">
                <a:latin typeface="Calibri"/>
                <a:cs typeface="Calibri"/>
                <a:hlinkClick r:id="rId10"/>
              </a:rPr>
              <a:t> </a:t>
            </a:r>
            <a:r>
              <a:rPr sz="1600" spc="-10" dirty="0">
                <a:latin typeface="Calibri"/>
                <a:cs typeface="Calibri"/>
                <a:hlinkClick r:id="rId10"/>
              </a:rPr>
              <a:t>europeo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5086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sz="37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Oportunidades</a:t>
            </a:r>
            <a:r>
              <a:rPr sz="3700" b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7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Europa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168" y="1478296"/>
            <a:ext cx="7572756" cy="50276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53459" y="3168853"/>
            <a:ext cx="1828800" cy="9613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1920" marR="5080" indent="-109855">
              <a:lnSpc>
                <a:spcPts val="3520"/>
              </a:lnSpc>
              <a:spcBef>
                <a:spcPts val="490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3200" b="1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amas 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Europeos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3913" y="3498596"/>
            <a:ext cx="821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EU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R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O</a:t>
            </a:r>
            <a:r>
              <a:rPr sz="1600" b="1" spc="-11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P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2942" y="5520944"/>
            <a:ext cx="776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6751" y="3469385"/>
            <a:ext cx="1322705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254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PROGRAMA</a:t>
            </a:r>
            <a:r>
              <a:rPr sz="1600" b="1" spc="-6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DE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MOVILIDAD </a:t>
            </a:r>
            <a:r>
              <a:rPr sz="1600" spc="-5" dirty="0">
                <a:solidFill>
                  <a:srgbClr val="FFFFFF"/>
                </a:solidFill>
                <a:latin typeface="Wingdings"/>
                <a:cs typeface="Wingdings"/>
                <a:hlinkClick r:id="rId4" action="ppaction://hlinksldjump"/>
              </a:rPr>
              <a:t>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ERASMUS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372" y="920496"/>
            <a:ext cx="8441690" cy="5768340"/>
            <a:chOff x="59372" y="920496"/>
            <a:chExt cx="8441690" cy="576834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5539" y="6228600"/>
              <a:ext cx="458673" cy="45968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390" y="6253734"/>
              <a:ext cx="875030" cy="281940"/>
            </a:xfrm>
            <a:custGeom>
              <a:avLst/>
              <a:gdLst/>
              <a:ahLst/>
              <a:cxnLst/>
              <a:rect l="l" t="t" r="r" b="b"/>
              <a:pathLst>
                <a:path w="875030" h="281940">
                  <a:moveTo>
                    <a:pt x="0" y="140969"/>
                  </a:moveTo>
                  <a:lnTo>
                    <a:pt x="140970" y="0"/>
                  </a:lnTo>
                  <a:lnTo>
                    <a:pt x="140970" y="70484"/>
                  </a:lnTo>
                  <a:lnTo>
                    <a:pt x="874776" y="70484"/>
                  </a:lnTo>
                  <a:lnTo>
                    <a:pt x="874776" y="211454"/>
                  </a:lnTo>
                  <a:lnTo>
                    <a:pt x="140970" y="211454"/>
                  </a:lnTo>
                  <a:lnTo>
                    <a:pt x="140970" y="281939"/>
                  </a:lnTo>
                  <a:lnTo>
                    <a:pt x="0" y="14096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07986" y="6291834"/>
              <a:ext cx="864235" cy="334010"/>
            </a:xfrm>
            <a:custGeom>
              <a:avLst/>
              <a:gdLst/>
              <a:ahLst/>
              <a:cxnLst/>
              <a:rect l="l" t="t" r="r" b="b"/>
              <a:pathLst>
                <a:path w="864234" h="334009">
                  <a:moveTo>
                    <a:pt x="0" y="83438"/>
                  </a:moveTo>
                  <a:lnTo>
                    <a:pt x="697230" y="83438"/>
                  </a:lnTo>
                  <a:lnTo>
                    <a:pt x="697230" y="0"/>
                  </a:lnTo>
                  <a:lnTo>
                    <a:pt x="864108" y="166877"/>
                  </a:lnTo>
                  <a:lnTo>
                    <a:pt x="697230" y="333755"/>
                  </a:lnTo>
                  <a:lnTo>
                    <a:pt x="697230" y="250316"/>
                  </a:lnTo>
                  <a:lnTo>
                    <a:pt x="0" y="250316"/>
                  </a:lnTo>
                  <a:lnTo>
                    <a:pt x="0" y="8343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135" y="1379220"/>
              <a:ext cx="8174735" cy="3063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6176" y="955548"/>
              <a:ext cx="7774305" cy="647700"/>
            </a:xfrm>
            <a:custGeom>
              <a:avLst/>
              <a:gdLst/>
              <a:ahLst/>
              <a:cxnLst/>
              <a:rect l="l" t="t" r="r" b="b"/>
              <a:pathLst>
                <a:path w="7774305" h="647700">
                  <a:moveTo>
                    <a:pt x="7773924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7773924" y="647700"/>
                  </a:lnTo>
                  <a:lnTo>
                    <a:pt x="777392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6176" y="955548"/>
              <a:ext cx="7774305" cy="647700"/>
            </a:xfrm>
            <a:custGeom>
              <a:avLst/>
              <a:gdLst/>
              <a:ahLst/>
              <a:cxnLst/>
              <a:rect l="l" t="t" r="r" b="b"/>
              <a:pathLst>
                <a:path w="7774305" h="647700">
                  <a:moveTo>
                    <a:pt x="0" y="647700"/>
                  </a:moveTo>
                  <a:lnTo>
                    <a:pt x="7773924" y="647700"/>
                  </a:lnTo>
                  <a:lnTo>
                    <a:pt x="7773924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5443" y="928116"/>
              <a:ext cx="5556504" cy="5135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34100" y="920496"/>
              <a:ext cx="533400" cy="5135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6895" y="928116"/>
              <a:ext cx="1844040" cy="5135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8551" y="1199388"/>
              <a:ext cx="6347460" cy="5135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16914" y="977265"/>
            <a:ext cx="7034530" cy="10477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95934" marR="5080" indent="-483870">
              <a:lnSpc>
                <a:spcPts val="2140"/>
              </a:lnSpc>
              <a:spcBef>
                <a:spcPts val="18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Libertad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movimiento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trabajadores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empresarios </a:t>
            </a: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programas para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fomentar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movilidad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entre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estudiantes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trabajadores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libri"/>
              <a:cs typeface="Calibri"/>
            </a:endParaRPr>
          </a:p>
          <a:p>
            <a:pPr marR="151765" algn="ctr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RED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EURES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6980" y="2645282"/>
            <a:ext cx="7635240" cy="3362325"/>
            <a:chOff x="736980" y="2645282"/>
            <a:chExt cx="7635240" cy="336232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72225" y="5445226"/>
              <a:ext cx="560679" cy="56191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6980" y="2645282"/>
              <a:ext cx="560679" cy="5619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10512" y="2791459"/>
              <a:ext cx="461327" cy="52660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13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948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sz="40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000000"/>
                </a:solidFill>
                <a:latin typeface="Calibri"/>
                <a:cs typeface="Calibri"/>
              </a:rPr>
              <a:t>Oportunidades</a:t>
            </a:r>
            <a:r>
              <a:rPr sz="4000" b="1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40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Europa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09244"/>
            <a:ext cx="8609330" cy="1931670"/>
            <a:chOff x="0" y="809244"/>
            <a:chExt cx="8609330" cy="1931670"/>
          </a:xfrm>
        </p:grpSpPr>
        <p:sp>
          <p:nvSpPr>
            <p:cNvPr id="4" name="object 4"/>
            <p:cNvSpPr/>
            <p:nvPr/>
          </p:nvSpPr>
          <p:spPr>
            <a:xfrm>
              <a:off x="976884" y="1412748"/>
              <a:ext cx="7627620" cy="1323340"/>
            </a:xfrm>
            <a:custGeom>
              <a:avLst/>
              <a:gdLst/>
              <a:ahLst/>
              <a:cxnLst/>
              <a:rect l="l" t="t" r="r" b="b"/>
              <a:pathLst>
                <a:path w="7627620" h="1323339">
                  <a:moveTo>
                    <a:pt x="0" y="1322831"/>
                  </a:moveTo>
                  <a:lnTo>
                    <a:pt x="7627620" y="1322831"/>
                  </a:lnTo>
                  <a:lnTo>
                    <a:pt x="7627620" y="0"/>
                  </a:lnTo>
                  <a:lnTo>
                    <a:pt x="0" y="0"/>
                  </a:lnTo>
                  <a:lnTo>
                    <a:pt x="0" y="1322831"/>
                  </a:lnTo>
                  <a:close/>
                </a:path>
              </a:pathLst>
            </a:custGeom>
            <a:ln w="9143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0036"/>
              <a:ext cx="4535425" cy="2423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6116" y="841248"/>
              <a:ext cx="4288790" cy="368935"/>
            </a:xfrm>
            <a:custGeom>
              <a:avLst/>
              <a:gdLst/>
              <a:ahLst/>
              <a:cxnLst/>
              <a:rect l="l" t="t" r="r" b="b"/>
              <a:pathLst>
                <a:path w="4288790" h="368934">
                  <a:moveTo>
                    <a:pt x="4288536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288536" y="368808"/>
                  </a:lnTo>
                  <a:lnTo>
                    <a:pt x="428853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116" y="841248"/>
              <a:ext cx="4288790" cy="368935"/>
            </a:xfrm>
            <a:custGeom>
              <a:avLst/>
              <a:gdLst/>
              <a:ahLst/>
              <a:cxnLst/>
              <a:rect l="l" t="t" r="r" b="b"/>
              <a:pathLst>
                <a:path w="4288790" h="368934">
                  <a:moveTo>
                    <a:pt x="0" y="368808"/>
                  </a:moveTo>
                  <a:lnTo>
                    <a:pt x="4288536" y="368808"/>
                  </a:lnTo>
                  <a:lnTo>
                    <a:pt x="4288536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959" y="809244"/>
              <a:ext cx="2232660" cy="51358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8411" y="1476755"/>
            <a:ext cx="523240" cy="212090"/>
            <a:chOff x="248411" y="1476755"/>
            <a:chExt cx="523240" cy="212090"/>
          </a:xfrm>
        </p:grpSpPr>
        <p:sp>
          <p:nvSpPr>
            <p:cNvPr id="10" name="object 10"/>
            <p:cNvSpPr/>
            <p:nvPr/>
          </p:nvSpPr>
          <p:spPr>
            <a:xfrm>
              <a:off x="261365" y="1489709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5">
                  <a:moveTo>
                    <a:pt x="403860" y="0"/>
                  </a:moveTo>
                  <a:lnTo>
                    <a:pt x="403860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3860" y="139445"/>
                  </a:lnTo>
                  <a:lnTo>
                    <a:pt x="403860" y="185927"/>
                  </a:lnTo>
                  <a:lnTo>
                    <a:pt x="496824" y="92963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365" y="1489709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5">
                  <a:moveTo>
                    <a:pt x="0" y="46481"/>
                  </a:moveTo>
                  <a:lnTo>
                    <a:pt x="403860" y="46481"/>
                  </a:lnTo>
                  <a:lnTo>
                    <a:pt x="403860" y="0"/>
                  </a:lnTo>
                  <a:lnTo>
                    <a:pt x="496824" y="92963"/>
                  </a:lnTo>
                  <a:lnTo>
                    <a:pt x="403860" y="185927"/>
                  </a:lnTo>
                  <a:lnTo>
                    <a:pt x="403860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2822448"/>
            <a:ext cx="8681085" cy="1914525"/>
            <a:chOff x="0" y="2822448"/>
            <a:chExt cx="8681085" cy="1914525"/>
          </a:xfrm>
        </p:grpSpPr>
        <p:sp>
          <p:nvSpPr>
            <p:cNvPr id="13" name="object 13"/>
            <p:cNvSpPr/>
            <p:nvPr/>
          </p:nvSpPr>
          <p:spPr>
            <a:xfrm>
              <a:off x="978407" y="3409188"/>
              <a:ext cx="7698105" cy="1323340"/>
            </a:xfrm>
            <a:custGeom>
              <a:avLst/>
              <a:gdLst/>
              <a:ahLst/>
              <a:cxnLst/>
              <a:rect l="l" t="t" r="r" b="b"/>
              <a:pathLst>
                <a:path w="7698105" h="1323339">
                  <a:moveTo>
                    <a:pt x="0" y="1322832"/>
                  </a:moveTo>
                  <a:lnTo>
                    <a:pt x="7697724" y="1322832"/>
                  </a:lnTo>
                  <a:lnTo>
                    <a:pt x="7697724" y="0"/>
                  </a:lnTo>
                  <a:lnTo>
                    <a:pt x="0" y="0"/>
                  </a:lnTo>
                  <a:lnTo>
                    <a:pt x="0" y="1322832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61716"/>
              <a:ext cx="4535425" cy="2423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6116" y="2852928"/>
              <a:ext cx="4288790" cy="368935"/>
            </a:xfrm>
            <a:custGeom>
              <a:avLst/>
              <a:gdLst/>
              <a:ahLst/>
              <a:cxnLst/>
              <a:rect l="l" t="t" r="r" b="b"/>
              <a:pathLst>
                <a:path w="4288790" h="368935">
                  <a:moveTo>
                    <a:pt x="4288536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288536" y="368808"/>
                  </a:lnTo>
                  <a:lnTo>
                    <a:pt x="428853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6116" y="2852928"/>
              <a:ext cx="4288790" cy="368935"/>
            </a:xfrm>
            <a:custGeom>
              <a:avLst/>
              <a:gdLst/>
              <a:ahLst/>
              <a:cxnLst/>
              <a:rect l="l" t="t" r="r" b="b"/>
              <a:pathLst>
                <a:path w="4288790" h="368935">
                  <a:moveTo>
                    <a:pt x="0" y="368808"/>
                  </a:moveTo>
                  <a:lnTo>
                    <a:pt x="4288536" y="368808"/>
                  </a:lnTo>
                  <a:lnTo>
                    <a:pt x="4288536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2936" y="2822448"/>
              <a:ext cx="1016508" cy="5135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8839" y="2822448"/>
              <a:ext cx="1098803" cy="513588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49936" y="3438144"/>
            <a:ext cx="521334" cy="212090"/>
            <a:chOff x="249936" y="3438144"/>
            <a:chExt cx="521334" cy="212090"/>
          </a:xfrm>
        </p:grpSpPr>
        <p:sp>
          <p:nvSpPr>
            <p:cNvPr id="20" name="object 20"/>
            <p:cNvSpPr/>
            <p:nvPr/>
          </p:nvSpPr>
          <p:spPr>
            <a:xfrm>
              <a:off x="262890" y="3451098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6" y="0"/>
                  </a:moveTo>
                  <a:lnTo>
                    <a:pt x="402336" y="46481"/>
                  </a:lnTo>
                  <a:lnTo>
                    <a:pt x="0" y="46481"/>
                  </a:lnTo>
                  <a:lnTo>
                    <a:pt x="0" y="139446"/>
                  </a:lnTo>
                  <a:lnTo>
                    <a:pt x="402336" y="139446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890" y="3451098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1"/>
                  </a:moveTo>
                  <a:lnTo>
                    <a:pt x="402336" y="46481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6"/>
                  </a:lnTo>
                  <a:lnTo>
                    <a:pt x="0" y="139446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0" y="4821935"/>
            <a:ext cx="8681085" cy="1177290"/>
            <a:chOff x="0" y="4821935"/>
            <a:chExt cx="8681085" cy="1177290"/>
          </a:xfrm>
        </p:grpSpPr>
        <p:sp>
          <p:nvSpPr>
            <p:cNvPr id="25" name="object 25"/>
            <p:cNvSpPr/>
            <p:nvPr/>
          </p:nvSpPr>
          <p:spPr>
            <a:xfrm>
              <a:off x="978407" y="5408675"/>
              <a:ext cx="7698105" cy="585470"/>
            </a:xfrm>
            <a:custGeom>
              <a:avLst/>
              <a:gdLst/>
              <a:ahLst/>
              <a:cxnLst/>
              <a:rect l="l" t="t" r="r" b="b"/>
              <a:pathLst>
                <a:path w="7698105" h="585470">
                  <a:moveTo>
                    <a:pt x="0" y="585216"/>
                  </a:moveTo>
                  <a:lnTo>
                    <a:pt x="7697724" y="585216"/>
                  </a:lnTo>
                  <a:lnTo>
                    <a:pt x="7697724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062727"/>
              <a:ext cx="4535423" cy="24231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66116" y="4852415"/>
              <a:ext cx="4288790" cy="370840"/>
            </a:xfrm>
            <a:custGeom>
              <a:avLst/>
              <a:gdLst/>
              <a:ahLst/>
              <a:cxnLst/>
              <a:rect l="l" t="t" r="r" b="b"/>
              <a:pathLst>
                <a:path w="4288790" h="370839">
                  <a:moveTo>
                    <a:pt x="4288536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4288536" y="370331"/>
                  </a:lnTo>
                  <a:lnTo>
                    <a:pt x="428853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6116" y="4852415"/>
              <a:ext cx="4288790" cy="370840"/>
            </a:xfrm>
            <a:custGeom>
              <a:avLst/>
              <a:gdLst/>
              <a:ahLst/>
              <a:cxnLst/>
              <a:rect l="l" t="t" r="r" b="b"/>
              <a:pathLst>
                <a:path w="4288790" h="370839">
                  <a:moveTo>
                    <a:pt x="0" y="370331"/>
                  </a:moveTo>
                  <a:lnTo>
                    <a:pt x="4288536" y="370331"/>
                  </a:lnTo>
                  <a:lnTo>
                    <a:pt x="4288536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8636" y="4821935"/>
              <a:ext cx="722376" cy="51358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3164" y="4821935"/>
              <a:ext cx="827532" cy="51358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1615" y="4821935"/>
              <a:ext cx="1098804" cy="51358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056233" y="859028"/>
            <a:ext cx="7302500" cy="508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785360" algn="ct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  <a:hlinkClick r:id="rId10"/>
              </a:rPr>
              <a:t>EUROPASS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  <a:hlinkClick r:id="rId1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0"/>
              </a:rPr>
              <a:t>(ampliar)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Objetivo: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ayudar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presentar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 </a:t>
            </a:r>
            <a:r>
              <a:rPr sz="1600" spc="-10" dirty="0">
                <a:latin typeface="Calibri"/>
                <a:cs typeface="Calibri"/>
              </a:rPr>
              <a:t>información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académica, laboral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personal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manera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sencilla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comprensible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-5" dirty="0">
                <a:latin typeface="Calibri"/>
                <a:cs typeface="Calibri"/>
              </a:rPr>
              <a:t> toda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Europa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Currículum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vitae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Europass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Pasaporte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lenguas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Suplemento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Europass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título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inglés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00">
              <a:latin typeface="Calibri"/>
              <a:cs typeface="Calibri"/>
            </a:endParaRPr>
          </a:p>
          <a:p>
            <a:pPr marR="4785360"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Ploteus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(amplia)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alibri"/>
              <a:cs typeface="Calibri"/>
            </a:endParaRPr>
          </a:p>
          <a:p>
            <a:pPr marL="299720" indent="-2876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-10" dirty="0">
                <a:latin typeface="Calibri"/>
                <a:cs typeface="Calibri"/>
              </a:rPr>
              <a:t>Objetivo: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ayudar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encontrar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información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sobre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estudiar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Europa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sobre:</a:t>
            </a:r>
            <a:endParaRPr sz="16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buFont typeface="Arial MT"/>
              <a:buChar char="•"/>
              <a:tabLst>
                <a:tab pos="756920" algn="l"/>
                <a:tab pos="757555" algn="l"/>
              </a:tabLst>
            </a:pPr>
            <a:r>
              <a:rPr sz="1600" spc="-10" dirty="0">
                <a:latin typeface="Calibri"/>
                <a:cs typeface="Calibri"/>
              </a:rPr>
              <a:t>Oportunidades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aprendizaje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formación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Europa</a:t>
            </a:r>
            <a:endParaRPr sz="16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buFont typeface="Arial MT"/>
              <a:buChar char="•"/>
              <a:tabLst>
                <a:tab pos="756920" algn="l"/>
                <a:tab pos="757555" algn="l"/>
              </a:tabLst>
            </a:pPr>
            <a:r>
              <a:rPr sz="1600" spc="-5" dirty="0">
                <a:latin typeface="Calibri"/>
                <a:cs typeface="Calibri"/>
              </a:rPr>
              <a:t>Descripción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explicaciones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sobre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sistemas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educativos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europeos</a:t>
            </a:r>
            <a:endParaRPr sz="16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buFont typeface="Arial MT"/>
              <a:buChar char="•"/>
              <a:tabLst>
                <a:tab pos="756920" algn="l"/>
                <a:tab pos="757555" algn="l"/>
              </a:tabLst>
            </a:pPr>
            <a:r>
              <a:rPr sz="1600" spc="-15" dirty="0">
                <a:latin typeface="Calibri"/>
                <a:cs typeface="Calibri"/>
              </a:rPr>
              <a:t>Programas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intercambio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becas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países </a:t>
            </a:r>
            <a:r>
              <a:rPr sz="1600" spc="-15" dirty="0">
                <a:latin typeface="Calibri"/>
                <a:cs typeface="Calibri"/>
              </a:rPr>
              <a:t>europeos</a:t>
            </a:r>
            <a:endParaRPr sz="16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buFont typeface="Arial MT"/>
              <a:buChar char="•"/>
              <a:tabLst>
                <a:tab pos="756920" algn="l"/>
                <a:tab pos="757555" algn="l"/>
              </a:tabLst>
            </a:pPr>
            <a:r>
              <a:rPr sz="1600" spc="-5" dirty="0">
                <a:latin typeface="Calibri"/>
                <a:cs typeface="Calibri"/>
              </a:rPr>
              <a:t>Aspectos de los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países</a:t>
            </a:r>
            <a:r>
              <a:rPr sz="1600" spc="-15" dirty="0">
                <a:latin typeface="Calibri"/>
                <a:cs typeface="Calibri"/>
              </a:rPr>
              <a:t> europeos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400">
              <a:latin typeface="Calibri"/>
              <a:cs typeface="Calibri"/>
            </a:endParaRPr>
          </a:p>
          <a:p>
            <a:pPr marR="4785995" algn="ctr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  <a:hlinkClick r:id="rId12"/>
              </a:rPr>
              <a:t>Red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  <a:hlinkClick r:id="rId12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  <a:hlinkClick r:id="rId12"/>
              </a:rPr>
              <a:t>Eures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  <a:hlinkClick r:id="rId12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2"/>
              </a:rPr>
              <a:t>(amplia)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alibri"/>
              <a:cs typeface="Calibri"/>
            </a:endParaRPr>
          </a:p>
          <a:p>
            <a:pPr marL="299720" indent="-2876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-5" dirty="0">
                <a:latin typeface="Calibri"/>
                <a:cs typeface="Calibri"/>
              </a:rPr>
              <a:t>Búsqueda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trabajo</a:t>
            </a:r>
            <a:endParaRPr sz="1600">
              <a:latin typeface="Calibri"/>
              <a:cs typeface="Calibri"/>
            </a:endParaRPr>
          </a:p>
          <a:p>
            <a:pPr marL="299720" indent="-287655">
              <a:lnSpc>
                <a:spcPct val="100000"/>
              </a:lnSpc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1600" spc="-5" dirty="0">
                <a:latin typeface="Calibri"/>
                <a:cs typeface="Calibri"/>
              </a:rPr>
              <a:t>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Servicio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Empleo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Público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INEM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9936" y="5437632"/>
            <a:ext cx="521334" cy="212090"/>
            <a:chOff x="249936" y="5437632"/>
            <a:chExt cx="521334" cy="212090"/>
          </a:xfrm>
        </p:grpSpPr>
        <p:sp>
          <p:nvSpPr>
            <p:cNvPr id="34" name="object 34"/>
            <p:cNvSpPr/>
            <p:nvPr/>
          </p:nvSpPr>
          <p:spPr>
            <a:xfrm>
              <a:off x="262890" y="5450586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6" y="0"/>
                  </a:moveTo>
                  <a:lnTo>
                    <a:pt x="402336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2336" y="139445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2890" y="5450586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1"/>
                  </a:moveTo>
                  <a:lnTo>
                    <a:pt x="402336" y="46481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41876" y="911275"/>
            <a:ext cx="558368" cy="55328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41876" y="4897043"/>
            <a:ext cx="558368" cy="55328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74769" y="2945688"/>
            <a:ext cx="558368" cy="553288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29590" y="6320129"/>
            <a:ext cx="4286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6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5948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sz="40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000000"/>
                </a:solidFill>
                <a:latin typeface="Calibri"/>
                <a:cs typeface="Calibri"/>
              </a:rPr>
              <a:t>Oportunidades</a:t>
            </a:r>
            <a:r>
              <a:rPr sz="4000" b="1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40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Europa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24840"/>
            <a:ext cx="9025890" cy="2461895"/>
            <a:chOff x="0" y="624840"/>
            <a:chExt cx="9025890" cy="2461895"/>
          </a:xfrm>
        </p:grpSpPr>
        <p:sp>
          <p:nvSpPr>
            <p:cNvPr id="4" name="object 4"/>
            <p:cNvSpPr/>
            <p:nvPr/>
          </p:nvSpPr>
          <p:spPr>
            <a:xfrm>
              <a:off x="132587" y="1141476"/>
              <a:ext cx="8888095" cy="1940560"/>
            </a:xfrm>
            <a:custGeom>
              <a:avLst/>
              <a:gdLst/>
              <a:ahLst/>
              <a:cxnLst/>
              <a:rect l="l" t="t" r="r" b="b"/>
              <a:pathLst>
                <a:path w="8888095" h="1940560">
                  <a:moveTo>
                    <a:pt x="0" y="1940052"/>
                  </a:moveTo>
                  <a:lnTo>
                    <a:pt x="8887968" y="1940052"/>
                  </a:lnTo>
                  <a:lnTo>
                    <a:pt x="8887968" y="0"/>
                  </a:lnTo>
                  <a:lnTo>
                    <a:pt x="0" y="0"/>
                  </a:lnTo>
                  <a:lnTo>
                    <a:pt x="0" y="1940052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65631"/>
              <a:ext cx="7587995" cy="2423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6116" y="656844"/>
              <a:ext cx="7341234" cy="368935"/>
            </a:xfrm>
            <a:custGeom>
              <a:avLst/>
              <a:gdLst/>
              <a:ahLst/>
              <a:cxnLst/>
              <a:rect l="l" t="t" r="r" b="b"/>
              <a:pathLst>
                <a:path w="7341234" h="368934">
                  <a:moveTo>
                    <a:pt x="7341108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7341108" y="368808"/>
                  </a:lnTo>
                  <a:lnTo>
                    <a:pt x="73411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116" y="656844"/>
              <a:ext cx="7341234" cy="368935"/>
            </a:xfrm>
            <a:custGeom>
              <a:avLst/>
              <a:gdLst/>
              <a:ahLst/>
              <a:cxnLst/>
              <a:rect l="l" t="t" r="r" b="b"/>
              <a:pathLst>
                <a:path w="7341234" h="368934">
                  <a:moveTo>
                    <a:pt x="0" y="368808"/>
                  </a:moveTo>
                  <a:lnTo>
                    <a:pt x="7341108" y="368808"/>
                  </a:lnTo>
                  <a:lnTo>
                    <a:pt x="7341108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3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387" y="624840"/>
              <a:ext cx="2296667" cy="51358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10718" y="674370"/>
            <a:ext cx="7350125" cy="234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6360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  <a:hlinkClick r:id="rId4"/>
              </a:rPr>
              <a:t>Programa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4"/>
              </a:rPr>
              <a:t>Erasmus+: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alibri"/>
                <a:cs typeface="Calibri"/>
              </a:rPr>
              <a:t>¿En</a:t>
            </a:r>
            <a:r>
              <a:rPr sz="1500" dirty="0">
                <a:latin typeface="Calibri"/>
                <a:cs typeface="Calibri"/>
              </a:rPr>
              <a:t> qué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consiste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el </a:t>
            </a:r>
            <a:r>
              <a:rPr sz="1500" spc="-10" dirty="0">
                <a:latin typeface="Calibri"/>
                <a:cs typeface="Calibri"/>
              </a:rPr>
              <a:t>programa?</a:t>
            </a:r>
            <a:endParaRPr sz="1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spc="-10" dirty="0">
                <a:latin typeface="Calibri"/>
                <a:cs typeface="Calibri"/>
              </a:rPr>
              <a:t>Pasar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periodo</a:t>
            </a:r>
            <a:r>
              <a:rPr sz="1500" spc="-5" dirty="0">
                <a:latin typeface="Calibri"/>
                <a:cs typeface="Calibri"/>
              </a:rPr>
              <a:t> de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estudios</a:t>
            </a:r>
            <a:r>
              <a:rPr sz="1500" spc="3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entre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3-12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meses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otro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país </a:t>
            </a:r>
            <a:r>
              <a:rPr sz="1500" spc="-5" dirty="0">
                <a:latin typeface="Calibri"/>
                <a:cs typeface="Calibri"/>
              </a:rPr>
              <a:t>participante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programa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Objetivos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alibri"/>
                <a:cs typeface="Calibri"/>
              </a:rPr>
              <a:t>Características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alibri"/>
                <a:cs typeface="Calibri"/>
              </a:rPr>
              <a:t>Becas</a:t>
            </a:r>
            <a:endParaRPr sz="1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Puede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recibirse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una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Beca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para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cubrir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gastos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viaje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 </a:t>
            </a:r>
            <a:r>
              <a:rPr sz="1500" spc="-10" dirty="0">
                <a:latin typeface="Calibri"/>
                <a:cs typeface="Calibri"/>
              </a:rPr>
              <a:t>estancia.</a:t>
            </a:r>
            <a:endParaRPr sz="1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spc="-10" dirty="0">
                <a:latin typeface="Calibri"/>
                <a:cs typeface="Calibri"/>
              </a:rPr>
              <a:t>Exención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 pagar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tasas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académicas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 </a:t>
            </a:r>
            <a:r>
              <a:rPr sz="1500" spc="-5" dirty="0">
                <a:latin typeface="Calibri"/>
                <a:cs typeface="Calibri"/>
              </a:rPr>
              <a:t>institución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acogida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alibri"/>
                <a:cs typeface="Calibri"/>
              </a:rPr>
              <a:t>Aspectos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tener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</a:t>
            </a:r>
            <a:r>
              <a:rPr sz="1500" spc="-10" dirty="0">
                <a:latin typeface="Calibri"/>
                <a:cs typeface="Calibri"/>
              </a:rPr>
              <a:t> cuenta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1392" y="656386"/>
            <a:ext cx="558368" cy="5532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9590" y="6320129"/>
            <a:ext cx="4286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6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92717"/>
            <a:ext cx="4419600" cy="2341245"/>
            <a:chOff x="0" y="2692717"/>
            <a:chExt cx="4419600" cy="2341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715" y="2927603"/>
              <a:ext cx="4024884" cy="21061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80180"/>
              <a:ext cx="560679" cy="56191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6947" y="2697479"/>
              <a:ext cx="43180" cy="266700"/>
            </a:xfrm>
            <a:custGeom>
              <a:avLst/>
              <a:gdLst/>
              <a:ahLst/>
              <a:cxnLst/>
              <a:rect l="l" t="t" r="r" b="b"/>
              <a:pathLst>
                <a:path w="43179" h="266700">
                  <a:moveTo>
                    <a:pt x="0" y="266192"/>
                  </a:moveTo>
                  <a:lnTo>
                    <a:pt x="43116" y="0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5665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6.</a:t>
            </a:r>
            <a:r>
              <a:rPr sz="40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0000"/>
                </a:solidFill>
                <a:latin typeface="Calibri"/>
                <a:cs typeface="Calibri"/>
              </a:rPr>
              <a:t>carta</a:t>
            </a:r>
            <a:r>
              <a:rPr sz="4000"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 presentación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1075" y="4154551"/>
            <a:ext cx="16865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Brevedad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Calidad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Buena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redacción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7060" y="4154551"/>
            <a:ext cx="12534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Ortografía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positivismo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254" y="1195577"/>
            <a:ext cx="4063365" cy="292735"/>
          </a:xfrm>
          <a:prstGeom prst="rect">
            <a:avLst/>
          </a:prstGeom>
          <a:solidFill>
            <a:srgbClr val="C3D59B"/>
          </a:solidFill>
          <a:ln w="25907">
            <a:solidFill>
              <a:srgbClr val="77923B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85"/>
              </a:spcBef>
            </a:pPr>
            <a:r>
              <a:rPr sz="1600" b="1" spc="-5" dirty="0">
                <a:latin typeface="Calibri"/>
                <a:cs typeface="Calibri"/>
              </a:rPr>
              <a:t>Opcional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junto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el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Currículum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Vitae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4377" y="2145029"/>
            <a:ext cx="3019425" cy="292735"/>
          </a:xfrm>
          <a:prstGeom prst="rect">
            <a:avLst/>
          </a:prstGeom>
          <a:solidFill>
            <a:srgbClr val="C3D59B"/>
          </a:solidFill>
          <a:ln w="25907">
            <a:solidFill>
              <a:srgbClr val="77923B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85"/>
              </a:spcBef>
            </a:pPr>
            <a:r>
              <a:rPr sz="1600" b="1" spc="-10" dirty="0">
                <a:latin typeface="Calibri"/>
                <a:cs typeface="Calibri"/>
              </a:rPr>
              <a:t>Personalizada </a:t>
            </a:r>
            <a:r>
              <a:rPr sz="1600" b="1" spc="-15" dirty="0">
                <a:latin typeface="Calibri"/>
                <a:cs typeface="Calibri"/>
              </a:rPr>
              <a:t>para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cada </a:t>
            </a:r>
            <a:r>
              <a:rPr sz="1600" b="1" spc="-10" dirty="0">
                <a:latin typeface="Calibri"/>
                <a:cs typeface="Calibri"/>
              </a:rPr>
              <a:t>empresa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4905" y="1642110"/>
            <a:ext cx="3075940" cy="292735"/>
          </a:xfrm>
          <a:prstGeom prst="rect">
            <a:avLst/>
          </a:prstGeom>
          <a:solidFill>
            <a:srgbClr val="C3D59B"/>
          </a:solidFill>
          <a:ln w="25907">
            <a:solidFill>
              <a:srgbClr val="77923B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90"/>
              </a:spcBef>
            </a:pPr>
            <a:r>
              <a:rPr sz="1600" b="1" spc="-5" dirty="0">
                <a:latin typeface="Calibri"/>
                <a:cs typeface="Calibri"/>
              </a:rPr>
              <a:t>Bien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redactada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para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fortalecerlo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6409" y="3184398"/>
            <a:ext cx="2374900" cy="291465"/>
          </a:xfrm>
          <a:prstGeom prst="rect">
            <a:avLst/>
          </a:prstGeom>
          <a:solidFill>
            <a:srgbClr val="C3D59B"/>
          </a:solidFill>
          <a:ln w="25907">
            <a:solidFill>
              <a:srgbClr val="77923B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85"/>
              </a:spcBef>
            </a:pPr>
            <a:r>
              <a:rPr sz="1600" b="1" spc="-5" dirty="0">
                <a:latin typeface="Calibri"/>
                <a:cs typeface="Calibri"/>
              </a:rPr>
              <a:t>No</a:t>
            </a:r>
            <a:r>
              <a:rPr sz="1600" b="1" spc="-15" dirty="0">
                <a:latin typeface="Calibri"/>
                <a:cs typeface="Calibri"/>
              </a:rPr>
              <a:t> existe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modelo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único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6697" y="3691890"/>
            <a:ext cx="2372995" cy="292735"/>
          </a:xfrm>
          <a:prstGeom prst="rect">
            <a:avLst/>
          </a:prstGeom>
          <a:solidFill>
            <a:srgbClr val="C3D59B"/>
          </a:solidFill>
          <a:ln w="25907">
            <a:solidFill>
              <a:srgbClr val="77923B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90"/>
              </a:spcBef>
            </a:pPr>
            <a:r>
              <a:rPr sz="1600" b="1" spc="-15" dirty="0">
                <a:latin typeface="Calibri"/>
                <a:cs typeface="Calibri"/>
              </a:rPr>
              <a:t>Parámetros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seguir: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5265" y="2647950"/>
            <a:ext cx="2372995" cy="291465"/>
          </a:xfrm>
          <a:prstGeom prst="rect">
            <a:avLst/>
          </a:prstGeom>
          <a:solidFill>
            <a:srgbClr val="C3D59B"/>
          </a:solidFill>
          <a:ln w="25907">
            <a:solidFill>
              <a:srgbClr val="77923B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80"/>
              </a:spcBef>
            </a:pPr>
            <a:r>
              <a:rPr sz="1600" b="1" spc="-10" dirty="0">
                <a:latin typeface="Calibri"/>
                <a:cs typeface="Calibri"/>
              </a:rPr>
              <a:t>Elemento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diferenciador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26411" y="2644901"/>
            <a:ext cx="10331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Destinatario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252" y="2380614"/>
            <a:ext cx="1413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Datos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emisor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38598" y="3546475"/>
            <a:ext cx="1234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Fecha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saludo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3821" y="4755260"/>
            <a:ext cx="1094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1.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Referencia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63821" y="4999101"/>
            <a:ext cx="1784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oferta</a:t>
            </a:r>
            <a:r>
              <a:rPr sz="1600" spc="-5" dirty="0">
                <a:latin typeface="Calibri"/>
                <a:cs typeface="Calibri"/>
              </a:rPr>
              <a:t> 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convocatoria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60575" y="2830067"/>
            <a:ext cx="3292475" cy="1033780"/>
          </a:xfrm>
          <a:custGeom>
            <a:avLst/>
            <a:gdLst/>
            <a:ahLst/>
            <a:cxnLst/>
            <a:rect l="l" t="t" r="r" b="b"/>
            <a:pathLst>
              <a:path w="3292475" h="1033779">
                <a:moveTo>
                  <a:pt x="1940687" y="195199"/>
                </a:moveTo>
                <a:lnTo>
                  <a:pt x="1463040" y="0"/>
                </a:lnTo>
              </a:path>
              <a:path w="3292475" h="1033779">
                <a:moveTo>
                  <a:pt x="2972816" y="861060"/>
                </a:moveTo>
                <a:lnTo>
                  <a:pt x="0" y="861060"/>
                </a:lnTo>
              </a:path>
              <a:path w="3292475" h="1033779">
                <a:moveTo>
                  <a:pt x="2859024" y="1033272"/>
                </a:moveTo>
                <a:lnTo>
                  <a:pt x="3292221" y="103327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6321" y="5092065"/>
            <a:ext cx="13747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2. </a:t>
            </a:r>
            <a:r>
              <a:rPr sz="1600" spc="-10" dirty="0">
                <a:latin typeface="Calibri"/>
                <a:cs typeface="Calibri"/>
              </a:rPr>
              <a:t>Datos </a:t>
            </a:r>
            <a:r>
              <a:rPr sz="1600" spc="-5" dirty="0">
                <a:latin typeface="Calibri"/>
                <a:cs typeface="Calibri"/>
              </a:rPr>
              <a:t>más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significativos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currículum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33113" y="5534050"/>
            <a:ext cx="268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3.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Explicar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objetivo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carta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14144" y="4821935"/>
            <a:ext cx="0" cy="615950"/>
          </a:xfrm>
          <a:custGeom>
            <a:avLst/>
            <a:gdLst/>
            <a:ahLst/>
            <a:cxnLst/>
            <a:rect l="l" t="t" r="r" b="b"/>
            <a:pathLst>
              <a:path h="615950">
                <a:moveTo>
                  <a:pt x="0" y="615569"/>
                </a:moveTo>
                <a:lnTo>
                  <a:pt x="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72488" y="5340222"/>
            <a:ext cx="18199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4.</a:t>
            </a:r>
            <a:r>
              <a:rPr sz="1600" spc="-10" dirty="0">
                <a:latin typeface="Calibri"/>
                <a:cs typeface="Calibri"/>
              </a:rPr>
              <a:t> Despedida </a:t>
            </a:r>
            <a:r>
              <a:rPr sz="1600" spc="-15" dirty="0">
                <a:latin typeface="Calibri"/>
                <a:cs typeface="Calibri"/>
              </a:rPr>
              <a:t>formal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cortesía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0415" y="3835908"/>
            <a:ext cx="4613275" cy="1723389"/>
          </a:xfrm>
          <a:custGeom>
            <a:avLst/>
            <a:gdLst/>
            <a:ahLst/>
            <a:cxnLst/>
            <a:rect l="l" t="t" r="r" b="b"/>
            <a:pathLst>
              <a:path w="4613275" h="1723389">
                <a:moveTo>
                  <a:pt x="4613148" y="958088"/>
                </a:moveTo>
                <a:lnTo>
                  <a:pt x="4613148" y="0"/>
                </a:lnTo>
              </a:path>
              <a:path w="4613275" h="1723389">
                <a:moveTo>
                  <a:pt x="4139184" y="745236"/>
                </a:moveTo>
                <a:lnTo>
                  <a:pt x="4315714" y="745236"/>
                </a:lnTo>
              </a:path>
              <a:path w="4613275" h="1723389">
                <a:moveTo>
                  <a:pt x="4355592" y="1723009"/>
                </a:moveTo>
                <a:lnTo>
                  <a:pt x="4355592" y="745236"/>
                </a:lnTo>
              </a:path>
              <a:path w="4613275" h="1723389">
                <a:moveTo>
                  <a:pt x="0" y="382524"/>
                </a:moveTo>
                <a:lnTo>
                  <a:pt x="140042" y="382524"/>
                </a:lnTo>
              </a:path>
              <a:path w="4613275" h="1723389">
                <a:moveTo>
                  <a:pt x="0" y="1340612"/>
                </a:moveTo>
                <a:lnTo>
                  <a:pt x="0" y="38252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5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4441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7.</a:t>
            </a:r>
            <a:r>
              <a:rPr sz="40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El </a:t>
            </a:r>
            <a:r>
              <a:rPr sz="4000" b="1" spc="-10" dirty="0">
                <a:solidFill>
                  <a:srgbClr val="000000"/>
                </a:solidFill>
                <a:latin typeface="Calibri"/>
                <a:cs typeface="Calibri"/>
              </a:rPr>
              <a:t>currículum</a:t>
            </a:r>
            <a:r>
              <a:rPr sz="40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vitae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387" y="1431036"/>
            <a:ext cx="1122045" cy="524510"/>
          </a:xfrm>
          <a:prstGeom prst="rect">
            <a:avLst/>
          </a:prstGeom>
          <a:solidFill>
            <a:srgbClr val="92CDDD"/>
          </a:solidFill>
          <a:ln w="9143">
            <a:solidFill>
              <a:srgbClr val="497DBA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61315">
              <a:lnSpc>
                <a:spcPct val="100000"/>
              </a:lnSpc>
              <a:spcBef>
                <a:spcPts val="180"/>
              </a:spcBef>
            </a:pPr>
            <a:r>
              <a:rPr sz="2800" b="1" spc="-15" dirty="0">
                <a:latin typeface="Calibri"/>
                <a:cs typeface="Calibri"/>
              </a:rPr>
              <a:t>CV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6588" y="1572767"/>
            <a:ext cx="528955" cy="242570"/>
            <a:chOff x="1656588" y="1572767"/>
            <a:chExt cx="528955" cy="242570"/>
          </a:xfrm>
        </p:grpSpPr>
        <p:sp>
          <p:nvSpPr>
            <p:cNvPr id="5" name="object 5"/>
            <p:cNvSpPr/>
            <p:nvPr/>
          </p:nvSpPr>
          <p:spPr>
            <a:xfrm>
              <a:off x="1669542" y="1585721"/>
              <a:ext cx="502920" cy="216535"/>
            </a:xfrm>
            <a:custGeom>
              <a:avLst/>
              <a:gdLst/>
              <a:ahLst/>
              <a:cxnLst/>
              <a:rect l="l" t="t" r="r" b="b"/>
              <a:pathLst>
                <a:path w="502919" h="216535">
                  <a:moveTo>
                    <a:pt x="394715" y="0"/>
                  </a:moveTo>
                  <a:lnTo>
                    <a:pt x="394715" y="54101"/>
                  </a:lnTo>
                  <a:lnTo>
                    <a:pt x="0" y="54101"/>
                  </a:lnTo>
                  <a:lnTo>
                    <a:pt x="0" y="162305"/>
                  </a:lnTo>
                  <a:lnTo>
                    <a:pt x="394715" y="162305"/>
                  </a:lnTo>
                  <a:lnTo>
                    <a:pt x="394715" y="216407"/>
                  </a:lnTo>
                  <a:lnTo>
                    <a:pt x="502919" y="108203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9542" y="1585721"/>
              <a:ext cx="502920" cy="216535"/>
            </a:xfrm>
            <a:custGeom>
              <a:avLst/>
              <a:gdLst/>
              <a:ahLst/>
              <a:cxnLst/>
              <a:rect l="l" t="t" r="r" b="b"/>
              <a:pathLst>
                <a:path w="502919" h="216535">
                  <a:moveTo>
                    <a:pt x="0" y="54101"/>
                  </a:moveTo>
                  <a:lnTo>
                    <a:pt x="394715" y="54101"/>
                  </a:lnTo>
                  <a:lnTo>
                    <a:pt x="394715" y="0"/>
                  </a:lnTo>
                  <a:lnTo>
                    <a:pt x="502919" y="108203"/>
                  </a:lnTo>
                  <a:lnTo>
                    <a:pt x="394715" y="216407"/>
                  </a:lnTo>
                  <a:lnTo>
                    <a:pt x="394715" y="162305"/>
                  </a:lnTo>
                  <a:lnTo>
                    <a:pt x="0" y="162305"/>
                  </a:lnTo>
                  <a:lnTo>
                    <a:pt x="0" y="54101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67152" y="1449451"/>
            <a:ext cx="61112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Documento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refleja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competencias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aptitudes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personales</a:t>
            </a:r>
            <a:r>
              <a:rPr sz="1800" dirty="0">
                <a:latin typeface="Calibri"/>
                <a:cs typeface="Calibri"/>
              </a:rPr>
              <a:t> 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profesionales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conseguir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trabajo.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0283" y="3328415"/>
            <a:ext cx="5542915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libri"/>
                <a:cs typeface="Calibri"/>
              </a:rPr>
              <a:t>Cuidar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mucho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presentación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915411"/>
            <a:ext cx="5547359" cy="24231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89532" y="2706623"/>
            <a:ext cx="5248910" cy="36893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Presentación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4188" y="3747515"/>
            <a:ext cx="554482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libri"/>
                <a:cs typeface="Calibri"/>
              </a:rPr>
              <a:t>Tiempo </a:t>
            </a:r>
            <a:r>
              <a:rPr sz="1600" spc="-10" dirty="0">
                <a:latin typeface="Calibri"/>
                <a:cs typeface="Calibri"/>
              </a:rPr>
              <a:t>medio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lectura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30 </a:t>
            </a:r>
            <a:r>
              <a:rPr sz="1600" spc="-10" dirty="0">
                <a:latin typeface="Calibri"/>
                <a:cs typeface="Calibri"/>
              </a:rPr>
              <a:t>segundos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0283" y="4230623"/>
            <a:ext cx="5526405" cy="34036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hacerlo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demasiado </a:t>
            </a:r>
            <a:r>
              <a:rPr sz="1600" spc="-15" dirty="0">
                <a:latin typeface="Calibri"/>
                <a:cs typeface="Calibri"/>
              </a:rPr>
              <a:t>cargado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4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04188" y="4645152"/>
            <a:ext cx="5527675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Calibri"/>
                <a:cs typeface="Calibri"/>
              </a:rPr>
              <a:t>No </a:t>
            </a:r>
            <a:r>
              <a:rPr sz="1600" spc="-10" dirty="0">
                <a:latin typeface="Calibri"/>
                <a:cs typeface="Calibri"/>
              </a:rPr>
              <a:t>presentar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fotocopias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1139" y="5082540"/>
            <a:ext cx="554482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Calibri"/>
                <a:cs typeface="Calibri"/>
              </a:rPr>
              <a:t>Originalidad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10" dirty="0">
                <a:latin typeface="Calibri"/>
                <a:cs typeface="Calibri"/>
              </a:rPr>
              <a:t>creatividad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11" y="0"/>
            <a:ext cx="2839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00000"/>
                </a:solidFill>
                <a:latin typeface="Calibri"/>
                <a:cs typeface="Calibri"/>
              </a:rPr>
              <a:t>CONTENIDOS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788" y="1530096"/>
            <a:ext cx="560679" cy="5619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5045" y="1343685"/>
            <a:ext cx="7234555" cy="42462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libri"/>
                <a:cs typeface="Calibri"/>
                <a:hlinkClick r:id="rId3" action="ppaction://hlinksldjump"/>
              </a:rPr>
              <a:t>Nuestra</a:t>
            </a:r>
            <a:r>
              <a:rPr sz="2800" b="1" spc="2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20" dirty="0">
                <a:latin typeface="Calibri"/>
                <a:cs typeface="Calibri"/>
                <a:hlinkClick r:id="rId3" action="ppaction://hlinksldjump"/>
              </a:rPr>
              <a:t>carrera</a:t>
            </a:r>
            <a:r>
              <a:rPr sz="2800" b="1" spc="2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3" action="ppaction://hlinksldjump"/>
              </a:rPr>
              <a:t>profesional</a:t>
            </a:r>
            <a:endParaRPr sz="2800">
              <a:latin typeface="Calibri"/>
              <a:cs typeface="Calibri"/>
            </a:endParaRPr>
          </a:p>
          <a:p>
            <a:pPr marL="458470" indent="-43688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458470" algn="l"/>
                <a:tab pos="459105" algn="l"/>
              </a:tabLst>
            </a:pPr>
            <a:r>
              <a:rPr sz="2800" b="1" spc="-5" dirty="0">
                <a:latin typeface="Calibri"/>
                <a:cs typeface="Calibri"/>
                <a:hlinkClick r:id="rId4" action="ppaction://hlinksldjump"/>
              </a:rPr>
              <a:t>Autoanálisis</a:t>
            </a:r>
            <a:r>
              <a:rPr sz="2800" b="1" spc="15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4" action="ppaction://hlinksldjump"/>
              </a:rPr>
              <a:t>personal</a:t>
            </a:r>
            <a:r>
              <a:rPr sz="2800" b="1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4" action="ppaction://hlinksldjump"/>
              </a:rPr>
              <a:t>y</a:t>
            </a:r>
            <a:r>
              <a:rPr sz="2800" b="1" spc="-1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4" action="ppaction://hlinksldjump"/>
              </a:rPr>
              <a:t>profesional</a:t>
            </a:r>
            <a:endParaRPr sz="2800">
              <a:latin typeface="Calibri"/>
              <a:cs typeface="Calibri"/>
            </a:endParaRPr>
          </a:p>
          <a:p>
            <a:pPr marL="486409" indent="-43688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86409" algn="l"/>
                <a:tab pos="487045" algn="l"/>
              </a:tabLst>
            </a:pPr>
            <a:r>
              <a:rPr sz="2800" b="1" spc="-10" dirty="0">
                <a:latin typeface="Calibri"/>
                <a:cs typeface="Calibri"/>
                <a:hlinkClick r:id="rId5" action="ppaction://hlinksldjump"/>
              </a:rPr>
              <a:t>Itinerarios</a:t>
            </a:r>
            <a:r>
              <a:rPr sz="2800" b="1" spc="5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5" action="ppaction://hlinksldjump"/>
              </a:rPr>
              <a:t>formativos</a:t>
            </a:r>
            <a:r>
              <a:rPr sz="2800" b="1" spc="1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5" action="ppaction://hlinksldjump"/>
              </a:rPr>
              <a:t>y</a:t>
            </a:r>
            <a:r>
              <a:rPr sz="2800" b="1" spc="1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5" action="ppaction://hlinksldjump"/>
              </a:rPr>
              <a:t>profesionalizados</a:t>
            </a:r>
            <a:endParaRPr sz="2800">
              <a:latin typeface="Calibri"/>
              <a:cs typeface="Calibri"/>
            </a:endParaRPr>
          </a:p>
          <a:p>
            <a:pPr marL="487045" indent="-437515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487045" algn="l"/>
                <a:tab pos="487680" algn="l"/>
              </a:tabLst>
            </a:pPr>
            <a:r>
              <a:rPr sz="2800" b="1" spc="-5" dirty="0">
                <a:latin typeface="Calibri"/>
                <a:cs typeface="Calibri"/>
                <a:hlinkClick r:id="rId6" action="ppaction://hlinksldjump"/>
              </a:rPr>
              <a:t>El</a:t>
            </a:r>
            <a:r>
              <a:rPr sz="2800" b="1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6" action="ppaction://hlinksldjump"/>
              </a:rPr>
              <a:t>plan</a:t>
            </a:r>
            <a:r>
              <a:rPr sz="2800" b="1" spc="1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6" action="ppaction://hlinksldjump"/>
              </a:rPr>
              <a:t>de</a:t>
            </a:r>
            <a:r>
              <a:rPr sz="2800" b="1" spc="1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6" action="ppaction://hlinksldjump"/>
              </a:rPr>
              <a:t>acción</a:t>
            </a:r>
            <a:r>
              <a:rPr sz="2800" b="1" spc="1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20" dirty="0">
                <a:latin typeface="Calibri"/>
                <a:cs typeface="Calibri"/>
                <a:hlinkClick r:id="rId6" action="ppaction://hlinksldjump"/>
              </a:rPr>
              <a:t>para</a:t>
            </a:r>
            <a:r>
              <a:rPr sz="2800" b="1" spc="3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6" action="ppaction://hlinksldjump"/>
              </a:rPr>
              <a:t>la</a:t>
            </a:r>
            <a:r>
              <a:rPr sz="2800" b="1" spc="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6" action="ppaction://hlinksldjump"/>
              </a:rPr>
              <a:t>búsqueda</a:t>
            </a:r>
            <a:r>
              <a:rPr sz="2800" b="1" spc="2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6" action="ppaction://hlinksldjump"/>
              </a:rPr>
              <a:t>de</a:t>
            </a:r>
            <a:r>
              <a:rPr sz="2800" b="1" spc="2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6" action="ppaction://hlinksldjump"/>
              </a:rPr>
              <a:t>empleo</a:t>
            </a:r>
            <a:endParaRPr sz="2800">
              <a:latin typeface="Calibri"/>
              <a:cs typeface="Calibri"/>
            </a:endParaRPr>
          </a:p>
          <a:p>
            <a:pPr marL="487045" indent="-437515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87045" algn="l"/>
                <a:tab pos="487680" algn="l"/>
              </a:tabLst>
            </a:pPr>
            <a:r>
              <a:rPr sz="2800" b="1" spc="-5" dirty="0">
                <a:latin typeface="Calibri"/>
                <a:cs typeface="Calibri"/>
                <a:hlinkClick r:id="rId7" action="ppaction://hlinksldjump"/>
              </a:rPr>
              <a:t>Oportunidades</a:t>
            </a:r>
            <a:r>
              <a:rPr sz="2800" b="1" spc="10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7" action="ppaction://hlinksldjump"/>
              </a:rPr>
              <a:t>en</a:t>
            </a:r>
            <a:r>
              <a:rPr sz="2800" b="1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7" action="ppaction://hlinksldjump"/>
              </a:rPr>
              <a:t>Europa</a:t>
            </a:r>
            <a:endParaRPr sz="2800">
              <a:latin typeface="Calibri"/>
              <a:cs typeface="Calibri"/>
            </a:endParaRPr>
          </a:p>
          <a:p>
            <a:pPr marL="486409" indent="-436880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486409" algn="l"/>
                <a:tab pos="487045" algn="l"/>
              </a:tabLst>
            </a:pPr>
            <a:r>
              <a:rPr sz="2800" b="1" dirty="0">
                <a:latin typeface="Calibri"/>
                <a:cs typeface="Calibri"/>
                <a:hlinkClick r:id="rId8" action="ppaction://hlinksldjump"/>
              </a:rPr>
              <a:t>La </a:t>
            </a:r>
            <a:r>
              <a:rPr sz="2800" b="1" spc="-15" dirty="0">
                <a:latin typeface="Calibri"/>
                <a:cs typeface="Calibri"/>
                <a:hlinkClick r:id="rId8" action="ppaction://hlinksldjump"/>
              </a:rPr>
              <a:t>carta</a:t>
            </a:r>
            <a:r>
              <a:rPr sz="2800" b="1" spc="5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8" action="ppaction://hlinksldjump"/>
              </a:rPr>
              <a:t>de</a:t>
            </a:r>
            <a:r>
              <a:rPr sz="2800" b="1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8" action="ppaction://hlinksldjump"/>
              </a:rPr>
              <a:t>presentación</a:t>
            </a:r>
            <a:endParaRPr sz="2800">
              <a:latin typeface="Calibri"/>
              <a:cs typeface="Calibri"/>
            </a:endParaRPr>
          </a:p>
          <a:p>
            <a:pPr marL="518795" indent="-43751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518159" algn="l"/>
                <a:tab pos="519430" algn="l"/>
              </a:tabLst>
            </a:pPr>
            <a:r>
              <a:rPr sz="2800" b="1" spc="-5" dirty="0">
                <a:latin typeface="Calibri"/>
                <a:cs typeface="Calibri"/>
                <a:hlinkClick r:id="rId9" action="ppaction://hlinksldjump"/>
              </a:rPr>
              <a:t>El</a:t>
            </a:r>
            <a:r>
              <a:rPr sz="2800" b="1" spc="-15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9" action="ppaction://hlinksldjump"/>
              </a:rPr>
              <a:t>currículum</a:t>
            </a:r>
            <a:r>
              <a:rPr sz="2800" b="1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9" action="ppaction://hlinksldjump"/>
              </a:rPr>
              <a:t>vitae</a:t>
            </a:r>
            <a:endParaRPr sz="2800">
              <a:latin typeface="Calibri"/>
              <a:cs typeface="Calibri"/>
            </a:endParaRPr>
          </a:p>
          <a:p>
            <a:pPr marL="535940" indent="-43688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535940" algn="l"/>
                <a:tab pos="536575" algn="l"/>
              </a:tabLst>
            </a:pPr>
            <a:r>
              <a:rPr sz="2800" b="1" dirty="0">
                <a:latin typeface="Calibri"/>
                <a:cs typeface="Calibri"/>
                <a:hlinkClick r:id="rId10" action="ppaction://hlinksldjump"/>
              </a:rPr>
              <a:t>La</a:t>
            </a:r>
            <a:r>
              <a:rPr sz="2800" b="1" spc="-10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2800" b="1" spc="-20" dirty="0">
                <a:latin typeface="Calibri"/>
                <a:cs typeface="Calibri"/>
                <a:hlinkClick r:id="rId10" action="ppaction://hlinksldjump"/>
              </a:rPr>
              <a:t>entrevista</a:t>
            </a:r>
            <a:r>
              <a:rPr sz="2800" b="1" spc="30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10" action="ppaction://hlinksldjump"/>
              </a:rPr>
              <a:t>de</a:t>
            </a:r>
            <a:r>
              <a:rPr sz="2800" b="1" spc="-10" dirty="0">
                <a:latin typeface="Calibri"/>
                <a:cs typeface="Calibri"/>
                <a:hlinkClick r:id="rId10" action="ppaction://hlinksldjump"/>
              </a:rPr>
              <a:t> trabajo</a:t>
            </a:r>
            <a:endParaRPr sz="2800">
              <a:latin typeface="Calibri"/>
              <a:cs typeface="Calibri"/>
            </a:endParaRPr>
          </a:p>
          <a:p>
            <a:pPr marL="535940" indent="-43688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535940" algn="l"/>
                <a:tab pos="536575" algn="l"/>
              </a:tabLst>
            </a:pPr>
            <a:r>
              <a:rPr sz="2800" b="1" dirty="0">
                <a:latin typeface="Calibri"/>
                <a:cs typeface="Calibri"/>
                <a:hlinkClick r:id="rId11" action="ppaction://hlinksldjump"/>
              </a:rPr>
              <a:t>La</a:t>
            </a:r>
            <a:r>
              <a:rPr sz="2800" b="1" spc="10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11" action="ppaction://hlinksldjump"/>
              </a:rPr>
              <a:t>marca</a:t>
            </a:r>
            <a:r>
              <a:rPr sz="2800" b="1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11" action="ppaction://hlinksldjump"/>
              </a:rPr>
              <a:t>personal</a:t>
            </a:r>
            <a:r>
              <a:rPr sz="2800" b="1" spc="10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11" action="ppaction://hlinksldjump"/>
              </a:rPr>
              <a:t>o</a:t>
            </a:r>
            <a:r>
              <a:rPr sz="2800" b="1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11" action="ppaction://hlinksldjump"/>
              </a:rPr>
              <a:t>“personal</a:t>
            </a:r>
            <a:r>
              <a:rPr sz="2800" b="1" spc="15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11" action="ppaction://hlinksldjump"/>
              </a:rPr>
              <a:t>branding”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4441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7.</a:t>
            </a:r>
            <a:r>
              <a:rPr sz="40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El </a:t>
            </a:r>
            <a:r>
              <a:rPr sz="4000" b="1" spc="-10" dirty="0">
                <a:solidFill>
                  <a:srgbClr val="000000"/>
                </a:solidFill>
                <a:latin typeface="Calibri"/>
                <a:cs typeface="Calibri"/>
              </a:rPr>
              <a:t>currículum</a:t>
            </a:r>
            <a:r>
              <a:rPr sz="40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vitae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936" y="765048"/>
            <a:ext cx="3386454" cy="462280"/>
          </a:xfrm>
          <a:prstGeom prst="rect">
            <a:avLst/>
          </a:prstGeom>
          <a:solidFill>
            <a:srgbClr val="92CDDD"/>
          </a:solidFill>
          <a:ln w="9144">
            <a:solidFill>
              <a:srgbClr val="497DB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00"/>
              </a:spcBef>
            </a:pPr>
            <a:r>
              <a:rPr sz="2400" b="1" dirty="0">
                <a:latin typeface="Calibri"/>
                <a:cs typeface="Calibri"/>
              </a:rPr>
              <a:t>Modelo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estructura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67328" y="906780"/>
            <a:ext cx="530860" cy="241300"/>
            <a:chOff x="3767328" y="906780"/>
            <a:chExt cx="530860" cy="241300"/>
          </a:xfrm>
        </p:grpSpPr>
        <p:sp>
          <p:nvSpPr>
            <p:cNvPr id="5" name="object 5"/>
            <p:cNvSpPr/>
            <p:nvPr/>
          </p:nvSpPr>
          <p:spPr>
            <a:xfrm>
              <a:off x="3780282" y="919734"/>
              <a:ext cx="504825" cy="215265"/>
            </a:xfrm>
            <a:custGeom>
              <a:avLst/>
              <a:gdLst/>
              <a:ahLst/>
              <a:cxnLst/>
              <a:rect l="l" t="t" r="r" b="b"/>
              <a:pathLst>
                <a:path w="504825" h="215265">
                  <a:moveTo>
                    <a:pt x="397001" y="0"/>
                  </a:moveTo>
                  <a:lnTo>
                    <a:pt x="397001" y="53720"/>
                  </a:lnTo>
                  <a:lnTo>
                    <a:pt x="0" y="53720"/>
                  </a:lnTo>
                  <a:lnTo>
                    <a:pt x="0" y="161162"/>
                  </a:lnTo>
                  <a:lnTo>
                    <a:pt x="397001" y="161162"/>
                  </a:lnTo>
                  <a:lnTo>
                    <a:pt x="397001" y="214883"/>
                  </a:lnTo>
                  <a:lnTo>
                    <a:pt x="504443" y="107441"/>
                  </a:lnTo>
                  <a:lnTo>
                    <a:pt x="39700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0282" y="919734"/>
              <a:ext cx="504825" cy="215265"/>
            </a:xfrm>
            <a:custGeom>
              <a:avLst/>
              <a:gdLst/>
              <a:ahLst/>
              <a:cxnLst/>
              <a:rect l="l" t="t" r="r" b="b"/>
              <a:pathLst>
                <a:path w="504825" h="215265">
                  <a:moveTo>
                    <a:pt x="0" y="53720"/>
                  </a:moveTo>
                  <a:lnTo>
                    <a:pt x="397001" y="53720"/>
                  </a:lnTo>
                  <a:lnTo>
                    <a:pt x="397001" y="0"/>
                  </a:lnTo>
                  <a:lnTo>
                    <a:pt x="504443" y="107441"/>
                  </a:lnTo>
                  <a:lnTo>
                    <a:pt x="397001" y="214883"/>
                  </a:lnTo>
                  <a:lnTo>
                    <a:pt x="397001" y="161162"/>
                  </a:lnTo>
                  <a:lnTo>
                    <a:pt x="0" y="161162"/>
                  </a:lnTo>
                  <a:lnTo>
                    <a:pt x="0" y="5372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91405" y="756284"/>
            <a:ext cx="43357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Adaptarlo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oferta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 resaltar </a:t>
            </a: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busca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empresa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obviemos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nada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5531" y="1379219"/>
            <a:ext cx="8755380" cy="4538980"/>
            <a:chOff x="65531" y="1379219"/>
            <a:chExt cx="8755380" cy="4538980"/>
          </a:xfrm>
        </p:grpSpPr>
        <p:sp>
          <p:nvSpPr>
            <p:cNvPr id="12" name="object 12"/>
            <p:cNvSpPr/>
            <p:nvPr/>
          </p:nvSpPr>
          <p:spPr>
            <a:xfrm>
              <a:off x="288036" y="1687067"/>
              <a:ext cx="8509000" cy="340360"/>
            </a:xfrm>
            <a:custGeom>
              <a:avLst/>
              <a:gdLst/>
              <a:ahLst/>
              <a:cxnLst/>
              <a:rect l="l" t="t" r="r" b="b"/>
              <a:pathLst>
                <a:path w="8509000" h="340360">
                  <a:moveTo>
                    <a:pt x="0" y="339851"/>
                  </a:moveTo>
                  <a:lnTo>
                    <a:pt x="8508492" y="339851"/>
                  </a:lnTo>
                  <a:lnTo>
                    <a:pt x="8508492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" y="1569719"/>
              <a:ext cx="3275076" cy="2346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2795" y="1383791"/>
              <a:ext cx="2987040" cy="338455"/>
            </a:xfrm>
            <a:custGeom>
              <a:avLst/>
              <a:gdLst/>
              <a:ahLst/>
              <a:cxnLst/>
              <a:rect l="l" t="t" r="r" b="b"/>
              <a:pathLst>
                <a:path w="2987040" h="338455">
                  <a:moveTo>
                    <a:pt x="2987040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987040" y="338327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2795" y="1383791"/>
              <a:ext cx="2987040" cy="338455"/>
            </a:xfrm>
            <a:custGeom>
              <a:avLst/>
              <a:gdLst/>
              <a:ahLst/>
              <a:cxnLst/>
              <a:rect l="l" t="t" r="r" b="b"/>
              <a:pathLst>
                <a:path w="2987040" h="338455">
                  <a:moveTo>
                    <a:pt x="0" y="338327"/>
                  </a:moveTo>
                  <a:lnTo>
                    <a:pt x="2987040" y="338327"/>
                  </a:lnTo>
                  <a:lnTo>
                    <a:pt x="2987040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8036" y="2339339"/>
              <a:ext cx="8509000" cy="338455"/>
            </a:xfrm>
            <a:custGeom>
              <a:avLst/>
              <a:gdLst/>
              <a:ahLst/>
              <a:cxnLst/>
              <a:rect l="l" t="t" r="r" b="b"/>
              <a:pathLst>
                <a:path w="8509000" h="338455">
                  <a:moveTo>
                    <a:pt x="0" y="338327"/>
                  </a:moveTo>
                  <a:lnTo>
                    <a:pt x="8508492" y="338327"/>
                  </a:lnTo>
                  <a:lnTo>
                    <a:pt x="8508492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1" y="2212847"/>
              <a:ext cx="3275076" cy="2346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8036" y="2026919"/>
              <a:ext cx="2987040" cy="338455"/>
            </a:xfrm>
            <a:custGeom>
              <a:avLst/>
              <a:gdLst/>
              <a:ahLst/>
              <a:cxnLst/>
              <a:rect l="l" t="t" r="r" b="b"/>
              <a:pathLst>
                <a:path w="2987040" h="338455">
                  <a:moveTo>
                    <a:pt x="2987040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987040" y="338327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8036" y="2026919"/>
              <a:ext cx="2987040" cy="338455"/>
            </a:xfrm>
            <a:custGeom>
              <a:avLst/>
              <a:gdLst/>
              <a:ahLst/>
              <a:cxnLst/>
              <a:rect l="l" t="t" r="r" b="b"/>
              <a:pathLst>
                <a:path w="2987040" h="338455">
                  <a:moveTo>
                    <a:pt x="0" y="338327"/>
                  </a:moveTo>
                  <a:lnTo>
                    <a:pt x="2987040" y="338327"/>
                  </a:lnTo>
                  <a:lnTo>
                    <a:pt x="2987040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6511" y="2977895"/>
              <a:ext cx="8510270" cy="338455"/>
            </a:xfrm>
            <a:custGeom>
              <a:avLst/>
              <a:gdLst/>
              <a:ahLst/>
              <a:cxnLst/>
              <a:rect l="l" t="t" r="r" b="b"/>
              <a:pathLst>
                <a:path w="8510270" h="338454">
                  <a:moveTo>
                    <a:pt x="0" y="338327"/>
                  </a:moveTo>
                  <a:lnTo>
                    <a:pt x="8510016" y="338327"/>
                  </a:lnTo>
                  <a:lnTo>
                    <a:pt x="8510016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7" y="2863595"/>
              <a:ext cx="3275076" cy="2346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6511" y="2677667"/>
              <a:ext cx="2987040" cy="338455"/>
            </a:xfrm>
            <a:custGeom>
              <a:avLst/>
              <a:gdLst/>
              <a:ahLst/>
              <a:cxnLst/>
              <a:rect l="l" t="t" r="r" b="b"/>
              <a:pathLst>
                <a:path w="2987040" h="338455">
                  <a:moveTo>
                    <a:pt x="2987040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987040" y="338327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511" y="2677667"/>
              <a:ext cx="2987040" cy="338455"/>
            </a:xfrm>
            <a:custGeom>
              <a:avLst/>
              <a:gdLst/>
              <a:ahLst/>
              <a:cxnLst/>
              <a:rect l="l" t="t" r="r" b="b"/>
              <a:pathLst>
                <a:path w="2987040" h="338455">
                  <a:moveTo>
                    <a:pt x="0" y="338327"/>
                  </a:moveTo>
                  <a:lnTo>
                    <a:pt x="2987040" y="338327"/>
                  </a:lnTo>
                  <a:lnTo>
                    <a:pt x="2987040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5656" y="3619499"/>
              <a:ext cx="8510270" cy="338455"/>
            </a:xfrm>
            <a:custGeom>
              <a:avLst/>
              <a:gdLst/>
              <a:ahLst/>
              <a:cxnLst/>
              <a:rect l="l" t="t" r="r" b="b"/>
              <a:pathLst>
                <a:path w="8510270" h="338454">
                  <a:moveTo>
                    <a:pt x="0" y="338327"/>
                  </a:moveTo>
                  <a:lnTo>
                    <a:pt x="8510016" y="338327"/>
                  </a:lnTo>
                  <a:lnTo>
                    <a:pt x="8510016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1" y="3502152"/>
              <a:ext cx="3275076" cy="23469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88036" y="3316224"/>
              <a:ext cx="2987040" cy="338455"/>
            </a:xfrm>
            <a:custGeom>
              <a:avLst/>
              <a:gdLst/>
              <a:ahLst/>
              <a:cxnLst/>
              <a:rect l="l" t="t" r="r" b="b"/>
              <a:pathLst>
                <a:path w="2987040" h="338454">
                  <a:moveTo>
                    <a:pt x="2987040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987040" y="338327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8036" y="3316224"/>
              <a:ext cx="2987040" cy="338455"/>
            </a:xfrm>
            <a:custGeom>
              <a:avLst/>
              <a:gdLst/>
              <a:ahLst/>
              <a:cxnLst/>
              <a:rect l="l" t="t" r="r" b="b"/>
              <a:pathLst>
                <a:path w="2987040" h="338454">
                  <a:moveTo>
                    <a:pt x="0" y="338327"/>
                  </a:moveTo>
                  <a:lnTo>
                    <a:pt x="2987040" y="338327"/>
                  </a:lnTo>
                  <a:lnTo>
                    <a:pt x="2987040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847" y="4258055"/>
              <a:ext cx="8509000" cy="338455"/>
            </a:xfrm>
            <a:custGeom>
              <a:avLst/>
              <a:gdLst/>
              <a:ahLst/>
              <a:cxnLst/>
              <a:rect l="l" t="t" r="r" b="b"/>
              <a:pathLst>
                <a:path w="8509000" h="338454">
                  <a:moveTo>
                    <a:pt x="0" y="338328"/>
                  </a:moveTo>
                  <a:lnTo>
                    <a:pt x="8508492" y="338328"/>
                  </a:lnTo>
                  <a:lnTo>
                    <a:pt x="8508492" y="0"/>
                  </a:lnTo>
                  <a:lnTo>
                    <a:pt x="0" y="0"/>
                  </a:lnTo>
                  <a:lnTo>
                    <a:pt x="0" y="338328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3" y="4139184"/>
              <a:ext cx="3275076" cy="23621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84988" y="3953255"/>
              <a:ext cx="2987040" cy="340360"/>
            </a:xfrm>
            <a:custGeom>
              <a:avLst/>
              <a:gdLst/>
              <a:ahLst/>
              <a:cxnLst/>
              <a:rect l="l" t="t" r="r" b="b"/>
              <a:pathLst>
                <a:path w="2987040" h="340360">
                  <a:moveTo>
                    <a:pt x="2987040" y="0"/>
                  </a:moveTo>
                  <a:lnTo>
                    <a:pt x="0" y="0"/>
                  </a:lnTo>
                  <a:lnTo>
                    <a:pt x="0" y="339852"/>
                  </a:lnTo>
                  <a:lnTo>
                    <a:pt x="2987040" y="339852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4988" y="3953255"/>
              <a:ext cx="2987040" cy="340360"/>
            </a:xfrm>
            <a:custGeom>
              <a:avLst/>
              <a:gdLst/>
              <a:ahLst/>
              <a:cxnLst/>
              <a:rect l="l" t="t" r="r" b="b"/>
              <a:pathLst>
                <a:path w="2987040" h="340360">
                  <a:moveTo>
                    <a:pt x="0" y="339852"/>
                  </a:moveTo>
                  <a:lnTo>
                    <a:pt x="2987040" y="339852"/>
                  </a:lnTo>
                  <a:lnTo>
                    <a:pt x="2987040" y="0"/>
                  </a:lnTo>
                  <a:lnTo>
                    <a:pt x="0" y="0"/>
                  </a:lnTo>
                  <a:lnTo>
                    <a:pt x="0" y="339852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847" y="4884419"/>
              <a:ext cx="8509000" cy="338455"/>
            </a:xfrm>
            <a:custGeom>
              <a:avLst/>
              <a:gdLst/>
              <a:ahLst/>
              <a:cxnLst/>
              <a:rect l="l" t="t" r="r" b="b"/>
              <a:pathLst>
                <a:path w="8509000" h="338454">
                  <a:moveTo>
                    <a:pt x="0" y="338327"/>
                  </a:moveTo>
                  <a:lnTo>
                    <a:pt x="8508492" y="338327"/>
                  </a:lnTo>
                  <a:lnTo>
                    <a:pt x="8508492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1" y="4782311"/>
              <a:ext cx="3275076" cy="23469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88036" y="4596384"/>
              <a:ext cx="2987040" cy="338455"/>
            </a:xfrm>
            <a:custGeom>
              <a:avLst/>
              <a:gdLst/>
              <a:ahLst/>
              <a:cxnLst/>
              <a:rect l="l" t="t" r="r" b="b"/>
              <a:pathLst>
                <a:path w="2987040" h="338454">
                  <a:moveTo>
                    <a:pt x="2987040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987040" y="338327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8036" y="4596384"/>
              <a:ext cx="2987040" cy="338455"/>
            </a:xfrm>
            <a:custGeom>
              <a:avLst/>
              <a:gdLst/>
              <a:ahLst/>
              <a:cxnLst/>
              <a:rect l="l" t="t" r="r" b="b"/>
              <a:pathLst>
                <a:path w="2987040" h="338454">
                  <a:moveTo>
                    <a:pt x="0" y="338327"/>
                  </a:moveTo>
                  <a:lnTo>
                    <a:pt x="2987040" y="338327"/>
                  </a:lnTo>
                  <a:lnTo>
                    <a:pt x="2987040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847" y="5574791"/>
              <a:ext cx="8509000" cy="338455"/>
            </a:xfrm>
            <a:custGeom>
              <a:avLst/>
              <a:gdLst/>
              <a:ahLst/>
              <a:cxnLst/>
              <a:rect l="l" t="t" r="r" b="b"/>
              <a:pathLst>
                <a:path w="8509000" h="338454">
                  <a:moveTo>
                    <a:pt x="0" y="338328"/>
                  </a:moveTo>
                  <a:lnTo>
                    <a:pt x="8508492" y="338328"/>
                  </a:lnTo>
                  <a:lnTo>
                    <a:pt x="8508492" y="0"/>
                  </a:lnTo>
                  <a:lnTo>
                    <a:pt x="0" y="0"/>
                  </a:lnTo>
                  <a:lnTo>
                    <a:pt x="0" y="338328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19" y="5431535"/>
              <a:ext cx="3285744" cy="24231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01752" y="5222748"/>
              <a:ext cx="2987040" cy="368935"/>
            </a:xfrm>
            <a:custGeom>
              <a:avLst/>
              <a:gdLst/>
              <a:ahLst/>
              <a:cxnLst/>
              <a:rect l="l" t="t" r="r" b="b"/>
              <a:pathLst>
                <a:path w="2987040" h="368935">
                  <a:moveTo>
                    <a:pt x="298704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987040" y="368807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1752" y="5222748"/>
              <a:ext cx="2987040" cy="368935"/>
            </a:xfrm>
            <a:custGeom>
              <a:avLst/>
              <a:gdLst/>
              <a:ahLst/>
              <a:cxnLst/>
              <a:rect l="l" t="t" r="r" b="b"/>
              <a:pathLst>
                <a:path w="2987040" h="368935">
                  <a:moveTo>
                    <a:pt x="0" y="368807"/>
                  </a:moveTo>
                  <a:lnTo>
                    <a:pt x="2987040" y="368807"/>
                  </a:lnTo>
                  <a:lnTo>
                    <a:pt x="2987040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9143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17347" y="1344081"/>
            <a:ext cx="8063230" cy="45218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57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Datos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Personales</a:t>
            </a:r>
            <a:endParaRPr sz="1600">
              <a:latin typeface="Calibri"/>
              <a:cs typeface="Calibri"/>
            </a:endParaRPr>
          </a:p>
          <a:p>
            <a:pPr marL="330200">
              <a:lnSpc>
                <a:spcPct val="100000"/>
              </a:lnSpc>
              <a:spcBef>
                <a:spcPts val="475"/>
              </a:spcBef>
            </a:pPr>
            <a:r>
              <a:rPr sz="1600" spc="-10" dirty="0">
                <a:latin typeface="Calibri"/>
                <a:cs typeface="Calibri"/>
              </a:rPr>
              <a:t>Nombre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apellidos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 </a:t>
            </a:r>
            <a:r>
              <a:rPr sz="1600" spc="-10" dirty="0">
                <a:latin typeface="Calibri"/>
                <a:cs typeface="Calibri"/>
              </a:rPr>
              <a:t>dirección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/teléfonos/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e-mail/</a:t>
            </a:r>
            <a:r>
              <a:rPr sz="1600" spc="-10" dirty="0">
                <a:latin typeface="Calibri"/>
                <a:cs typeface="Calibri"/>
              </a:rPr>
              <a:t> lugar </a:t>
            </a:r>
            <a:r>
              <a:rPr sz="1600" spc="-5" dirty="0">
                <a:latin typeface="Calibri"/>
                <a:cs typeface="Calibri"/>
              </a:rPr>
              <a:t>/ </a:t>
            </a:r>
            <a:r>
              <a:rPr sz="1600" spc="-15" dirty="0">
                <a:latin typeface="Calibri"/>
                <a:cs typeface="Calibri"/>
              </a:rPr>
              <a:t>fecha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nacimiento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 nacionalidad</a:t>
            </a:r>
            <a:endParaRPr sz="1600">
              <a:latin typeface="Calibri"/>
              <a:cs typeface="Calibri"/>
            </a:endParaRPr>
          </a:p>
          <a:p>
            <a:pPr marL="335915">
              <a:lnSpc>
                <a:spcPct val="100000"/>
              </a:lnSpc>
              <a:spcBef>
                <a:spcPts val="75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Formación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Académica</a:t>
            </a:r>
            <a:endParaRPr sz="1600">
              <a:latin typeface="Calibri"/>
              <a:cs typeface="Calibri"/>
            </a:endParaRPr>
          </a:p>
          <a:p>
            <a:pPr marL="1183640">
              <a:lnSpc>
                <a:spcPct val="100000"/>
              </a:lnSpc>
              <a:spcBef>
                <a:spcPts val="540"/>
              </a:spcBef>
            </a:pPr>
            <a:r>
              <a:rPr sz="1600" spc="-5" dirty="0">
                <a:latin typeface="Calibri"/>
                <a:cs typeface="Calibri"/>
              </a:rPr>
              <a:t>Contener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fechas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 titulación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obtenida /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centro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donde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cursado.</a:t>
            </a:r>
            <a:endParaRPr sz="1600">
              <a:latin typeface="Calibri"/>
              <a:cs typeface="Calibri"/>
            </a:endParaRPr>
          </a:p>
          <a:p>
            <a:pPr marL="89535">
              <a:lnSpc>
                <a:spcPct val="100000"/>
              </a:lnSpc>
              <a:spcBef>
                <a:spcPts val="74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Formación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Complementaria</a:t>
            </a:r>
            <a:endParaRPr sz="1600">
              <a:latin typeface="Calibri"/>
              <a:cs typeface="Calibri"/>
            </a:endParaRPr>
          </a:p>
          <a:p>
            <a:pPr marL="1913255">
              <a:lnSpc>
                <a:spcPct val="100000"/>
              </a:lnSpc>
              <a:spcBef>
                <a:spcPts val="445"/>
              </a:spcBef>
            </a:pPr>
            <a:r>
              <a:rPr sz="1600" spc="-10" dirty="0">
                <a:latin typeface="Calibri"/>
                <a:cs typeface="Calibri"/>
              </a:rPr>
              <a:t>Estudios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reglados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 </a:t>
            </a:r>
            <a:r>
              <a:rPr sz="1600" spc="-10" dirty="0">
                <a:latin typeface="Calibri"/>
                <a:cs typeface="Calibri"/>
              </a:rPr>
              <a:t>reconocidos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oficialmente</a:t>
            </a:r>
            <a:endParaRPr sz="160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74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Experiencia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profesional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spc="-10" dirty="0">
                <a:latin typeface="Calibri"/>
                <a:cs typeface="Calibri"/>
              </a:rPr>
              <a:t>Información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sobre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sectores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funciones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responsabilidades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periodo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tiempo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FCT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1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Idiomas</a:t>
            </a:r>
            <a:endParaRPr sz="1600">
              <a:latin typeface="Calibri"/>
              <a:cs typeface="Calibri"/>
            </a:endParaRPr>
          </a:p>
          <a:p>
            <a:pPr marL="2506980">
              <a:lnSpc>
                <a:spcPct val="100000"/>
              </a:lnSpc>
              <a:spcBef>
                <a:spcPts val="475"/>
              </a:spcBef>
            </a:pPr>
            <a:r>
              <a:rPr sz="1600" spc="-5" dirty="0">
                <a:latin typeface="Calibri"/>
                <a:cs typeface="Calibri"/>
              </a:rPr>
              <a:t>Idioma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</a:t>
            </a:r>
            <a:r>
              <a:rPr sz="1600" spc="-10" dirty="0">
                <a:latin typeface="Calibri"/>
                <a:cs typeface="Calibri"/>
              </a:rPr>
              <a:t> nivel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conseguido</a:t>
            </a:r>
            <a:r>
              <a:rPr sz="1600" spc="-5" dirty="0">
                <a:latin typeface="Calibri"/>
                <a:cs typeface="Calibri"/>
              </a:rPr>
              <a:t> /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maternos</a:t>
            </a:r>
            <a:endParaRPr sz="1600">
              <a:latin typeface="Calibri"/>
              <a:cs typeface="Calibri"/>
            </a:endParaRPr>
          </a:p>
          <a:p>
            <a:pPr marL="84455">
              <a:lnSpc>
                <a:spcPct val="100000"/>
              </a:lnSpc>
              <a:spcBef>
                <a:spcPts val="74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Conocimientos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informáticos</a:t>
            </a:r>
            <a:endParaRPr sz="1600">
              <a:latin typeface="Calibri"/>
              <a:cs typeface="Calibri"/>
            </a:endParaRPr>
          </a:p>
          <a:p>
            <a:pPr marL="630555">
              <a:lnSpc>
                <a:spcPct val="100000"/>
              </a:lnSpc>
              <a:spcBef>
                <a:spcPts val="345"/>
              </a:spcBef>
            </a:pPr>
            <a:r>
              <a:rPr sz="1600" spc="-15" dirty="0">
                <a:latin typeface="Calibri"/>
                <a:cs typeface="Calibri"/>
              </a:rPr>
              <a:t>Programas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dominan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entorno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emplear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(PC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y/o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MAC)</a:t>
            </a:r>
            <a:r>
              <a:rPr sz="1600" spc="-5" dirty="0">
                <a:latin typeface="Calibri"/>
                <a:cs typeface="Calibri"/>
              </a:rPr>
              <a:t> / </a:t>
            </a:r>
            <a:r>
              <a:rPr sz="1600" spc="-10" dirty="0">
                <a:latin typeface="Calibri"/>
                <a:cs typeface="Calibri"/>
              </a:rPr>
              <a:t>Internet</a:t>
            </a:r>
            <a:endParaRPr sz="1600">
              <a:latin typeface="Calibri"/>
              <a:cs typeface="Calibri"/>
            </a:endParaRPr>
          </a:p>
          <a:p>
            <a:pPr marL="229870">
              <a:lnSpc>
                <a:spcPct val="100000"/>
              </a:lnSpc>
              <a:spcBef>
                <a:spcPts val="73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Otros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datos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interés</a:t>
            </a:r>
            <a:endParaRPr sz="1800">
              <a:latin typeface="Calibri"/>
              <a:cs typeface="Calibri"/>
            </a:endParaRPr>
          </a:p>
          <a:p>
            <a:pPr marL="1297940">
              <a:lnSpc>
                <a:spcPct val="100000"/>
              </a:lnSpc>
              <a:spcBef>
                <a:spcPts val="635"/>
              </a:spcBef>
            </a:pPr>
            <a:r>
              <a:rPr sz="1600" spc="-20" dirty="0">
                <a:latin typeface="Calibri"/>
                <a:cs typeface="Calibri"/>
              </a:rPr>
              <a:t>Para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reforzar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aficiones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referencias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capacitaciones </a:t>
            </a:r>
            <a:r>
              <a:rPr sz="1600" spc="-10" dirty="0">
                <a:latin typeface="Calibri"/>
                <a:cs typeface="Calibri"/>
              </a:rPr>
              <a:t>personales…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6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4441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7.</a:t>
            </a:r>
            <a:r>
              <a:rPr sz="40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El </a:t>
            </a:r>
            <a:r>
              <a:rPr sz="4000" b="1" spc="-10" dirty="0">
                <a:solidFill>
                  <a:srgbClr val="000000"/>
                </a:solidFill>
                <a:latin typeface="Calibri"/>
                <a:cs typeface="Calibri"/>
              </a:rPr>
              <a:t>currículum</a:t>
            </a:r>
            <a:r>
              <a:rPr sz="40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vitae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00088" y="1502663"/>
            <a:ext cx="2071370" cy="1045844"/>
            <a:chOff x="6800088" y="1502663"/>
            <a:chExt cx="2071370" cy="1045844"/>
          </a:xfrm>
        </p:grpSpPr>
        <p:sp>
          <p:nvSpPr>
            <p:cNvPr id="4" name="object 4"/>
            <p:cNvSpPr/>
            <p:nvPr/>
          </p:nvSpPr>
          <p:spPr>
            <a:xfrm>
              <a:off x="6804660" y="1557527"/>
              <a:ext cx="2062480" cy="830580"/>
            </a:xfrm>
            <a:custGeom>
              <a:avLst/>
              <a:gdLst/>
              <a:ahLst/>
              <a:cxnLst/>
              <a:rect l="l" t="t" r="r" b="b"/>
              <a:pathLst>
                <a:path w="2062479" h="830580">
                  <a:moveTo>
                    <a:pt x="2061972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2061972" y="830580"/>
                  </a:lnTo>
                  <a:lnTo>
                    <a:pt x="2061972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4660" y="1557527"/>
              <a:ext cx="2062480" cy="830580"/>
            </a:xfrm>
            <a:custGeom>
              <a:avLst/>
              <a:gdLst/>
              <a:ahLst/>
              <a:cxnLst/>
              <a:rect l="l" t="t" r="r" b="b"/>
              <a:pathLst>
                <a:path w="2062479" h="830580">
                  <a:moveTo>
                    <a:pt x="0" y="830580"/>
                  </a:moveTo>
                  <a:lnTo>
                    <a:pt x="2061972" y="830580"/>
                  </a:lnTo>
                  <a:lnTo>
                    <a:pt x="2061972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1652" y="1502663"/>
              <a:ext cx="1517903" cy="6797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4388" y="1868423"/>
              <a:ext cx="1863852" cy="67970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093457" y="1570482"/>
            <a:ext cx="14839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701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Calibri"/>
                <a:cs typeface="Calibri"/>
              </a:rPr>
              <a:t>Tipos </a:t>
            </a:r>
            <a:r>
              <a:rPr sz="2400" b="1" i="1" dirty="0">
                <a:latin typeface="Calibri"/>
                <a:cs typeface="Calibri"/>
              </a:rPr>
              <a:t>de </a:t>
            </a:r>
            <a:r>
              <a:rPr sz="2400" b="1" i="1" spc="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c</a:t>
            </a:r>
            <a:r>
              <a:rPr sz="2400" b="1" i="1" spc="-15" dirty="0">
                <a:latin typeface="Calibri"/>
                <a:cs typeface="Calibri"/>
              </a:rPr>
              <a:t>u</a:t>
            </a:r>
            <a:r>
              <a:rPr sz="2400" b="1" i="1" spc="-5" dirty="0">
                <a:latin typeface="Calibri"/>
                <a:cs typeface="Calibri"/>
              </a:rPr>
              <a:t>r</a:t>
            </a:r>
            <a:r>
              <a:rPr sz="2400" b="1" i="1" spc="-15" dirty="0">
                <a:latin typeface="Calibri"/>
                <a:cs typeface="Calibri"/>
              </a:rPr>
              <a:t>r</a:t>
            </a:r>
            <a:r>
              <a:rPr sz="2400" b="1" i="1" dirty="0">
                <a:latin typeface="Calibri"/>
                <a:cs typeface="Calibri"/>
              </a:rPr>
              <a:t>í</a:t>
            </a:r>
            <a:r>
              <a:rPr sz="2400" b="1" i="1" spc="-10" dirty="0">
                <a:latin typeface="Calibri"/>
                <a:cs typeface="Calibri"/>
              </a:rPr>
              <a:t>c</a:t>
            </a:r>
            <a:r>
              <a:rPr sz="2400" b="1" i="1" spc="-5" dirty="0">
                <a:latin typeface="Calibri"/>
                <a:cs typeface="Calibri"/>
              </a:rPr>
              <a:t>u</a:t>
            </a:r>
            <a:r>
              <a:rPr sz="2400" b="1" i="1" spc="-15" dirty="0">
                <a:latin typeface="Calibri"/>
                <a:cs typeface="Calibri"/>
              </a:rPr>
              <a:t>l</a:t>
            </a:r>
            <a:r>
              <a:rPr sz="2400" b="1" i="1" spc="-5" dirty="0">
                <a:latin typeface="Calibri"/>
                <a:cs typeface="Calibri"/>
              </a:rPr>
              <a:t>ums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8348" y="623316"/>
            <a:ext cx="1416050" cy="2473960"/>
            <a:chOff x="498348" y="623316"/>
            <a:chExt cx="1416050" cy="2473960"/>
          </a:xfrm>
        </p:grpSpPr>
        <p:sp>
          <p:nvSpPr>
            <p:cNvPr id="10" name="object 10"/>
            <p:cNvSpPr/>
            <p:nvPr/>
          </p:nvSpPr>
          <p:spPr>
            <a:xfrm>
              <a:off x="511302" y="636270"/>
              <a:ext cx="1390015" cy="2447925"/>
            </a:xfrm>
            <a:custGeom>
              <a:avLst/>
              <a:gdLst/>
              <a:ahLst/>
              <a:cxnLst/>
              <a:rect l="l" t="t" r="r" b="b"/>
              <a:pathLst>
                <a:path w="1390014" h="2447925">
                  <a:moveTo>
                    <a:pt x="0" y="0"/>
                  </a:moveTo>
                  <a:lnTo>
                    <a:pt x="0" y="2447543"/>
                  </a:lnTo>
                  <a:lnTo>
                    <a:pt x="1389888" y="1958085"/>
                  </a:lnTo>
                  <a:lnTo>
                    <a:pt x="1389888" y="489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1302" y="636270"/>
              <a:ext cx="1390015" cy="2447925"/>
            </a:xfrm>
            <a:custGeom>
              <a:avLst/>
              <a:gdLst/>
              <a:ahLst/>
              <a:cxnLst/>
              <a:rect l="l" t="t" r="r" b="b"/>
              <a:pathLst>
                <a:path w="1390014" h="2447925">
                  <a:moveTo>
                    <a:pt x="0" y="2447543"/>
                  </a:moveTo>
                  <a:lnTo>
                    <a:pt x="0" y="0"/>
                  </a:lnTo>
                  <a:lnTo>
                    <a:pt x="1389888" y="489457"/>
                  </a:lnTo>
                  <a:lnTo>
                    <a:pt x="1389888" y="1958085"/>
                  </a:lnTo>
                  <a:lnTo>
                    <a:pt x="0" y="244754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992" y="1310640"/>
              <a:ext cx="1033271" cy="441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4548" y="1033272"/>
              <a:ext cx="1328927" cy="4648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60" y="1255776"/>
              <a:ext cx="1242060" cy="4648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804" y="1533144"/>
              <a:ext cx="993647" cy="4419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00252" y="1079118"/>
            <a:ext cx="1165225" cy="12471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3825" marR="50800" indent="-20320">
              <a:lnSpc>
                <a:spcPts val="1750"/>
              </a:lnSpc>
              <a:spcBef>
                <a:spcPts val="295"/>
              </a:spcBef>
            </a:pPr>
            <a:r>
              <a:rPr sz="16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</a:t>
            </a:r>
            <a:r>
              <a:rPr sz="16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</a:t>
            </a: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16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</a:t>
            </a: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ol</a:t>
            </a:r>
            <a:r>
              <a:rPr sz="16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ó</a:t>
            </a:r>
            <a:r>
              <a:rPr sz="16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gico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ascendente</a:t>
            </a:r>
            <a:endParaRPr sz="1600">
              <a:latin typeface="Calibri"/>
              <a:cs typeface="Calibri"/>
            </a:endParaRPr>
          </a:p>
          <a:p>
            <a:pPr marL="184785" marR="5080" indent="-172720">
              <a:lnSpc>
                <a:spcPts val="1750"/>
              </a:lnSpc>
              <a:spcBef>
                <a:spcPts val="700"/>
              </a:spcBef>
              <a:buChar char="•"/>
              <a:tabLst>
                <a:tab pos="18542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do  evolución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positiva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93328" y="623252"/>
            <a:ext cx="1687195" cy="2473960"/>
            <a:chOff x="1993328" y="623252"/>
            <a:chExt cx="1687195" cy="2473960"/>
          </a:xfrm>
        </p:grpSpPr>
        <p:sp>
          <p:nvSpPr>
            <p:cNvPr id="18" name="object 18"/>
            <p:cNvSpPr/>
            <p:nvPr/>
          </p:nvSpPr>
          <p:spPr>
            <a:xfrm>
              <a:off x="2006346" y="636270"/>
              <a:ext cx="1661160" cy="2447925"/>
            </a:xfrm>
            <a:custGeom>
              <a:avLst/>
              <a:gdLst/>
              <a:ahLst/>
              <a:cxnLst/>
              <a:rect l="l" t="t" r="r" b="b"/>
              <a:pathLst>
                <a:path w="1661160" h="2447925">
                  <a:moveTo>
                    <a:pt x="0" y="0"/>
                  </a:moveTo>
                  <a:lnTo>
                    <a:pt x="0" y="2447543"/>
                  </a:lnTo>
                  <a:lnTo>
                    <a:pt x="1661159" y="1958085"/>
                  </a:lnTo>
                  <a:lnTo>
                    <a:pt x="1661159" y="489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06346" y="636270"/>
              <a:ext cx="1661160" cy="2447925"/>
            </a:xfrm>
            <a:custGeom>
              <a:avLst/>
              <a:gdLst/>
              <a:ahLst/>
              <a:cxnLst/>
              <a:rect l="l" t="t" r="r" b="b"/>
              <a:pathLst>
                <a:path w="1661160" h="2447925">
                  <a:moveTo>
                    <a:pt x="0" y="2447543"/>
                  </a:moveTo>
                  <a:lnTo>
                    <a:pt x="0" y="0"/>
                  </a:lnTo>
                  <a:lnTo>
                    <a:pt x="1661159" y="489457"/>
                  </a:lnTo>
                  <a:lnTo>
                    <a:pt x="1661159" y="1958085"/>
                  </a:lnTo>
                  <a:lnTo>
                    <a:pt x="0" y="244754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7148" y="1310640"/>
              <a:ext cx="1033272" cy="441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3704" y="1033272"/>
              <a:ext cx="1328928" cy="4648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68652" y="1255776"/>
              <a:ext cx="1351788" cy="46482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92096" y="1533143"/>
              <a:ext cx="1103376" cy="4419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094357" y="1079118"/>
            <a:ext cx="1362710" cy="14719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04470" marR="78105" indent="34925">
              <a:lnSpc>
                <a:spcPts val="1750"/>
              </a:lnSpc>
              <a:spcBef>
                <a:spcPts val="295"/>
              </a:spcBef>
            </a:pPr>
            <a:r>
              <a:rPr sz="16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Cronológico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des</a:t>
            </a: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</a:t>
            </a:r>
            <a:r>
              <a:rPr sz="16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en</a:t>
            </a:r>
            <a:r>
              <a:rPr sz="16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</a:t>
            </a:r>
            <a:r>
              <a:rPr sz="16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</a:t>
            </a:r>
            <a:r>
              <a:rPr sz="16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</a:t>
            </a:r>
            <a:r>
              <a:rPr sz="16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</a:t>
            </a: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84785" marR="5080" indent="-172720">
              <a:lnSpc>
                <a:spcPct val="91500"/>
              </a:lnSpc>
              <a:spcBef>
                <a:spcPts val="66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 la más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  la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primera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experiencia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58120" y="623252"/>
            <a:ext cx="1416050" cy="2473960"/>
            <a:chOff x="3758120" y="623252"/>
            <a:chExt cx="1416050" cy="2473960"/>
          </a:xfrm>
        </p:grpSpPr>
        <p:sp>
          <p:nvSpPr>
            <p:cNvPr id="26" name="object 26"/>
            <p:cNvSpPr/>
            <p:nvPr/>
          </p:nvSpPr>
          <p:spPr>
            <a:xfrm>
              <a:off x="3771138" y="636270"/>
              <a:ext cx="1390015" cy="2447925"/>
            </a:xfrm>
            <a:custGeom>
              <a:avLst/>
              <a:gdLst/>
              <a:ahLst/>
              <a:cxnLst/>
              <a:rect l="l" t="t" r="r" b="b"/>
              <a:pathLst>
                <a:path w="1390014" h="2447925">
                  <a:moveTo>
                    <a:pt x="0" y="0"/>
                  </a:moveTo>
                  <a:lnTo>
                    <a:pt x="0" y="2447543"/>
                  </a:lnTo>
                  <a:lnTo>
                    <a:pt x="1389888" y="1958085"/>
                  </a:lnTo>
                  <a:lnTo>
                    <a:pt x="1389888" y="489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71138" y="636270"/>
              <a:ext cx="1390015" cy="2447925"/>
            </a:xfrm>
            <a:custGeom>
              <a:avLst/>
              <a:gdLst/>
              <a:ahLst/>
              <a:cxnLst/>
              <a:rect l="l" t="t" r="r" b="b"/>
              <a:pathLst>
                <a:path w="1390014" h="2447925">
                  <a:moveTo>
                    <a:pt x="0" y="2447543"/>
                  </a:moveTo>
                  <a:lnTo>
                    <a:pt x="0" y="0"/>
                  </a:lnTo>
                  <a:lnTo>
                    <a:pt x="1389888" y="489457"/>
                  </a:lnTo>
                  <a:lnTo>
                    <a:pt x="1389888" y="1958085"/>
                  </a:lnTo>
                  <a:lnTo>
                    <a:pt x="0" y="244754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7348" y="1033272"/>
              <a:ext cx="1092708" cy="46482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52316" y="1310640"/>
              <a:ext cx="844296" cy="4419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859784" y="1012977"/>
            <a:ext cx="1207770" cy="131381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615"/>
              </a:spcBef>
            </a:pP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Funcional</a:t>
            </a:r>
            <a:endParaRPr sz="1600">
              <a:latin typeface="Calibri"/>
              <a:cs typeface="Calibri"/>
            </a:endParaRPr>
          </a:p>
          <a:p>
            <a:pPr marL="184785" marR="5080" indent="-172720">
              <a:lnSpc>
                <a:spcPct val="91500"/>
              </a:lnSpc>
              <a:spcBef>
                <a:spcPts val="68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En función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áreas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profesional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es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sectores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251640" y="623252"/>
            <a:ext cx="1416050" cy="2473960"/>
            <a:chOff x="5251640" y="623252"/>
            <a:chExt cx="1416050" cy="2473960"/>
          </a:xfrm>
        </p:grpSpPr>
        <p:sp>
          <p:nvSpPr>
            <p:cNvPr id="32" name="object 32"/>
            <p:cNvSpPr/>
            <p:nvPr/>
          </p:nvSpPr>
          <p:spPr>
            <a:xfrm>
              <a:off x="5264658" y="636270"/>
              <a:ext cx="1390015" cy="2447925"/>
            </a:xfrm>
            <a:custGeom>
              <a:avLst/>
              <a:gdLst/>
              <a:ahLst/>
              <a:cxnLst/>
              <a:rect l="l" t="t" r="r" b="b"/>
              <a:pathLst>
                <a:path w="1390015" h="2447925">
                  <a:moveTo>
                    <a:pt x="0" y="0"/>
                  </a:moveTo>
                  <a:lnTo>
                    <a:pt x="0" y="2447543"/>
                  </a:lnTo>
                  <a:lnTo>
                    <a:pt x="1389888" y="1958085"/>
                  </a:lnTo>
                  <a:lnTo>
                    <a:pt x="1389888" y="489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64658" y="636270"/>
              <a:ext cx="1390015" cy="2447925"/>
            </a:xfrm>
            <a:custGeom>
              <a:avLst/>
              <a:gdLst/>
              <a:ahLst/>
              <a:cxnLst/>
              <a:rect l="l" t="t" r="r" b="b"/>
              <a:pathLst>
                <a:path w="1390015" h="2447925">
                  <a:moveTo>
                    <a:pt x="0" y="2447543"/>
                  </a:moveTo>
                  <a:lnTo>
                    <a:pt x="0" y="0"/>
                  </a:lnTo>
                  <a:lnTo>
                    <a:pt x="1389888" y="489457"/>
                  </a:lnTo>
                  <a:lnTo>
                    <a:pt x="1389888" y="1958085"/>
                  </a:lnTo>
                  <a:lnTo>
                    <a:pt x="0" y="244754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74208" y="1033272"/>
              <a:ext cx="984503" cy="4648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99176" y="1310640"/>
              <a:ext cx="736091" cy="44196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353939" y="1012977"/>
            <a:ext cx="1104265" cy="109093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615"/>
              </a:spcBef>
            </a:pPr>
            <a:r>
              <a:rPr sz="16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Europeo</a:t>
            </a:r>
            <a:endParaRPr sz="160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91600"/>
              </a:lnSpc>
              <a:spcBef>
                <a:spcPts val="68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 se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desea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trabajar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7911" y="4023359"/>
            <a:ext cx="2432685" cy="1045844"/>
            <a:chOff x="57911" y="4023359"/>
            <a:chExt cx="2432685" cy="1045844"/>
          </a:xfrm>
        </p:grpSpPr>
        <p:sp>
          <p:nvSpPr>
            <p:cNvPr id="38" name="object 38"/>
            <p:cNvSpPr/>
            <p:nvPr/>
          </p:nvSpPr>
          <p:spPr>
            <a:xfrm>
              <a:off x="91440" y="4076699"/>
              <a:ext cx="2341245" cy="832485"/>
            </a:xfrm>
            <a:custGeom>
              <a:avLst/>
              <a:gdLst/>
              <a:ahLst/>
              <a:cxnLst/>
              <a:rect l="l" t="t" r="r" b="b"/>
              <a:pathLst>
                <a:path w="2341245" h="832485">
                  <a:moveTo>
                    <a:pt x="2340864" y="0"/>
                  </a:moveTo>
                  <a:lnTo>
                    <a:pt x="0" y="0"/>
                  </a:lnTo>
                  <a:lnTo>
                    <a:pt x="0" y="832104"/>
                  </a:lnTo>
                  <a:lnTo>
                    <a:pt x="2340864" y="832104"/>
                  </a:lnTo>
                  <a:lnTo>
                    <a:pt x="234086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440" y="4076699"/>
              <a:ext cx="2341245" cy="832485"/>
            </a:xfrm>
            <a:custGeom>
              <a:avLst/>
              <a:gdLst/>
              <a:ahLst/>
              <a:cxnLst/>
              <a:rect l="l" t="t" r="r" b="b"/>
              <a:pathLst>
                <a:path w="2341245" h="832485">
                  <a:moveTo>
                    <a:pt x="0" y="832104"/>
                  </a:moveTo>
                  <a:lnTo>
                    <a:pt x="2340864" y="832104"/>
                  </a:lnTo>
                  <a:lnTo>
                    <a:pt x="2340864" y="0"/>
                  </a:lnTo>
                  <a:lnTo>
                    <a:pt x="0" y="0"/>
                  </a:lnTo>
                  <a:lnTo>
                    <a:pt x="0" y="832104"/>
                  </a:lnTo>
                  <a:close/>
                </a:path>
              </a:pathLst>
            </a:custGeom>
            <a:ln w="9144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0120" y="4023359"/>
              <a:ext cx="697992" cy="6797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911" y="4389119"/>
              <a:ext cx="2432304" cy="679704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235102" y="4091432"/>
            <a:ext cx="2055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2335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Calibri"/>
                <a:cs typeface="Calibri"/>
              </a:rPr>
              <a:t>El </a:t>
            </a:r>
            <a:r>
              <a:rPr sz="2400" b="1" i="1" spc="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vi</a:t>
            </a:r>
            <a:r>
              <a:rPr sz="2400" b="1" i="1" spc="5" dirty="0">
                <a:latin typeface="Calibri"/>
                <a:cs typeface="Calibri"/>
              </a:rPr>
              <a:t>d</a:t>
            </a:r>
            <a:r>
              <a:rPr sz="2400" b="1" i="1" spc="-5" dirty="0">
                <a:latin typeface="Calibri"/>
                <a:cs typeface="Calibri"/>
              </a:rPr>
              <a:t>eocu</a:t>
            </a:r>
            <a:r>
              <a:rPr sz="2400" b="1" i="1" spc="-15" dirty="0">
                <a:latin typeface="Calibri"/>
                <a:cs typeface="Calibri"/>
              </a:rPr>
              <a:t>r</a:t>
            </a:r>
            <a:r>
              <a:rPr sz="2400" b="1" i="1" spc="-5" dirty="0">
                <a:latin typeface="Calibri"/>
                <a:cs typeface="Calibri"/>
              </a:rPr>
              <a:t>rícul</a:t>
            </a:r>
            <a:r>
              <a:rPr sz="2400" b="1" i="1" spc="-10" dirty="0">
                <a:latin typeface="Calibri"/>
                <a:cs typeface="Calibri"/>
              </a:rPr>
              <a:t>u</a:t>
            </a:r>
            <a:r>
              <a:rPr sz="2400" b="1" i="1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331720" y="3054095"/>
            <a:ext cx="1861185" cy="3127375"/>
            <a:chOff x="2331720" y="3054095"/>
            <a:chExt cx="1861185" cy="3127375"/>
          </a:xfrm>
        </p:grpSpPr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31720" y="3054095"/>
              <a:ext cx="1860804" cy="312724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49652" y="3790187"/>
              <a:ext cx="1511808" cy="46481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16124" y="4012691"/>
              <a:ext cx="1533144" cy="46481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2487295" y="3836923"/>
            <a:ext cx="1424305" cy="14719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58750" marR="5080" indent="33020">
              <a:lnSpc>
                <a:spcPts val="1750"/>
              </a:lnSpc>
              <a:spcBef>
                <a:spcPts val="2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Currículum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formato</a:t>
            </a:r>
            <a:r>
              <a:rPr sz="16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endParaRPr sz="1600">
              <a:latin typeface="Calibri"/>
              <a:cs typeface="Calibri"/>
            </a:endParaRPr>
          </a:p>
          <a:p>
            <a:pPr marL="12700" marR="36195">
              <a:lnSpc>
                <a:spcPct val="91500"/>
              </a:lnSpc>
              <a:spcBef>
                <a:spcPts val="66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Grabación del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candidato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presentándose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nivel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profesional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130040" y="3003804"/>
            <a:ext cx="1405255" cy="3228340"/>
            <a:chOff x="4130040" y="3003804"/>
            <a:chExt cx="1405255" cy="3228340"/>
          </a:xfrm>
        </p:grpSpPr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30040" y="3003804"/>
              <a:ext cx="1405127" cy="322783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38828" y="3790188"/>
              <a:ext cx="1072896" cy="46481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48556" y="4012692"/>
              <a:ext cx="854963" cy="46481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10456" y="4236720"/>
              <a:ext cx="880872" cy="464819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4285234" y="3836923"/>
            <a:ext cx="984250" cy="147193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4785" marR="45085" algn="ctr">
              <a:lnSpc>
                <a:spcPct val="91600"/>
              </a:lnSpc>
              <a:spcBef>
                <a:spcPts val="254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Video</a:t>
            </a:r>
            <a:r>
              <a:rPr sz="16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buena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calidad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91600"/>
              </a:lnSpc>
              <a:spcBef>
                <a:spcPts val="68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Cuidar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umi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naci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ón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sonido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503164" y="3003804"/>
            <a:ext cx="1346200" cy="3228340"/>
            <a:chOff x="5503164" y="3003804"/>
            <a:chExt cx="1346200" cy="3228340"/>
          </a:xfrm>
        </p:grpSpPr>
        <p:pic>
          <p:nvPicPr>
            <p:cNvPr id="55" name="object 5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03164" y="3003804"/>
              <a:ext cx="1345691" cy="322783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40324" y="4168140"/>
              <a:ext cx="1068324" cy="46481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544312" y="4390644"/>
              <a:ext cx="1263395" cy="46481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602224" y="4614672"/>
              <a:ext cx="1100327" cy="464819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5662676" y="4215129"/>
            <a:ext cx="963930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-1905" algn="ctr">
              <a:lnSpc>
                <a:spcPct val="91600"/>
              </a:lnSpc>
              <a:spcBef>
                <a:spcPts val="254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Cuidar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gestos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734556" y="3008376"/>
            <a:ext cx="1259205" cy="3218815"/>
            <a:chOff x="6734556" y="3008376"/>
            <a:chExt cx="1259205" cy="3218815"/>
          </a:xfrm>
        </p:grpSpPr>
        <p:pic>
          <p:nvPicPr>
            <p:cNvPr id="61" name="object 6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34556" y="3008376"/>
              <a:ext cx="1258824" cy="321868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71716" y="3945636"/>
              <a:ext cx="982979" cy="46481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777228" y="4168140"/>
              <a:ext cx="1175003" cy="46481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970776" y="4392168"/>
              <a:ext cx="787907" cy="46481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935724" y="4614672"/>
              <a:ext cx="856487" cy="464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885432" y="4838700"/>
              <a:ext cx="909827" cy="464819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6895338" y="3992117"/>
            <a:ext cx="872490" cy="1162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065" marR="5080" indent="-635" algn="ctr">
              <a:lnSpc>
                <a:spcPct val="91600"/>
              </a:lnSpc>
              <a:spcBef>
                <a:spcPts val="254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Explicar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qué</a:t>
            </a:r>
            <a:r>
              <a:rPr sz="16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busca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qué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puede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aportar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895843" y="3003804"/>
            <a:ext cx="1237615" cy="3228340"/>
            <a:chOff x="7895843" y="3003804"/>
            <a:chExt cx="1237615" cy="3228340"/>
          </a:xfrm>
        </p:grpSpPr>
        <p:pic>
          <p:nvPicPr>
            <p:cNvPr id="69" name="object 6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895843" y="3003804"/>
              <a:ext cx="1237488" cy="322783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014715" y="4168140"/>
              <a:ext cx="1065276" cy="46481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138159" y="4390644"/>
              <a:ext cx="816863" cy="46481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100059" y="4614672"/>
              <a:ext cx="847344" cy="464819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8133080" y="4215129"/>
            <a:ext cx="764540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065" marR="5080" algn="ctr">
              <a:lnSpc>
                <a:spcPct val="91600"/>
              </a:lnSpc>
              <a:spcBef>
                <a:spcPts val="254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dju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ar  un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CV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escrito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9435" y="5571744"/>
            <a:ext cx="8326120" cy="1116965"/>
            <a:chOff x="59435" y="5571744"/>
            <a:chExt cx="8326120" cy="1116965"/>
          </a:xfrm>
        </p:grpSpPr>
        <p:pic>
          <p:nvPicPr>
            <p:cNvPr id="75" name="object 7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915538" y="6228600"/>
              <a:ext cx="458673" cy="45968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2389" y="6253734"/>
              <a:ext cx="875030" cy="281940"/>
            </a:xfrm>
            <a:custGeom>
              <a:avLst/>
              <a:gdLst/>
              <a:ahLst/>
              <a:cxnLst/>
              <a:rect l="l" t="t" r="r" b="b"/>
              <a:pathLst>
                <a:path w="875030" h="281940">
                  <a:moveTo>
                    <a:pt x="0" y="140969"/>
                  </a:moveTo>
                  <a:lnTo>
                    <a:pt x="140970" y="0"/>
                  </a:lnTo>
                  <a:lnTo>
                    <a:pt x="140970" y="70484"/>
                  </a:lnTo>
                  <a:lnTo>
                    <a:pt x="874776" y="70484"/>
                  </a:lnTo>
                  <a:lnTo>
                    <a:pt x="874776" y="211454"/>
                  </a:lnTo>
                  <a:lnTo>
                    <a:pt x="140970" y="211454"/>
                  </a:lnTo>
                  <a:lnTo>
                    <a:pt x="140970" y="281939"/>
                  </a:lnTo>
                  <a:lnTo>
                    <a:pt x="0" y="14096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507985" y="6291834"/>
              <a:ext cx="864235" cy="334010"/>
            </a:xfrm>
            <a:custGeom>
              <a:avLst/>
              <a:gdLst/>
              <a:ahLst/>
              <a:cxnLst/>
              <a:rect l="l" t="t" r="r" b="b"/>
              <a:pathLst>
                <a:path w="864234" h="334009">
                  <a:moveTo>
                    <a:pt x="0" y="83438"/>
                  </a:moveTo>
                  <a:lnTo>
                    <a:pt x="697230" y="83438"/>
                  </a:lnTo>
                  <a:lnTo>
                    <a:pt x="697230" y="0"/>
                  </a:lnTo>
                  <a:lnTo>
                    <a:pt x="864108" y="166877"/>
                  </a:lnTo>
                  <a:lnTo>
                    <a:pt x="697230" y="333755"/>
                  </a:lnTo>
                  <a:lnTo>
                    <a:pt x="697230" y="250316"/>
                  </a:lnTo>
                  <a:lnTo>
                    <a:pt x="0" y="250316"/>
                  </a:lnTo>
                  <a:lnTo>
                    <a:pt x="0" y="8343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5656" y="5571744"/>
              <a:ext cx="1057656" cy="400812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12519" y="5571744"/>
              <a:ext cx="1139952" cy="40081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61188" y="5785104"/>
              <a:ext cx="1866900" cy="400812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394817" y="5605983"/>
            <a:ext cx="17411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42"/>
              </a:rPr>
              <a:t>Búsqueda:</a:t>
            </a:r>
            <a:r>
              <a:rPr sz="1400" b="1" spc="-75" dirty="0">
                <a:latin typeface="Calibri"/>
                <a:cs typeface="Calibri"/>
                <a:hlinkClick r:id="rId42"/>
              </a:rPr>
              <a:t> </a:t>
            </a:r>
            <a:r>
              <a:rPr sz="1400" b="1" spc="-10" dirty="0">
                <a:solidFill>
                  <a:srgbClr val="C00000"/>
                </a:solidFill>
                <a:latin typeface="Calibri"/>
                <a:cs typeface="Calibri"/>
                <a:hlinkClick r:id="rId42"/>
              </a:rPr>
              <a:t>“creatividad </a:t>
            </a:r>
            <a:r>
              <a:rPr sz="1400" b="1" spc="-305" dirty="0">
                <a:solidFill>
                  <a:srgbClr val="C00000"/>
                </a:solidFill>
                <a:latin typeface="Calibri"/>
                <a:cs typeface="Calibri"/>
                <a:hlinkClick r:id="rId42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42"/>
              </a:rPr>
              <a:t>búsqueda</a:t>
            </a:r>
            <a:r>
              <a:rPr sz="1400" b="1" spc="-75" dirty="0">
                <a:solidFill>
                  <a:srgbClr val="C00000"/>
                </a:solidFill>
                <a:latin typeface="Calibri"/>
                <a:cs typeface="Calibri"/>
                <a:hlinkClick r:id="rId42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42"/>
              </a:rPr>
              <a:t>de</a:t>
            </a:r>
            <a:r>
              <a:rPr sz="1400" b="1" spc="-40" dirty="0">
                <a:solidFill>
                  <a:srgbClr val="C00000"/>
                </a:solidFill>
                <a:latin typeface="Calibri"/>
                <a:cs typeface="Calibri"/>
                <a:hlinkClick r:id="rId42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42"/>
              </a:rPr>
              <a:t>empleo”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82" name="object 8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0" y="5603392"/>
            <a:ext cx="545992" cy="561911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44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5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5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5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5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5501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8.</a:t>
            </a:r>
            <a:r>
              <a:rPr sz="40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0000"/>
                </a:solidFill>
                <a:latin typeface="Calibri"/>
                <a:cs typeface="Calibri"/>
              </a:rPr>
              <a:t>entrevista</a:t>
            </a:r>
            <a:r>
              <a:rPr sz="40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0000"/>
                </a:solidFill>
                <a:latin typeface="Calibri"/>
                <a:cs typeface="Calibri"/>
              </a:rPr>
              <a:t>trabajo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5686044"/>
            <a:ext cx="1022604" cy="4008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8099" y="5720588"/>
            <a:ext cx="3025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3"/>
              </a:rPr>
              <a:t>Búsqueda:</a:t>
            </a:r>
            <a:r>
              <a:rPr sz="1400" b="1" spc="-50" dirty="0">
                <a:latin typeface="Calibri"/>
                <a:cs typeface="Calibri"/>
                <a:hlinkClick r:id="rId3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3"/>
              </a:rPr>
              <a:t>“¿Qué</a:t>
            </a:r>
            <a:r>
              <a:rPr sz="1400" b="1" spc="-10" dirty="0">
                <a:solidFill>
                  <a:srgbClr val="C00000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3"/>
              </a:rPr>
              <a:t>buscan</a:t>
            </a:r>
            <a:r>
              <a:rPr sz="1400" b="1" spc="-35" dirty="0">
                <a:solidFill>
                  <a:srgbClr val="C00000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3"/>
              </a:rPr>
              <a:t>las</a:t>
            </a:r>
            <a:r>
              <a:rPr sz="1400" b="1" spc="-20" dirty="0">
                <a:solidFill>
                  <a:srgbClr val="C00000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3"/>
              </a:rPr>
              <a:t>empresas?”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49979" y="5686044"/>
            <a:ext cx="1022603" cy="40081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5664974"/>
            <a:ext cx="960119" cy="883919"/>
            <a:chOff x="0" y="5664974"/>
            <a:chExt cx="960119" cy="883919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664974"/>
              <a:ext cx="512253" cy="56191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389" y="6253734"/>
              <a:ext cx="875030" cy="281940"/>
            </a:xfrm>
            <a:custGeom>
              <a:avLst/>
              <a:gdLst/>
              <a:ahLst/>
              <a:cxnLst/>
              <a:rect l="l" t="t" r="r" b="b"/>
              <a:pathLst>
                <a:path w="875030" h="281940">
                  <a:moveTo>
                    <a:pt x="0" y="140969"/>
                  </a:moveTo>
                  <a:lnTo>
                    <a:pt x="140970" y="0"/>
                  </a:lnTo>
                  <a:lnTo>
                    <a:pt x="140970" y="70484"/>
                  </a:lnTo>
                  <a:lnTo>
                    <a:pt x="874776" y="70484"/>
                  </a:lnTo>
                  <a:lnTo>
                    <a:pt x="874776" y="211454"/>
                  </a:lnTo>
                  <a:lnTo>
                    <a:pt x="140970" y="211454"/>
                  </a:lnTo>
                  <a:lnTo>
                    <a:pt x="140970" y="281939"/>
                  </a:lnTo>
                  <a:lnTo>
                    <a:pt x="0" y="14096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49421" y="5720588"/>
            <a:ext cx="24803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6"/>
              </a:rPr>
              <a:t>Búsqueda:</a:t>
            </a:r>
            <a:r>
              <a:rPr sz="1400" b="1" spc="-55" dirty="0">
                <a:latin typeface="Calibri"/>
                <a:cs typeface="Calibri"/>
                <a:hlinkClick r:id="rId6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6"/>
              </a:rPr>
              <a:t>“¿Cómo</a:t>
            </a:r>
            <a:r>
              <a:rPr sz="1400" b="1" spc="-35" dirty="0">
                <a:solidFill>
                  <a:srgbClr val="C00000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6"/>
              </a:rPr>
              <a:t>son</a:t>
            </a:r>
            <a:r>
              <a:rPr sz="1400" b="1" spc="-30" dirty="0">
                <a:solidFill>
                  <a:srgbClr val="C00000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6"/>
              </a:rPr>
              <a:t>los</a:t>
            </a:r>
            <a:r>
              <a:rPr sz="1400" b="1" spc="-20" dirty="0">
                <a:solidFill>
                  <a:srgbClr val="C00000"/>
                </a:solidFill>
                <a:latin typeface="Calibri"/>
                <a:cs typeface="Calibri"/>
                <a:hlinkClick r:id="rId6"/>
              </a:rPr>
              <a:t> Test?”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74647" y="1195133"/>
            <a:ext cx="2562225" cy="5493385"/>
            <a:chOff x="1374647" y="1195133"/>
            <a:chExt cx="2562225" cy="54933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5787" y="5654662"/>
              <a:ext cx="560679" cy="5619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5538" y="6228600"/>
              <a:ext cx="458673" cy="45968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48942" y="1208151"/>
              <a:ext cx="2326640" cy="2165350"/>
            </a:xfrm>
            <a:custGeom>
              <a:avLst/>
              <a:gdLst/>
              <a:ahLst/>
              <a:cxnLst/>
              <a:rect l="l" t="t" r="r" b="b"/>
              <a:pathLst>
                <a:path w="2326640" h="2165350">
                  <a:moveTo>
                    <a:pt x="1163193" y="0"/>
                  </a:moveTo>
                  <a:lnTo>
                    <a:pt x="1111383" y="985"/>
                  </a:lnTo>
                  <a:lnTo>
                    <a:pt x="1060153" y="3914"/>
                  </a:lnTo>
                  <a:lnTo>
                    <a:pt x="1009551" y="8746"/>
                  </a:lnTo>
                  <a:lnTo>
                    <a:pt x="959623" y="15440"/>
                  </a:lnTo>
                  <a:lnTo>
                    <a:pt x="910418" y="23954"/>
                  </a:lnTo>
                  <a:lnTo>
                    <a:pt x="861981" y="34247"/>
                  </a:lnTo>
                  <a:lnTo>
                    <a:pt x="814361" y="46279"/>
                  </a:lnTo>
                  <a:lnTo>
                    <a:pt x="767604" y="60007"/>
                  </a:lnTo>
                  <a:lnTo>
                    <a:pt x="721759" y="75392"/>
                  </a:lnTo>
                  <a:lnTo>
                    <a:pt x="676872" y="92391"/>
                  </a:lnTo>
                  <a:lnTo>
                    <a:pt x="632990" y="110964"/>
                  </a:lnTo>
                  <a:lnTo>
                    <a:pt x="590162" y="131070"/>
                  </a:lnTo>
                  <a:lnTo>
                    <a:pt x="548434" y="152667"/>
                  </a:lnTo>
                  <a:lnTo>
                    <a:pt x="507853" y="175714"/>
                  </a:lnTo>
                  <a:lnTo>
                    <a:pt x="468467" y="200171"/>
                  </a:lnTo>
                  <a:lnTo>
                    <a:pt x="430323" y="225996"/>
                  </a:lnTo>
                  <a:lnTo>
                    <a:pt x="393469" y="253148"/>
                  </a:lnTo>
                  <a:lnTo>
                    <a:pt x="357951" y="281586"/>
                  </a:lnTo>
                  <a:lnTo>
                    <a:pt x="323818" y="311269"/>
                  </a:lnTo>
                  <a:lnTo>
                    <a:pt x="291116" y="342156"/>
                  </a:lnTo>
                  <a:lnTo>
                    <a:pt x="259892" y="374205"/>
                  </a:lnTo>
                  <a:lnTo>
                    <a:pt x="230194" y="407375"/>
                  </a:lnTo>
                  <a:lnTo>
                    <a:pt x="202070" y="441626"/>
                  </a:lnTo>
                  <a:lnTo>
                    <a:pt x="175566" y="476917"/>
                  </a:lnTo>
                  <a:lnTo>
                    <a:pt x="150730" y="513205"/>
                  </a:lnTo>
                  <a:lnTo>
                    <a:pt x="127608" y="550450"/>
                  </a:lnTo>
                  <a:lnTo>
                    <a:pt x="106250" y="588612"/>
                  </a:lnTo>
                  <a:lnTo>
                    <a:pt x="86701" y="627648"/>
                  </a:lnTo>
                  <a:lnTo>
                    <a:pt x="69009" y="667517"/>
                  </a:lnTo>
                  <a:lnTo>
                    <a:pt x="53221" y="708180"/>
                  </a:lnTo>
                  <a:lnTo>
                    <a:pt x="39385" y="749594"/>
                  </a:lnTo>
                  <a:lnTo>
                    <a:pt x="27547" y="791718"/>
                  </a:lnTo>
                  <a:lnTo>
                    <a:pt x="17756" y="834511"/>
                  </a:lnTo>
                  <a:lnTo>
                    <a:pt x="10059" y="877933"/>
                  </a:lnTo>
                  <a:lnTo>
                    <a:pt x="4502" y="921941"/>
                  </a:lnTo>
                  <a:lnTo>
                    <a:pt x="1133" y="966495"/>
                  </a:lnTo>
                  <a:lnTo>
                    <a:pt x="0" y="1011554"/>
                  </a:lnTo>
                  <a:lnTo>
                    <a:pt x="258318" y="1011554"/>
                  </a:lnTo>
                  <a:lnTo>
                    <a:pt x="259848" y="967576"/>
                  </a:lnTo>
                  <a:lnTo>
                    <a:pt x="264392" y="924153"/>
                  </a:lnTo>
                  <a:lnTo>
                    <a:pt x="271872" y="881367"/>
                  </a:lnTo>
                  <a:lnTo>
                    <a:pt x="282216" y="839300"/>
                  </a:lnTo>
                  <a:lnTo>
                    <a:pt x="295347" y="798034"/>
                  </a:lnTo>
                  <a:lnTo>
                    <a:pt x="311192" y="757650"/>
                  </a:lnTo>
                  <a:lnTo>
                    <a:pt x="329675" y="718230"/>
                  </a:lnTo>
                  <a:lnTo>
                    <a:pt x="350722" y="679856"/>
                  </a:lnTo>
                  <a:lnTo>
                    <a:pt x="374259" y="642608"/>
                  </a:lnTo>
                  <a:lnTo>
                    <a:pt x="400209" y="606570"/>
                  </a:lnTo>
                  <a:lnTo>
                    <a:pt x="428500" y="571822"/>
                  </a:lnTo>
                  <a:lnTo>
                    <a:pt x="459056" y="538447"/>
                  </a:lnTo>
                  <a:lnTo>
                    <a:pt x="491801" y="506525"/>
                  </a:lnTo>
                  <a:lnTo>
                    <a:pt x="526663" y="476139"/>
                  </a:lnTo>
                  <a:lnTo>
                    <a:pt x="563565" y="447370"/>
                  </a:lnTo>
                  <a:lnTo>
                    <a:pt x="602434" y="420300"/>
                  </a:lnTo>
                  <a:lnTo>
                    <a:pt x="643194" y="395011"/>
                  </a:lnTo>
                  <a:lnTo>
                    <a:pt x="685770" y="371584"/>
                  </a:lnTo>
                  <a:lnTo>
                    <a:pt x="730089" y="350101"/>
                  </a:lnTo>
                  <a:lnTo>
                    <a:pt x="776075" y="330644"/>
                  </a:lnTo>
                  <a:lnTo>
                    <a:pt x="823654" y="313293"/>
                  </a:lnTo>
                  <a:lnTo>
                    <a:pt x="872750" y="298132"/>
                  </a:lnTo>
                  <a:lnTo>
                    <a:pt x="923289" y="285241"/>
                  </a:lnTo>
                  <a:lnTo>
                    <a:pt x="973177" y="275064"/>
                  </a:lnTo>
                  <a:lnTo>
                    <a:pt x="1023085" y="267311"/>
                  </a:lnTo>
                  <a:lnTo>
                    <a:pt x="1072921" y="261937"/>
                  </a:lnTo>
                  <a:lnTo>
                    <a:pt x="1122590" y="258898"/>
                  </a:lnTo>
                  <a:lnTo>
                    <a:pt x="1171999" y="258149"/>
                  </a:lnTo>
                  <a:lnTo>
                    <a:pt x="1221054" y="259646"/>
                  </a:lnTo>
                  <a:lnTo>
                    <a:pt x="1269660" y="263345"/>
                  </a:lnTo>
                  <a:lnTo>
                    <a:pt x="1317725" y="269200"/>
                  </a:lnTo>
                  <a:lnTo>
                    <a:pt x="1365154" y="277169"/>
                  </a:lnTo>
                  <a:lnTo>
                    <a:pt x="1411853" y="287205"/>
                  </a:lnTo>
                  <a:lnTo>
                    <a:pt x="1457729" y="299266"/>
                  </a:lnTo>
                  <a:lnTo>
                    <a:pt x="1502688" y="313306"/>
                  </a:lnTo>
                  <a:lnTo>
                    <a:pt x="1546635" y="329281"/>
                  </a:lnTo>
                  <a:lnTo>
                    <a:pt x="1589477" y="347146"/>
                  </a:lnTo>
                  <a:lnTo>
                    <a:pt x="1631121" y="366858"/>
                  </a:lnTo>
                  <a:lnTo>
                    <a:pt x="1671471" y="388371"/>
                  </a:lnTo>
                  <a:lnTo>
                    <a:pt x="1710435" y="411642"/>
                  </a:lnTo>
                  <a:lnTo>
                    <a:pt x="1747919" y="436625"/>
                  </a:lnTo>
                  <a:lnTo>
                    <a:pt x="1783828" y="463277"/>
                  </a:lnTo>
                  <a:lnTo>
                    <a:pt x="1818069" y="491553"/>
                  </a:lnTo>
                  <a:lnTo>
                    <a:pt x="1850548" y="521408"/>
                  </a:lnTo>
                  <a:lnTo>
                    <a:pt x="1881171" y="552799"/>
                  </a:lnTo>
                  <a:lnTo>
                    <a:pt x="1909844" y="585680"/>
                  </a:lnTo>
                  <a:lnTo>
                    <a:pt x="1936473" y="620007"/>
                  </a:lnTo>
                  <a:lnTo>
                    <a:pt x="1960966" y="655737"/>
                  </a:lnTo>
                  <a:lnTo>
                    <a:pt x="1983226" y="692823"/>
                  </a:lnTo>
                  <a:lnTo>
                    <a:pt x="2003162" y="731223"/>
                  </a:lnTo>
                  <a:lnTo>
                    <a:pt x="2020679" y="770891"/>
                  </a:lnTo>
                  <a:lnTo>
                    <a:pt x="2035683" y="811784"/>
                  </a:lnTo>
                  <a:lnTo>
                    <a:pt x="2048294" y="854805"/>
                  </a:lnTo>
                  <a:lnTo>
                    <a:pt x="2057784" y="897842"/>
                  </a:lnTo>
                  <a:lnTo>
                    <a:pt x="2064211" y="940807"/>
                  </a:lnTo>
                  <a:lnTo>
                    <a:pt x="2067635" y="983614"/>
                  </a:lnTo>
                  <a:lnTo>
                    <a:pt x="2068115" y="1026175"/>
                  </a:lnTo>
                  <a:lnTo>
                    <a:pt x="2065711" y="1068405"/>
                  </a:lnTo>
                  <a:lnTo>
                    <a:pt x="2060481" y="1110216"/>
                  </a:lnTo>
                  <a:lnTo>
                    <a:pt x="2052486" y="1151521"/>
                  </a:lnTo>
                  <a:lnTo>
                    <a:pt x="2041784" y="1192233"/>
                  </a:lnTo>
                  <a:lnTo>
                    <a:pt x="2028434" y="1232267"/>
                  </a:lnTo>
                  <a:lnTo>
                    <a:pt x="2012497" y="1271534"/>
                  </a:lnTo>
                  <a:lnTo>
                    <a:pt x="1994031" y="1309948"/>
                  </a:lnTo>
                  <a:lnTo>
                    <a:pt x="1973096" y="1347423"/>
                  </a:lnTo>
                  <a:lnTo>
                    <a:pt x="1949751" y="1383871"/>
                  </a:lnTo>
                  <a:lnTo>
                    <a:pt x="1924055" y="1419206"/>
                  </a:lnTo>
                  <a:lnTo>
                    <a:pt x="1896068" y="1453340"/>
                  </a:lnTo>
                  <a:lnTo>
                    <a:pt x="1865849" y="1486188"/>
                  </a:lnTo>
                  <a:lnTo>
                    <a:pt x="1833458" y="1517661"/>
                  </a:lnTo>
                  <a:lnTo>
                    <a:pt x="1798953" y="1547675"/>
                  </a:lnTo>
                  <a:lnTo>
                    <a:pt x="1762394" y="1576140"/>
                  </a:lnTo>
                  <a:lnTo>
                    <a:pt x="1723840" y="1602972"/>
                  </a:lnTo>
                  <a:lnTo>
                    <a:pt x="1683351" y="1628082"/>
                  </a:lnTo>
                  <a:lnTo>
                    <a:pt x="1640986" y="1651385"/>
                  </a:lnTo>
                  <a:lnTo>
                    <a:pt x="1596804" y="1672792"/>
                  </a:lnTo>
                  <a:lnTo>
                    <a:pt x="1550865" y="1692219"/>
                  </a:lnTo>
                  <a:lnTo>
                    <a:pt x="1503227" y="1709577"/>
                  </a:lnTo>
                  <a:lnTo>
                    <a:pt x="1453951" y="1724780"/>
                  </a:lnTo>
                  <a:lnTo>
                    <a:pt x="1403095" y="1737740"/>
                  </a:lnTo>
                  <a:lnTo>
                    <a:pt x="1414399" y="1578356"/>
                  </a:lnTo>
                  <a:lnTo>
                    <a:pt x="1100963" y="1892300"/>
                  </a:lnTo>
                  <a:lnTo>
                    <a:pt x="1372996" y="2165096"/>
                  </a:lnTo>
                  <a:lnTo>
                    <a:pt x="1384300" y="2004695"/>
                  </a:lnTo>
                  <a:lnTo>
                    <a:pt x="1435127" y="1995120"/>
                  </a:lnTo>
                  <a:lnTo>
                    <a:pt x="1485021" y="1983691"/>
                  </a:lnTo>
                  <a:lnTo>
                    <a:pt x="1533935" y="1970454"/>
                  </a:lnTo>
                  <a:lnTo>
                    <a:pt x="1581825" y="1955457"/>
                  </a:lnTo>
                  <a:lnTo>
                    <a:pt x="1628648" y="1938747"/>
                  </a:lnTo>
                  <a:lnTo>
                    <a:pt x="1674358" y="1920370"/>
                  </a:lnTo>
                  <a:lnTo>
                    <a:pt x="1718910" y="1900374"/>
                  </a:lnTo>
                  <a:lnTo>
                    <a:pt x="1762261" y="1878806"/>
                  </a:lnTo>
                  <a:lnTo>
                    <a:pt x="1804366" y="1855712"/>
                  </a:lnTo>
                  <a:lnTo>
                    <a:pt x="1845180" y="1831139"/>
                  </a:lnTo>
                  <a:lnTo>
                    <a:pt x="1884659" y="1805135"/>
                  </a:lnTo>
                  <a:lnTo>
                    <a:pt x="1922757" y="1777746"/>
                  </a:lnTo>
                  <a:lnTo>
                    <a:pt x="1959432" y="1749020"/>
                  </a:lnTo>
                  <a:lnTo>
                    <a:pt x="1994637" y="1719003"/>
                  </a:lnTo>
                  <a:lnTo>
                    <a:pt x="2028329" y="1687743"/>
                  </a:lnTo>
                  <a:lnTo>
                    <a:pt x="2060463" y="1655286"/>
                  </a:lnTo>
                  <a:lnTo>
                    <a:pt x="2090995" y="1621679"/>
                  </a:lnTo>
                  <a:lnTo>
                    <a:pt x="2119879" y="1586969"/>
                  </a:lnTo>
                  <a:lnTo>
                    <a:pt x="2147072" y="1551204"/>
                  </a:lnTo>
                  <a:lnTo>
                    <a:pt x="2172529" y="1514430"/>
                  </a:lnTo>
                  <a:lnTo>
                    <a:pt x="2196205" y="1476694"/>
                  </a:lnTo>
                  <a:lnTo>
                    <a:pt x="2218056" y="1438043"/>
                  </a:lnTo>
                  <a:lnTo>
                    <a:pt x="2238038" y="1398525"/>
                  </a:lnTo>
                  <a:lnTo>
                    <a:pt x="2256105" y="1358185"/>
                  </a:lnTo>
                  <a:lnTo>
                    <a:pt x="2272213" y="1317072"/>
                  </a:lnTo>
                  <a:lnTo>
                    <a:pt x="2286318" y="1275231"/>
                  </a:lnTo>
                  <a:lnTo>
                    <a:pt x="2298375" y="1232711"/>
                  </a:lnTo>
                  <a:lnTo>
                    <a:pt x="2308340" y="1189558"/>
                  </a:lnTo>
                  <a:lnTo>
                    <a:pt x="2316168" y="1145819"/>
                  </a:lnTo>
                  <a:lnTo>
                    <a:pt x="2321815" y="1101540"/>
                  </a:lnTo>
                  <a:lnTo>
                    <a:pt x="2325235" y="1056770"/>
                  </a:lnTo>
                  <a:lnTo>
                    <a:pt x="2326385" y="1011554"/>
                  </a:lnTo>
                  <a:lnTo>
                    <a:pt x="2325252" y="966495"/>
                  </a:lnTo>
                  <a:lnTo>
                    <a:pt x="2321883" y="921941"/>
                  </a:lnTo>
                  <a:lnTo>
                    <a:pt x="2316326" y="877933"/>
                  </a:lnTo>
                  <a:lnTo>
                    <a:pt x="2308629" y="834511"/>
                  </a:lnTo>
                  <a:lnTo>
                    <a:pt x="2298838" y="791718"/>
                  </a:lnTo>
                  <a:lnTo>
                    <a:pt x="2287000" y="749594"/>
                  </a:lnTo>
                  <a:lnTo>
                    <a:pt x="2273164" y="708180"/>
                  </a:lnTo>
                  <a:lnTo>
                    <a:pt x="2257376" y="667517"/>
                  </a:lnTo>
                  <a:lnTo>
                    <a:pt x="2239684" y="627648"/>
                  </a:lnTo>
                  <a:lnTo>
                    <a:pt x="2220135" y="588612"/>
                  </a:lnTo>
                  <a:lnTo>
                    <a:pt x="2198777" y="550450"/>
                  </a:lnTo>
                  <a:lnTo>
                    <a:pt x="2175655" y="513205"/>
                  </a:lnTo>
                  <a:lnTo>
                    <a:pt x="2150819" y="476917"/>
                  </a:lnTo>
                  <a:lnTo>
                    <a:pt x="2124315" y="441626"/>
                  </a:lnTo>
                  <a:lnTo>
                    <a:pt x="2096191" y="407375"/>
                  </a:lnTo>
                  <a:lnTo>
                    <a:pt x="2066493" y="374205"/>
                  </a:lnTo>
                  <a:lnTo>
                    <a:pt x="2035269" y="342156"/>
                  </a:lnTo>
                  <a:lnTo>
                    <a:pt x="2002567" y="311269"/>
                  </a:lnTo>
                  <a:lnTo>
                    <a:pt x="1968434" y="281586"/>
                  </a:lnTo>
                  <a:lnTo>
                    <a:pt x="1932916" y="253148"/>
                  </a:lnTo>
                  <a:lnTo>
                    <a:pt x="1896062" y="225996"/>
                  </a:lnTo>
                  <a:lnTo>
                    <a:pt x="1857918" y="200171"/>
                  </a:lnTo>
                  <a:lnTo>
                    <a:pt x="1818532" y="175714"/>
                  </a:lnTo>
                  <a:lnTo>
                    <a:pt x="1777951" y="152667"/>
                  </a:lnTo>
                  <a:lnTo>
                    <a:pt x="1736223" y="131070"/>
                  </a:lnTo>
                  <a:lnTo>
                    <a:pt x="1693395" y="110964"/>
                  </a:lnTo>
                  <a:lnTo>
                    <a:pt x="1649513" y="92391"/>
                  </a:lnTo>
                  <a:lnTo>
                    <a:pt x="1604626" y="75392"/>
                  </a:lnTo>
                  <a:lnTo>
                    <a:pt x="1558781" y="60007"/>
                  </a:lnTo>
                  <a:lnTo>
                    <a:pt x="1512024" y="46279"/>
                  </a:lnTo>
                  <a:lnTo>
                    <a:pt x="1464404" y="34247"/>
                  </a:lnTo>
                  <a:lnTo>
                    <a:pt x="1415967" y="23954"/>
                  </a:lnTo>
                  <a:lnTo>
                    <a:pt x="1366762" y="15440"/>
                  </a:lnTo>
                  <a:lnTo>
                    <a:pt x="1316834" y="8746"/>
                  </a:lnTo>
                  <a:lnTo>
                    <a:pt x="1266232" y="3914"/>
                  </a:lnTo>
                  <a:lnTo>
                    <a:pt x="1215002" y="985"/>
                  </a:lnTo>
                  <a:lnTo>
                    <a:pt x="116319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8942" y="1208151"/>
              <a:ext cx="2326640" cy="2165350"/>
            </a:xfrm>
            <a:custGeom>
              <a:avLst/>
              <a:gdLst/>
              <a:ahLst/>
              <a:cxnLst/>
              <a:rect l="l" t="t" r="r" b="b"/>
              <a:pathLst>
                <a:path w="2326640" h="2165350">
                  <a:moveTo>
                    <a:pt x="0" y="1011554"/>
                  </a:moveTo>
                  <a:lnTo>
                    <a:pt x="1133" y="966495"/>
                  </a:lnTo>
                  <a:lnTo>
                    <a:pt x="4502" y="921941"/>
                  </a:lnTo>
                  <a:lnTo>
                    <a:pt x="10059" y="877933"/>
                  </a:lnTo>
                  <a:lnTo>
                    <a:pt x="17756" y="834511"/>
                  </a:lnTo>
                  <a:lnTo>
                    <a:pt x="27547" y="791718"/>
                  </a:lnTo>
                  <a:lnTo>
                    <a:pt x="39385" y="749594"/>
                  </a:lnTo>
                  <a:lnTo>
                    <a:pt x="53221" y="708180"/>
                  </a:lnTo>
                  <a:lnTo>
                    <a:pt x="69009" y="667517"/>
                  </a:lnTo>
                  <a:lnTo>
                    <a:pt x="86701" y="627648"/>
                  </a:lnTo>
                  <a:lnTo>
                    <a:pt x="106250" y="588612"/>
                  </a:lnTo>
                  <a:lnTo>
                    <a:pt x="127608" y="550450"/>
                  </a:lnTo>
                  <a:lnTo>
                    <a:pt x="150730" y="513205"/>
                  </a:lnTo>
                  <a:lnTo>
                    <a:pt x="175566" y="476917"/>
                  </a:lnTo>
                  <a:lnTo>
                    <a:pt x="202070" y="441626"/>
                  </a:lnTo>
                  <a:lnTo>
                    <a:pt x="230194" y="407375"/>
                  </a:lnTo>
                  <a:lnTo>
                    <a:pt x="259892" y="374205"/>
                  </a:lnTo>
                  <a:lnTo>
                    <a:pt x="291116" y="342156"/>
                  </a:lnTo>
                  <a:lnTo>
                    <a:pt x="323818" y="311269"/>
                  </a:lnTo>
                  <a:lnTo>
                    <a:pt x="357951" y="281586"/>
                  </a:lnTo>
                  <a:lnTo>
                    <a:pt x="393469" y="253148"/>
                  </a:lnTo>
                  <a:lnTo>
                    <a:pt x="430323" y="225996"/>
                  </a:lnTo>
                  <a:lnTo>
                    <a:pt x="468467" y="200171"/>
                  </a:lnTo>
                  <a:lnTo>
                    <a:pt x="507853" y="175714"/>
                  </a:lnTo>
                  <a:lnTo>
                    <a:pt x="548434" y="152667"/>
                  </a:lnTo>
                  <a:lnTo>
                    <a:pt x="590162" y="131070"/>
                  </a:lnTo>
                  <a:lnTo>
                    <a:pt x="632990" y="110964"/>
                  </a:lnTo>
                  <a:lnTo>
                    <a:pt x="676872" y="92391"/>
                  </a:lnTo>
                  <a:lnTo>
                    <a:pt x="721759" y="75392"/>
                  </a:lnTo>
                  <a:lnTo>
                    <a:pt x="767604" y="60007"/>
                  </a:lnTo>
                  <a:lnTo>
                    <a:pt x="814361" y="46279"/>
                  </a:lnTo>
                  <a:lnTo>
                    <a:pt x="861981" y="34247"/>
                  </a:lnTo>
                  <a:lnTo>
                    <a:pt x="910418" y="23954"/>
                  </a:lnTo>
                  <a:lnTo>
                    <a:pt x="959623" y="15440"/>
                  </a:lnTo>
                  <a:lnTo>
                    <a:pt x="1009551" y="8746"/>
                  </a:lnTo>
                  <a:lnTo>
                    <a:pt x="1060153" y="3914"/>
                  </a:lnTo>
                  <a:lnTo>
                    <a:pt x="1111383" y="985"/>
                  </a:lnTo>
                  <a:lnTo>
                    <a:pt x="1163193" y="0"/>
                  </a:lnTo>
                  <a:lnTo>
                    <a:pt x="1215002" y="985"/>
                  </a:lnTo>
                  <a:lnTo>
                    <a:pt x="1266232" y="3914"/>
                  </a:lnTo>
                  <a:lnTo>
                    <a:pt x="1316834" y="8746"/>
                  </a:lnTo>
                  <a:lnTo>
                    <a:pt x="1366762" y="15440"/>
                  </a:lnTo>
                  <a:lnTo>
                    <a:pt x="1415967" y="23954"/>
                  </a:lnTo>
                  <a:lnTo>
                    <a:pt x="1464404" y="34247"/>
                  </a:lnTo>
                  <a:lnTo>
                    <a:pt x="1512024" y="46279"/>
                  </a:lnTo>
                  <a:lnTo>
                    <a:pt x="1558781" y="60007"/>
                  </a:lnTo>
                  <a:lnTo>
                    <a:pt x="1604626" y="75392"/>
                  </a:lnTo>
                  <a:lnTo>
                    <a:pt x="1649513" y="92391"/>
                  </a:lnTo>
                  <a:lnTo>
                    <a:pt x="1693395" y="110964"/>
                  </a:lnTo>
                  <a:lnTo>
                    <a:pt x="1736223" y="131070"/>
                  </a:lnTo>
                  <a:lnTo>
                    <a:pt x="1777951" y="152667"/>
                  </a:lnTo>
                  <a:lnTo>
                    <a:pt x="1818532" y="175714"/>
                  </a:lnTo>
                  <a:lnTo>
                    <a:pt x="1857918" y="200171"/>
                  </a:lnTo>
                  <a:lnTo>
                    <a:pt x="1896062" y="225996"/>
                  </a:lnTo>
                  <a:lnTo>
                    <a:pt x="1932916" y="253148"/>
                  </a:lnTo>
                  <a:lnTo>
                    <a:pt x="1968434" y="281586"/>
                  </a:lnTo>
                  <a:lnTo>
                    <a:pt x="2002567" y="311269"/>
                  </a:lnTo>
                  <a:lnTo>
                    <a:pt x="2035269" y="342156"/>
                  </a:lnTo>
                  <a:lnTo>
                    <a:pt x="2066493" y="374205"/>
                  </a:lnTo>
                  <a:lnTo>
                    <a:pt x="2096191" y="407375"/>
                  </a:lnTo>
                  <a:lnTo>
                    <a:pt x="2124315" y="441626"/>
                  </a:lnTo>
                  <a:lnTo>
                    <a:pt x="2150819" y="476917"/>
                  </a:lnTo>
                  <a:lnTo>
                    <a:pt x="2175655" y="513205"/>
                  </a:lnTo>
                  <a:lnTo>
                    <a:pt x="2198777" y="550450"/>
                  </a:lnTo>
                  <a:lnTo>
                    <a:pt x="2220135" y="588612"/>
                  </a:lnTo>
                  <a:lnTo>
                    <a:pt x="2239684" y="627648"/>
                  </a:lnTo>
                  <a:lnTo>
                    <a:pt x="2257376" y="667517"/>
                  </a:lnTo>
                  <a:lnTo>
                    <a:pt x="2273164" y="708180"/>
                  </a:lnTo>
                  <a:lnTo>
                    <a:pt x="2287000" y="749594"/>
                  </a:lnTo>
                  <a:lnTo>
                    <a:pt x="2298838" y="791718"/>
                  </a:lnTo>
                  <a:lnTo>
                    <a:pt x="2308629" y="834511"/>
                  </a:lnTo>
                  <a:lnTo>
                    <a:pt x="2316326" y="877933"/>
                  </a:lnTo>
                  <a:lnTo>
                    <a:pt x="2321883" y="921941"/>
                  </a:lnTo>
                  <a:lnTo>
                    <a:pt x="2325252" y="966495"/>
                  </a:lnTo>
                  <a:lnTo>
                    <a:pt x="2326385" y="1011554"/>
                  </a:lnTo>
                  <a:lnTo>
                    <a:pt x="2325235" y="1056770"/>
                  </a:lnTo>
                  <a:lnTo>
                    <a:pt x="2321815" y="1101540"/>
                  </a:lnTo>
                  <a:lnTo>
                    <a:pt x="2316168" y="1145819"/>
                  </a:lnTo>
                  <a:lnTo>
                    <a:pt x="2308340" y="1189558"/>
                  </a:lnTo>
                  <a:lnTo>
                    <a:pt x="2298375" y="1232711"/>
                  </a:lnTo>
                  <a:lnTo>
                    <a:pt x="2286318" y="1275231"/>
                  </a:lnTo>
                  <a:lnTo>
                    <a:pt x="2272213" y="1317072"/>
                  </a:lnTo>
                  <a:lnTo>
                    <a:pt x="2256105" y="1358185"/>
                  </a:lnTo>
                  <a:lnTo>
                    <a:pt x="2238038" y="1398525"/>
                  </a:lnTo>
                  <a:lnTo>
                    <a:pt x="2218056" y="1438043"/>
                  </a:lnTo>
                  <a:lnTo>
                    <a:pt x="2196205" y="1476694"/>
                  </a:lnTo>
                  <a:lnTo>
                    <a:pt x="2172529" y="1514430"/>
                  </a:lnTo>
                  <a:lnTo>
                    <a:pt x="2147072" y="1551204"/>
                  </a:lnTo>
                  <a:lnTo>
                    <a:pt x="2119879" y="1586969"/>
                  </a:lnTo>
                  <a:lnTo>
                    <a:pt x="2090995" y="1621679"/>
                  </a:lnTo>
                  <a:lnTo>
                    <a:pt x="2060463" y="1655286"/>
                  </a:lnTo>
                  <a:lnTo>
                    <a:pt x="2028329" y="1687743"/>
                  </a:lnTo>
                  <a:lnTo>
                    <a:pt x="1994637" y="1719003"/>
                  </a:lnTo>
                  <a:lnTo>
                    <a:pt x="1959432" y="1749020"/>
                  </a:lnTo>
                  <a:lnTo>
                    <a:pt x="1922757" y="1777746"/>
                  </a:lnTo>
                  <a:lnTo>
                    <a:pt x="1884659" y="1805135"/>
                  </a:lnTo>
                  <a:lnTo>
                    <a:pt x="1845180" y="1831139"/>
                  </a:lnTo>
                  <a:lnTo>
                    <a:pt x="1804366" y="1855712"/>
                  </a:lnTo>
                  <a:lnTo>
                    <a:pt x="1762261" y="1878806"/>
                  </a:lnTo>
                  <a:lnTo>
                    <a:pt x="1718910" y="1900374"/>
                  </a:lnTo>
                  <a:lnTo>
                    <a:pt x="1674358" y="1920370"/>
                  </a:lnTo>
                  <a:lnTo>
                    <a:pt x="1628648" y="1938747"/>
                  </a:lnTo>
                  <a:lnTo>
                    <a:pt x="1581825" y="1955457"/>
                  </a:lnTo>
                  <a:lnTo>
                    <a:pt x="1533935" y="1970454"/>
                  </a:lnTo>
                  <a:lnTo>
                    <a:pt x="1485021" y="1983691"/>
                  </a:lnTo>
                  <a:lnTo>
                    <a:pt x="1435127" y="1995120"/>
                  </a:lnTo>
                  <a:lnTo>
                    <a:pt x="1384300" y="2004695"/>
                  </a:lnTo>
                  <a:lnTo>
                    <a:pt x="1372996" y="2165096"/>
                  </a:lnTo>
                  <a:lnTo>
                    <a:pt x="1100963" y="1892300"/>
                  </a:lnTo>
                  <a:lnTo>
                    <a:pt x="1414399" y="1578356"/>
                  </a:lnTo>
                  <a:lnTo>
                    <a:pt x="1403095" y="1737740"/>
                  </a:lnTo>
                  <a:lnTo>
                    <a:pt x="1453951" y="1724780"/>
                  </a:lnTo>
                  <a:lnTo>
                    <a:pt x="1503227" y="1709577"/>
                  </a:lnTo>
                  <a:lnTo>
                    <a:pt x="1550865" y="1692219"/>
                  </a:lnTo>
                  <a:lnTo>
                    <a:pt x="1596804" y="1672792"/>
                  </a:lnTo>
                  <a:lnTo>
                    <a:pt x="1640986" y="1651385"/>
                  </a:lnTo>
                  <a:lnTo>
                    <a:pt x="1683351" y="1628082"/>
                  </a:lnTo>
                  <a:lnTo>
                    <a:pt x="1723840" y="1602972"/>
                  </a:lnTo>
                  <a:lnTo>
                    <a:pt x="1762394" y="1576140"/>
                  </a:lnTo>
                  <a:lnTo>
                    <a:pt x="1798953" y="1547675"/>
                  </a:lnTo>
                  <a:lnTo>
                    <a:pt x="1833458" y="1517661"/>
                  </a:lnTo>
                  <a:lnTo>
                    <a:pt x="1865849" y="1486188"/>
                  </a:lnTo>
                  <a:lnTo>
                    <a:pt x="1896068" y="1453340"/>
                  </a:lnTo>
                  <a:lnTo>
                    <a:pt x="1924055" y="1419206"/>
                  </a:lnTo>
                  <a:lnTo>
                    <a:pt x="1949751" y="1383871"/>
                  </a:lnTo>
                  <a:lnTo>
                    <a:pt x="1973096" y="1347423"/>
                  </a:lnTo>
                  <a:lnTo>
                    <a:pt x="1994031" y="1309948"/>
                  </a:lnTo>
                  <a:lnTo>
                    <a:pt x="2012497" y="1271534"/>
                  </a:lnTo>
                  <a:lnTo>
                    <a:pt x="2028434" y="1232267"/>
                  </a:lnTo>
                  <a:lnTo>
                    <a:pt x="2041784" y="1192233"/>
                  </a:lnTo>
                  <a:lnTo>
                    <a:pt x="2052486" y="1151521"/>
                  </a:lnTo>
                  <a:lnTo>
                    <a:pt x="2060481" y="1110216"/>
                  </a:lnTo>
                  <a:lnTo>
                    <a:pt x="2065711" y="1068405"/>
                  </a:lnTo>
                  <a:lnTo>
                    <a:pt x="2068115" y="1026175"/>
                  </a:lnTo>
                  <a:lnTo>
                    <a:pt x="2067635" y="983614"/>
                  </a:lnTo>
                  <a:lnTo>
                    <a:pt x="2064211" y="940807"/>
                  </a:lnTo>
                  <a:lnTo>
                    <a:pt x="2057784" y="897842"/>
                  </a:lnTo>
                  <a:lnTo>
                    <a:pt x="2048294" y="854805"/>
                  </a:lnTo>
                  <a:lnTo>
                    <a:pt x="2035683" y="811784"/>
                  </a:lnTo>
                  <a:lnTo>
                    <a:pt x="2020679" y="770891"/>
                  </a:lnTo>
                  <a:lnTo>
                    <a:pt x="2003162" y="731223"/>
                  </a:lnTo>
                  <a:lnTo>
                    <a:pt x="1983226" y="692823"/>
                  </a:lnTo>
                  <a:lnTo>
                    <a:pt x="1960966" y="655737"/>
                  </a:lnTo>
                  <a:lnTo>
                    <a:pt x="1936473" y="620007"/>
                  </a:lnTo>
                  <a:lnTo>
                    <a:pt x="1909844" y="585680"/>
                  </a:lnTo>
                  <a:lnTo>
                    <a:pt x="1881171" y="552799"/>
                  </a:lnTo>
                  <a:lnTo>
                    <a:pt x="1850548" y="521408"/>
                  </a:lnTo>
                  <a:lnTo>
                    <a:pt x="1818069" y="491553"/>
                  </a:lnTo>
                  <a:lnTo>
                    <a:pt x="1783828" y="463277"/>
                  </a:lnTo>
                  <a:lnTo>
                    <a:pt x="1747919" y="436625"/>
                  </a:lnTo>
                  <a:lnTo>
                    <a:pt x="1710435" y="411642"/>
                  </a:lnTo>
                  <a:lnTo>
                    <a:pt x="1671471" y="388371"/>
                  </a:lnTo>
                  <a:lnTo>
                    <a:pt x="1631121" y="366858"/>
                  </a:lnTo>
                  <a:lnTo>
                    <a:pt x="1589477" y="347146"/>
                  </a:lnTo>
                  <a:lnTo>
                    <a:pt x="1546635" y="329281"/>
                  </a:lnTo>
                  <a:lnTo>
                    <a:pt x="1502688" y="313306"/>
                  </a:lnTo>
                  <a:lnTo>
                    <a:pt x="1457729" y="299266"/>
                  </a:lnTo>
                  <a:lnTo>
                    <a:pt x="1411853" y="287205"/>
                  </a:lnTo>
                  <a:lnTo>
                    <a:pt x="1365154" y="277169"/>
                  </a:lnTo>
                  <a:lnTo>
                    <a:pt x="1317725" y="269200"/>
                  </a:lnTo>
                  <a:lnTo>
                    <a:pt x="1269660" y="263345"/>
                  </a:lnTo>
                  <a:lnTo>
                    <a:pt x="1221054" y="259646"/>
                  </a:lnTo>
                  <a:lnTo>
                    <a:pt x="1171999" y="258149"/>
                  </a:lnTo>
                  <a:lnTo>
                    <a:pt x="1122590" y="258898"/>
                  </a:lnTo>
                  <a:lnTo>
                    <a:pt x="1072921" y="261937"/>
                  </a:lnTo>
                  <a:lnTo>
                    <a:pt x="1023085" y="267311"/>
                  </a:lnTo>
                  <a:lnTo>
                    <a:pt x="973177" y="275064"/>
                  </a:lnTo>
                  <a:lnTo>
                    <a:pt x="923289" y="285241"/>
                  </a:lnTo>
                  <a:lnTo>
                    <a:pt x="872750" y="298132"/>
                  </a:lnTo>
                  <a:lnTo>
                    <a:pt x="823654" y="313293"/>
                  </a:lnTo>
                  <a:lnTo>
                    <a:pt x="776075" y="330644"/>
                  </a:lnTo>
                  <a:lnTo>
                    <a:pt x="730089" y="350101"/>
                  </a:lnTo>
                  <a:lnTo>
                    <a:pt x="685770" y="371584"/>
                  </a:lnTo>
                  <a:lnTo>
                    <a:pt x="643194" y="395011"/>
                  </a:lnTo>
                  <a:lnTo>
                    <a:pt x="602434" y="420300"/>
                  </a:lnTo>
                  <a:lnTo>
                    <a:pt x="563565" y="447370"/>
                  </a:lnTo>
                  <a:lnTo>
                    <a:pt x="526663" y="476139"/>
                  </a:lnTo>
                  <a:lnTo>
                    <a:pt x="491801" y="506525"/>
                  </a:lnTo>
                  <a:lnTo>
                    <a:pt x="459056" y="538447"/>
                  </a:lnTo>
                  <a:lnTo>
                    <a:pt x="428500" y="571822"/>
                  </a:lnTo>
                  <a:lnTo>
                    <a:pt x="400209" y="606570"/>
                  </a:lnTo>
                  <a:lnTo>
                    <a:pt x="374259" y="642608"/>
                  </a:lnTo>
                  <a:lnTo>
                    <a:pt x="350722" y="679856"/>
                  </a:lnTo>
                  <a:lnTo>
                    <a:pt x="329675" y="718230"/>
                  </a:lnTo>
                  <a:lnTo>
                    <a:pt x="311192" y="757650"/>
                  </a:lnTo>
                  <a:lnTo>
                    <a:pt x="295347" y="798034"/>
                  </a:lnTo>
                  <a:lnTo>
                    <a:pt x="282216" y="839300"/>
                  </a:lnTo>
                  <a:lnTo>
                    <a:pt x="271872" y="881367"/>
                  </a:lnTo>
                  <a:lnTo>
                    <a:pt x="264392" y="924153"/>
                  </a:lnTo>
                  <a:lnTo>
                    <a:pt x="259848" y="967576"/>
                  </a:lnTo>
                  <a:lnTo>
                    <a:pt x="258318" y="1011554"/>
                  </a:lnTo>
                  <a:lnTo>
                    <a:pt x="0" y="101155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4647" y="1994916"/>
              <a:ext cx="2316479" cy="80314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88338" y="708736"/>
            <a:ext cx="5637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Objetivo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dar</a:t>
            </a:r>
            <a:r>
              <a:rPr sz="2400" spc="-10" dirty="0">
                <a:latin typeface="Calibri"/>
                <a:cs typeface="Calibri"/>
              </a:rPr>
              <a:t> con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persona </a:t>
            </a:r>
            <a:r>
              <a:rPr sz="2400" dirty="0">
                <a:latin typeface="Calibri"/>
                <a:cs typeface="Calibri"/>
              </a:rPr>
              <a:t>más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adecuada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4008" y="1484375"/>
            <a:ext cx="4585970" cy="107759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79095" indent="-28765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600" b="1" spc="-10" dirty="0">
                <a:solidFill>
                  <a:srgbClr val="77923B"/>
                </a:solidFill>
                <a:latin typeface="Calibri"/>
                <a:cs typeface="Calibri"/>
              </a:rPr>
              <a:t>Recepción</a:t>
            </a:r>
            <a:endParaRPr sz="1600">
              <a:latin typeface="Calibri"/>
              <a:cs typeface="Calibri"/>
            </a:endParaRPr>
          </a:p>
          <a:p>
            <a:pPr marL="379095" indent="-287655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600" b="1" spc="-5" dirty="0">
                <a:solidFill>
                  <a:srgbClr val="77923B"/>
                </a:solidFill>
                <a:latin typeface="Calibri"/>
                <a:cs typeface="Calibri"/>
              </a:rPr>
              <a:t>Saludo y</a:t>
            </a:r>
            <a:r>
              <a:rPr sz="1600" b="1" spc="-10" dirty="0">
                <a:solidFill>
                  <a:srgbClr val="77923B"/>
                </a:solidFill>
                <a:latin typeface="Calibri"/>
                <a:cs typeface="Calibri"/>
              </a:rPr>
              <a:t> presentaciones</a:t>
            </a:r>
            <a:endParaRPr sz="1600">
              <a:latin typeface="Calibri"/>
              <a:cs typeface="Calibri"/>
            </a:endParaRPr>
          </a:p>
          <a:p>
            <a:pPr marL="379095" indent="-287655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600" b="1" spc="-10" dirty="0">
                <a:solidFill>
                  <a:srgbClr val="77923B"/>
                </a:solidFill>
                <a:latin typeface="Calibri"/>
                <a:cs typeface="Calibri"/>
              </a:rPr>
              <a:t>Conversación</a:t>
            </a:r>
            <a:r>
              <a:rPr sz="16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7923B"/>
                </a:solidFill>
                <a:latin typeface="Calibri"/>
                <a:cs typeface="Calibri"/>
              </a:rPr>
              <a:t>introductoria</a:t>
            </a:r>
            <a:endParaRPr sz="1600">
              <a:latin typeface="Calibri"/>
              <a:cs typeface="Calibri"/>
            </a:endParaRPr>
          </a:p>
          <a:p>
            <a:pPr marL="379095" indent="-287655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600" b="1" spc="-5" dirty="0">
                <a:solidFill>
                  <a:srgbClr val="77923B"/>
                </a:solidFill>
                <a:latin typeface="Calibri"/>
                <a:cs typeface="Calibri"/>
              </a:rPr>
              <a:t>Aclaraciones</a:t>
            </a:r>
            <a:r>
              <a:rPr sz="1600" b="1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7923B"/>
                </a:solidFill>
                <a:latin typeface="Calibri"/>
                <a:cs typeface="Calibri"/>
              </a:rPr>
              <a:t>respecto</a:t>
            </a:r>
            <a:r>
              <a:rPr sz="1600" b="1" spc="-5" dirty="0">
                <a:solidFill>
                  <a:srgbClr val="77923B"/>
                </a:solidFill>
                <a:latin typeface="Calibri"/>
                <a:cs typeface="Calibri"/>
              </a:rPr>
              <a:t> la</a:t>
            </a:r>
            <a:r>
              <a:rPr sz="1600" b="1" spc="-2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77923B"/>
                </a:solidFill>
                <a:latin typeface="Calibri"/>
                <a:cs typeface="Calibri"/>
              </a:rPr>
              <a:t>entrevista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87246" y="2082545"/>
            <a:ext cx="18662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latin typeface="Calibri"/>
                <a:cs typeface="Calibri"/>
              </a:rPr>
              <a:t>Introducción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1341" y="2504310"/>
            <a:ext cx="2141220" cy="2376805"/>
            <a:chOff x="951341" y="2504310"/>
            <a:chExt cx="2141220" cy="2376805"/>
          </a:xfrm>
        </p:grpSpPr>
        <p:sp>
          <p:nvSpPr>
            <p:cNvPr id="20" name="object 20"/>
            <p:cNvSpPr/>
            <p:nvPr/>
          </p:nvSpPr>
          <p:spPr>
            <a:xfrm>
              <a:off x="964359" y="2517328"/>
              <a:ext cx="1875789" cy="2350770"/>
            </a:xfrm>
            <a:custGeom>
              <a:avLst/>
              <a:gdLst/>
              <a:ahLst/>
              <a:cxnLst/>
              <a:rect l="l" t="t" r="r" b="b"/>
              <a:pathLst>
                <a:path w="1875789" h="2350770">
                  <a:moveTo>
                    <a:pt x="1104025" y="0"/>
                  </a:moveTo>
                  <a:lnTo>
                    <a:pt x="1058187" y="652"/>
                  </a:lnTo>
                  <a:lnTo>
                    <a:pt x="1012664" y="3223"/>
                  </a:lnTo>
                  <a:lnTo>
                    <a:pt x="967507" y="7681"/>
                  </a:lnTo>
                  <a:lnTo>
                    <a:pt x="922765" y="13995"/>
                  </a:lnTo>
                  <a:lnTo>
                    <a:pt x="878486" y="22132"/>
                  </a:lnTo>
                  <a:lnTo>
                    <a:pt x="834720" y="32062"/>
                  </a:lnTo>
                  <a:lnTo>
                    <a:pt x="791517" y="43754"/>
                  </a:lnTo>
                  <a:lnTo>
                    <a:pt x="748924" y="57176"/>
                  </a:lnTo>
                  <a:lnTo>
                    <a:pt x="706992" y="72296"/>
                  </a:lnTo>
                  <a:lnTo>
                    <a:pt x="665769" y="89083"/>
                  </a:lnTo>
                  <a:lnTo>
                    <a:pt x="625305" y="107507"/>
                  </a:lnTo>
                  <a:lnTo>
                    <a:pt x="585649" y="127534"/>
                  </a:lnTo>
                  <a:lnTo>
                    <a:pt x="546850" y="149135"/>
                  </a:lnTo>
                  <a:lnTo>
                    <a:pt x="508956" y="172277"/>
                  </a:lnTo>
                  <a:lnTo>
                    <a:pt x="472018" y="196930"/>
                  </a:lnTo>
                  <a:lnTo>
                    <a:pt x="436084" y="223061"/>
                  </a:lnTo>
                  <a:lnTo>
                    <a:pt x="401204" y="250641"/>
                  </a:lnTo>
                  <a:lnTo>
                    <a:pt x="367426" y="279636"/>
                  </a:lnTo>
                  <a:lnTo>
                    <a:pt x="334800" y="310016"/>
                  </a:lnTo>
                  <a:lnTo>
                    <a:pt x="303374" y="341749"/>
                  </a:lnTo>
                  <a:lnTo>
                    <a:pt x="273199" y="374804"/>
                  </a:lnTo>
                  <a:lnTo>
                    <a:pt x="244323" y="409150"/>
                  </a:lnTo>
                  <a:lnTo>
                    <a:pt x="216795" y="444755"/>
                  </a:lnTo>
                  <a:lnTo>
                    <a:pt x="190665" y="481588"/>
                  </a:lnTo>
                  <a:lnTo>
                    <a:pt x="165981" y="519617"/>
                  </a:lnTo>
                  <a:lnTo>
                    <a:pt x="142792" y="558812"/>
                  </a:lnTo>
                  <a:lnTo>
                    <a:pt x="121149" y="599140"/>
                  </a:lnTo>
                  <a:lnTo>
                    <a:pt x="101100" y="640570"/>
                  </a:lnTo>
                  <a:lnTo>
                    <a:pt x="82693" y="683071"/>
                  </a:lnTo>
                  <a:lnTo>
                    <a:pt x="65979" y="726612"/>
                  </a:lnTo>
                  <a:lnTo>
                    <a:pt x="51006" y="771161"/>
                  </a:lnTo>
                  <a:lnTo>
                    <a:pt x="37824" y="816686"/>
                  </a:lnTo>
                  <a:lnTo>
                    <a:pt x="26482" y="863157"/>
                  </a:lnTo>
                  <a:lnTo>
                    <a:pt x="17117" y="910062"/>
                  </a:lnTo>
                  <a:lnTo>
                    <a:pt x="9818" y="956896"/>
                  </a:lnTo>
                  <a:lnTo>
                    <a:pt x="4553" y="1003610"/>
                  </a:lnTo>
                  <a:lnTo>
                    <a:pt x="1291" y="1050154"/>
                  </a:lnTo>
                  <a:lnTo>
                    <a:pt x="0" y="1096480"/>
                  </a:lnTo>
                  <a:lnTo>
                    <a:pt x="649" y="1142538"/>
                  </a:lnTo>
                  <a:lnTo>
                    <a:pt x="3207" y="1188278"/>
                  </a:lnTo>
                  <a:lnTo>
                    <a:pt x="7643" y="1233652"/>
                  </a:lnTo>
                  <a:lnTo>
                    <a:pt x="13925" y="1278609"/>
                  </a:lnTo>
                  <a:lnTo>
                    <a:pt x="22023" y="1323101"/>
                  </a:lnTo>
                  <a:lnTo>
                    <a:pt x="31905" y="1367077"/>
                  </a:lnTo>
                  <a:lnTo>
                    <a:pt x="43540" y="1410489"/>
                  </a:lnTo>
                  <a:lnTo>
                    <a:pt x="56896" y="1453288"/>
                  </a:lnTo>
                  <a:lnTo>
                    <a:pt x="71943" y="1495423"/>
                  </a:lnTo>
                  <a:lnTo>
                    <a:pt x="88649" y="1536845"/>
                  </a:lnTo>
                  <a:lnTo>
                    <a:pt x="106983" y="1577505"/>
                  </a:lnTo>
                  <a:lnTo>
                    <a:pt x="126913" y="1617354"/>
                  </a:lnTo>
                  <a:lnTo>
                    <a:pt x="148409" y="1656342"/>
                  </a:lnTo>
                  <a:lnTo>
                    <a:pt x="171440" y="1694420"/>
                  </a:lnTo>
                  <a:lnTo>
                    <a:pt x="195973" y="1731538"/>
                  </a:lnTo>
                  <a:lnTo>
                    <a:pt x="221978" y="1767647"/>
                  </a:lnTo>
                  <a:lnTo>
                    <a:pt x="249423" y="1802698"/>
                  </a:lnTo>
                  <a:lnTo>
                    <a:pt x="278278" y="1836641"/>
                  </a:lnTo>
                  <a:lnTo>
                    <a:pt x="308511" y="1869427"/>
                  </a:lnTo>
                  <a:lnTo>
                    <a:pt x="340091" y="1901006"/>
                  </a:lnTo>
                  <a:lnTo>
                    <a:pt x="372986" y="1931329"/>
                  </a:lnTo>
                  <a:lnTo>
                    <a:pt x="407166" y="1960347"/>
                  </a:lnTo>
                  <a:lnTo>
                    <a:pt x="442599" y="1988009"/>
                  </a:lnTo>
                  <a:lnTo>
                    <a:pt x="479254" y="2014268"/>
                  </a:lnTo>
                  <a:lnTo>
                    <a:pt x="517099" y="2039073"/>
                  </a:lnTo>
                  <a:lnTo>
                    <a:pt x="556104" y="2062376"/>
                  </a:lnTo>
                  <a:lnTo>
                    <a:pt x="596237" y="2084125"/>
                  </a:lnTo>
                  <a:lnTo>
                    <a:pt x="637467" y="2104273"/>
                  </a:lnTo>
                  <a:lnTo>
                    <a:pt x="679763" y="2122770"/>
                  </a:lnTo>
                  <a:lnTo>
                    <a:pt x="723093" y="2139567"/>
                  </a:lnTo>
                  <a:lnTo>
                    <a:pt x="767427" y="2154613"/>
                  </a:lnTo>
                  <a:lnTo>
                    <a:pt x="812733" y="2167860"/>
                  </a:lnTo>
                  <a:lnTo>
                    <a:pt x="858979" y="2179258"/>
                  </a:lnTo>
                  <a:lnTo>
                    <a:pt x="871044" y="2350708"/>
                  </a:lnTo>
                  <a:lnTo>
                    <a:pt x="1165430" y="2063053"/>
                  </a:lnTo>
                  <a:lnTo>
                    <a:pt x="826086" y="1714057"/>
                  </a:lnTo>
                  <a:lnTo>
                    <a:pt x="838024" y="1882713"/>
                  </a:lnTo>
                  <a:lnTo>
                    <a:pt x="793274" y="1866175"/>
                  </a:lnTo>
                  <a:lnTo>
                    <a:pt x="749674" y="1847082"/>
                  </a:lnTo>
                  <a:lnTo>
                    <a:pt x="707327" y="1825501"/>
                  </a:lnTo>
                  <a:lnTo>
                    <a:pt x="666336" y="1801497"/>
                  </a:lnTo>
                  <a:lnTo>
                    <a:pt x="626804" y="1775135"/>
                  </a:lnTo>
                  <a:lnTo>
                    <a:pt x="588833" y="1746482"/>
                  </a:lnTo>
                  <a:lnTo>
                    <a:pt x="552525" y="1715602"/>
                  </a:lnTo>
                  <a:lnTo>
                    <a:pt x="517984" y="1682561"/>
                  </a:lnTo>
                  <a:lnTo>
                    <a:pt x="485126" y="1647299"/>
                  </a:lnTo>
                  <a:lnTo>
                    <a:pt x="454715" y="1610626"/>
                  </a:lnTo>
                  <a:lnTo>
                    <a:pt x="426750" y="1572652"/>
                  </a:lnTo>
                  <a:lnTo>
                    <a:pt x="401231" y="1533486"/>
                  </a:lnTo>
                  <a:lnTo>
                    <a:pt x="378158" y="1493238"/>
                  </a:lnTo>
                  <a:lnTo>
                    <a:pt x="357531" y="1452015"/>
                  </a:lnTo>
                  <a:lnTo>
                    <a:pt x="339348" y="1409928"/>
                  </a:lnTo>
                  <a:lnTo>
                    <a:pt x="323610" y="1367085"/>
                  </a:lnTo>
                  <a:lnTo>
                    <a:pt x="310317" y="1323596"/>
                  </a:lnTo>
                  <a:lnTo>
                    <a:pt x="299467" y="1279569"/>
                  </a:lnTo>
                  <a:lnTo>
                    <a:pt x="291061" y="1235113"/>
                  </a:lnTo>
                  <a:lnTo>
                    <a:pt x="285098" y="1190338"/>
                  </a:lnTo>
                  <a:lnTo>
                    <a:pt x="281578" y="1145353"/>
                  </a:lnTo>
                  <a:lnTo>
                    <a:pt x="280501" y="1100266"/>
                  </a:lnTo>
                  <a:lnTo>
                    <a:pt x="281865" y="1055187"/>
                  </a:lnTo>
                  <a:lnTo>
                    <a:pt x="285672" y="1010226"/>
                  </a:lnTo>
                  <a:lnTo>
                    <a:pt x="291919" y="965489"/>
                  </a:lnTo>
                  <a:lnTo>
                    <a:pt x="300608" y="921088"/>
                  </a:lnTo>
                  <a:lnTo>
                    <a:pt x="311737" y="877131"/>
                  </a:lnTo>
                  <a:lnTo>
                    <a:pt x="325307" y="833727"/>
                  </a:lnTo>
                  <a:lnTo>
                    <a:pt x="341316" y="790986"/>
                  </a:lnTo>
                  <a:lnTo>
                    <a:pt x="359765" y="749015"/>
                  </a:lnTo>
                  <a:lnTo>
                    <a:pt x="380653" y="707925"/>
                  </a:lnTo>
                  <a:lnTo>
                    <a:pt x="403980" y="667824"/>
                  </a:lnTo>
                  <a:lnTo>
                    <a:pt x="429745" y="628821"/>
                  </a:lnTo>
                  <a:lnTo>
                    <a:pt x="457948" y="591026"/>
                  </a:lnTo>
                  <a:lnTo>
                    <a:pt x="488589" y="554548"/>
                  </a:lnTo>
                  <a:lnTo>
                    <a:pt x="521667" y="519495"/>
                  </a:lnTo>
                  <a:lnTo>
                    <a:pt x="556708" y="486423"/>
                  </a:lnTo>
                  <a:lnTo>
                    <a:pt x="593149" y="455813"/>
                  </a:lnTo>
                  <a:lnTo>
                    <a:pt x="630883" y="427666"/>
                  </a:lnTo>
                  <a:lnTo>
                    <a:pt x="669801" y="401981"/>
                  </a:lnTo>
                  <a:lnTo>
                    <a:pt x="709795" y="378757"/>
                  </a:lnTo>
                  <a:lnTo>
                    <a:pt x="750756" y="357994"/>
                  </a:lnTo>
                  <a:lnTo>
                    <a:pt x="792576" y="339693"/>
                  </a:lnTo>
                  <a:lnTo>
                    <a:pt x="835147" y="323852"/>
                  </a:lnTo>
                  <a:lnTo>
                    <a:pt x="878360" y="310472"/>
                  </a:lnTo>
                  <a:lnTo>
                    <a:pt x="922107" y="299552"/>
                  </a:lnTo>
                  <a:lnTo>
                    <a:pt x="966279" y="291091"/>
                  </a:lnTo>
                  <a:lnTo>
                    <a:pt x="1010768" y="285090"/>
                  </a:lnTo>
                  <a:lnTo>
                    <a:pt x="1055466" y="281548"/>
                  </a:lnTo>
                  <a:lnTo>
                    <a:pt x="1100264" y="280465"/>
                  </a:lnTo>
                  <a:lnTo>
                    <a:pt x="1145053" y="281841"/>
                  </a:lnTo>
                  <a:lnTo>
                    <a:pt x="1189726" y="285675"/>
                  </a:lnTo>
                  <a:lnTo>
                    <a:pt x="1234174" y="291966"/>
                  </a:lnTo>
                  <a:lnTo>
                    <a:pt x="1278288" y="300715"/>
                  </a:lnTo>
                  <a:lnTo>
                    <a:pt x="1321960" y="311922"/>
                  </a:lnTo>
                  <a:lnTo>
                    <a:pt x="1365083" y="325585"/>
                  </a:lnTo>
                  <a:lnTo>
                    <a:pt x="1407546" y="341705"/>
                  </a:lnTo>
                  <a:lnTo>
                    <a:pt x="1449242" y="360282"/>
                  </a:lnTo>
                  <a:lnTo>
                    <a:pt x="1490063" y="381314"/>
                  </a:lnTo>
                  <a:lnTo>
                    <a:pt x="1529900" y="404802"/>
                  </a:lnTo>
                  <a:lnTo>
                    <a:pt x="1568645" y="430746"/>
                  </a:lnTo>
                  <a:lnTo>
                    <a:pt x="1606189" y="459144"/>
                  </a:lnTo>
                  <a:lnTo>
                    <a:pt x="1642423" y="489998"/>
                  </a:lnTo>
                  <a:lnTo>
                    <a:pt x="1677240" y="523305"/>
                  </a:lnTo>
                  <a:lnTo>
                    <a:pt x="1875487" y="325058"/>
                  </a:lnTo>
                  <a:lnTo>
                    <a:pt x="1837755" y="288738"/>
                  </a:lnTo>
                  <a:lnTo>
                    <a:pt x="1798458" y="254356"/>
                  </a:lnTo>
                  <a:lnTo>
                    <a:pt x="1757673" y="221954"/>
                  </a:lnTo>
                  <a:lnTo>
                    <a:pt x="1715477" y="191577"/>
                  </a:lnTo>
                  <a:lnTo>
                    <a:pt x="1671945" y="163266"/>
                  </a:lnTo>
                  <a:lnTo>
                    <a:pt x="1627155" y="137067"/>
                  </a:lnTo>
                  <a:lnTo>
                    <a:pt x="1581182" y="113020"/>
                  </a:lnTo>
                  <a:lnTo>
                    <a:pt x="1534102" y="91171"/>
                  </a:lnTo>
                  <a:lnTo>
                    <a:pt x="1485992" y="71562"/>
                  </a:lnTo>
                  <a:lnTo>
                    <a:pt x="1436929" y="54237"/>
                  </a:lnTo>
                  <a:lnTo>
                    <a:pt x="1386988" y="39238"/>
                  </a:lnTo>
                  <a:lnTo>
                    <a:pt x="1336245" y="26608"/>
                  </a:lnTo>
                  <a:lnTo>
                    <a:pt x="1289562" y="17199"/>
                  </a:lnTo>
                  <a:lnTo>
                    <a:pt x="1242949" y="9865"/>
                  </a:lnTo>
                  <a:lnTo>
                    <a:pt x="1196456" y="4574"/>
                  </a:lnTo>
                  <a:lnTo>
                    <a:pt x="1150132" y="1296"/>
                  </a:lnTo>
                  <a:lnTo>
                    <a:pt x="11040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4359" y="2517328"/>
              <a:ext cx="1875789" cy="2350770"/>
            </a:xfrm>
            <a:custGeom>
              <a:avLst/>
              <a:gdLst/>
              <a:ahLst/>
              <a:cxnLst/>
              <a:rect l="l" t="t" r="r" b="b"/>
              <a:pathLst>
                <a:path w="1875789" h="2350770">
                  <a:moveTo>
                    <a:pt x="1875487" y="325058"/>
                  </a:moveTo>
                  <a:lnTo>
                    <a:pt x="1677240" y="523305"/>
                  </a:lnTo>
                  <a:lnTo>
                    <a:pt x="1642423" y="489998"/>
                  </a:lnTo>
                  <a:lnTo>
                    <a:pt x="1606189" y="459144"/>
                  </a:lnTo>
                  <a:lnTo>
                    <a:pt x="1568645" y="430746"/>
                  </a:lnTo>
                  <a:lnTo>
                    <a:pt x="1529900" y="404802"/>
                  </a:lnTo>
                  <a:lnTo>
                    <a:pt x="1490063" y="381314"/>
                  </a:lnTo>
                  <a:lnTo>
                    <a:pt x="1449242" y="360282"/>
                  </a:lnTo>
                  <a:lnTo>
                    <a:pt x="1407546" y="341705"/>
                  </a:lnTo>
                  <a:lnTo>
                    <a:pt x="1365083" y="325585"/>
                  </a:lnTo>
                  <a:lnTo>
                    <a:pt x="1321960" y="311922"/>
                  </a:lnTo>
                  <a:lnTo>
                    <a:pt x="1278288" y="300715"/>
                  </a:lnTo>
                  <a:lnTo>
                    <a:pt x="1234174" y="291966"/>
                  </a:lnTo>
                  <a:lnTo>
                    <a:pt x="1189726" y="285675"/>
                  </a:lnTo>
                  <a:lnTo>
                    <a:pt x="1145053" y="281841"/>
                  </a:lnTo>
                  <a:lnTo>
                    <a:pt x="1100264" y="280465"/>
                  </a:lnTo>
                  <a:lnTo>
                    <a:pt x="1055466" y="281548"/>
                  </a:lnTo>
                  <a:lnTo>
                    <a:pt x="1010768" y="285090"/>
                  </a:lnTo>
                  <a:lnTo>
                    <a:pt x="966279" y="291091"/>
                  </a:lnTo>
                  <a:lnTo>
                    <a:pt x="922107" y="299552"/>
                  </a:lnTo>
                  <a:lnTo>
                    <a:pt x="878360" y="310472"/>
                  </a:lnTo>
                  <a:lnTo>
                    <a:pt x="835147" y="323852"/>
                  </a:lnTo>
                  <a:lnTo>
                    <a:pt x="792576" y="339693"/>
                  </a:lnTo>
                  <a:lnTo>
                    <a:pt x="750756" y="357994"/>
                  </a:lnTo>
                  <a:lnTo>
                    <a:pt x="709795" y="378757"/>
                  </a:lnTo>
                  <a:lnTo>
                    <a:pt x="669801" y="401981"/>
                  </a:lnTo>
                  <a:lnTo>
                    <a:pt x="630883" y="427666"/>
                  </a:lnTo>
                  <a:lnTo>
                    <a:pt x="593149" y="455813"/>
                  </a:lnTo>
                  <a:lnTo>
                    <a:pt x="556708" y="486423"/>
                  </a:lnTo>
                  <a:lnTo>
                    <a:pt x="521667" y="519495"/>
                  </a:lnTo>
                  <a:lnTo>
                    <a:pt x="488589" y="554548"/>
                  </a:lnTo>
                  <a:lnTo>
                    <a:pt x="457948" y="591026"/>
                  </a:lnTo>
                  <a:lnTo>
                    <a:pt x="429745" y="628821"/>
                  </a:lnTo>
                  <a:lnTo>
                    <a:pt x="403980" y="667824"/>
                  </a:lnTo>
                  <a:lnTo>
                    <a:pt x="380653" y="707925"/>
                  </a:lnTo>
                  <a:lnTo>
                    <a:pt x="359765" y="749015"/>
                  </a:lnTo>
                  <a:lnTo>
                    <a:pt x="341316" y="790986"/>
                  </a:lnTo>
                  <a:lnTo>
                    <a:pt x="325307" y="833727"/>
                  </a:lnTo>
                  <a:lnTo>
                    <a:pt x="311737" y="877131"/>
                  </a:lnTo>
                  <a:lnTo>
                    <a:pt x="300608" y="921088"/>
                  </a:lnTo>
                  <a:lnTo>
                    <a:pt x="291919" y="965489"/>
                  </a:lnTo>
                  <a:lnTo>
                    <a:pt x="285672" y="1010226"/>
                  </a:lnTo>
                  <a:lnTo>
                    <a:pt x="281865" y="1055187"/>
                  </a:lnTo>
                  <a:lnTo>
                    <a:pt x="280501" y="1100266"/>
                  </a:lnTo>
                  <a:lnTo>
                    <a:pt x="281578" y="1145353"/>
                  </a:lnTo>
                  <a:lnTo>
                    <a:pt x="285098" y="1190338"/>
                  </a:lnTo>
                  <a:lnTo>
                    <a:pt x="291061" y="1235113"/>
                  </a:lnTo>
                  <a:lnTo>
                    <a:pt x="299467" y="1279569"/>
                  </a:lnTo>
                  <a:lnTo>
                    <a:pt x="310317" y="1323596"/>
                  </a:lnTo>
                  <a:lnTo>
                    <a:pt x="323610" y="1367085"/>
                  </a:lnTo>
                  <a:lnTo>
                    <a:pt x="339348" y="1409928"/>
                  </a:lnTo>
                  <a:lnTo>
                    <a:pt x="357531" y="1452015"/>
                  </a:lnTo>
                  <a:lnTo>
                    <a:pt x="378158" y="1493238"/>
                  </a:lnTo>
                  <a:lnTo>
                    <a:pt x="401231" y="1533486"/>
                  </a:lnTo>
                  <a:lnTo>
                    <a:pt x="426750" y="1572652"/>
                  </a:lnTo>
                  <a:lnTo>
                    <a:pt x="454715" y="1610626"/>
                  </a:lnTo>
                  <a:lnTo>
                    <a:pt x="485126" y="1647299"/>
                  </a:lnTo>
                  <a:lnTo>
                    <a:pt x="517984" y="1682561"/>
                  </a:lnTo>
                  <a:lnTo>
                    <a:pt x="552525" y="1715602"/>
                  </a:lnTo>
                  <a:lnTo>
                    <a:pt x="588833" y="1746482"/>
                  </a:lnTo>
                  <a:lnTo>
                    <a:pt x="626804" y="1775135"/>
                  </a:lnTo>
                  <a:lnTo>
                    <a:pt x="666336" y="1801497"/>
                  </a:lnTo>
                  <a:lnTo>
                    <a:pt x="707327" y="1825501"/>
                  </a:lnTo>
                  <a:lnTo>
                    <a:pt x="749674" y="1847082"/>
                  </a:lnTo>
                  <a:lnTo>
                    <a:pt x="793274" y="1866175"/>
                  </a:lnTo>
                  <a:lnTo>
                    <a:pt x="838024" y="1882713"/>
                  </a:lnTo>
                  <a:lnTo>
                    <a:pt x="826086" y="1714057"/>
                  </a:lnTo>
                  <a:lnTo>
                    <a:pt x="1165430" y="2063053"/>
                  </a:lnTo>
                  <a:lnTo>
                    <a:pt x="871044" y="2350708"/>
                  </a:lnTo>
                  <a:lnTo>
                    <a:pt x="858979" y="2179258"/>
                  </a:lnTo>
                  <a:lnTo>
                    <a:pt x="812733" y="2167860"/>
                  </a:lnTo>
                  <a:lnTo>
                    <a:pt x="767427" y="2154613"/>
                  </a:lnTo>
                  <a:lnTo>
                    <a:pt x="723093" y="2139567"/>
                  </a:lnTo>
                  <a:lnTo>
                    <a:pt x="679763" y="2122770"/>
                  </a:lnTo>
                  <a:lnTo>
                    <a:pt x="637467" y="2104273"/>
                  </a:lnTo>
                  <a:lnTo>
                    <a:pt x="596237" y="2084125"/>
                  </a:lnTo>
                  <a:lnTo>
                    <a:pt x="556104" y="2062376"/>
                  </a:lnTo>
                  <a:lnTo>
                    <a:pt x="517099" y="2039073"/>
                  </a:lnTo>
                  <a:lnTo>
                    <a:pt x="479254" y="2014268"/>
                  </a:lnTo>
                  <a:lnTo>
                    <a:pt x="442599" y="1988009"/>
                  </a:lnTo>
                  <a:lnTo>
                    <a:pt x="407166" y="1960347"/>
                  </a:lnTo>
                  <a:lnTo>
                    <a:pt x="372986" y="1931329"/>
                  </a:lnTo>
                  <a:lnTo>
                    <a:pt x="340091" y="1901006"/>
                  </a:lnTo>
                  <a:lnTo>
                    <a:pt x="308511" y="1869427"/>
                  </a:lnTo>
                  <a:lnTo>
                    <a:pt x="278278" y="1836641"/>
                  </a:lnTo>
                  <a:lnTo>
                    <a:pt x="249423" y="1802698"/>
                  </a:lnTo>
                  <a:lnTo>
                    <a:pt x="221978" y="1767647"/>
                  </a:lnTo>
                  <a:lnTo>
                    <a:pt x="195973" y="1731538"/>
                  </a:lnTo>
                  <a:lnTo>
                    <a:pt x="171440" y="1694420"/>
                  </a:lnTo>
                  <a:lnTo>
                    <a:pt x="148409" y="1656342"/>
                  </a:lnTo>
                  <a:lnTo>
                    <a:pt x="126913" y="1617354"/>
                  </a:lnTo>
                  <a:lnTo>
                    <a:pt x="106983" y="1577505"/>
                  </a:lnTo>
                  <a:lnTo>
                    <a:pt x="88649" y="1536845"/>
                  </a:lnTo>
                  <a:lnTo>
                    <a:pt x="71943" y="1495423"/>
                  </a:lnTo>
                  <a:lnTo>
                    <a:pt x="56896" y="1453288"/>
                  </a:lnTo>
                  <a:lnTo>
                    <a:pt x="43540" y="1410489"/>
                  </a:lnTo>
                  <a:lnTo>
                    <a:pt x="31905" y="1367077"/>
                  </a:lnTo>
                  <a:lnTo>
                    <a:pt x="22023" y="1323101"/>
                  </a:lnTo>
                  <a:lnTo>
                    <a:pt x="13925" y="1278609"/>
                  </a:lnTo>
                  <a:lnTo>
                    <a:pt x="7643" y="1233652"/>
                  </a:lnTo>
                  <a:lnTo>
                    <a:pt x="3207" y="1188278"/>
                  </a:lnTo>
                  <a:lnTo>
                    <a:pt x="649" y="1142538"/>
                  </a:lnTo>
                  <a:lnTo>
                    <a:pt x="0" y="1096480"/>
                  </a:lnTo>
                  <a:lnTo>
                    <a:pt x="1291" y="1050154"/>
                  </a:lnTo>
                  <a:lnTo>
                    <a:pt x="4553" y="1003610"/>
                  </a:lnTo>
                  <a:lnTo>
                    <a:pt x="9818" y="956896"/>
                  </a:lnTo>
                  <a:lnTo>
                    <a:pt x="17117" y="910062"/>
                  </a:lnTo>
                  <a:lnTo>
                    <a:pt x="26482" y="863157"/>
                  </a:lnTo>
                  <a:lnTo>
                    <a:pt x="37824" y="816686"/>
                  </a:lnTo>
                  <a:lnTo>
                    <a:pt x="51006" y="771161"/>
                  </a:lnTo>
                  <a:lnTo>
                    <a:pt x="65979" y="726612"/>
                  </a:lnTo>
                  <a:lnTo>
                    <a:pt x="82693" y="683071"/>
                  </a:lnTo>
                  <a:lnTo>
                    <a:pt x="101100" y="640570"/>
                  </a:lnTo>
                  <a:lnTo>
                    <a:pt x="121149" y="599140"/>
                  </a:lnTo>
                  <a:lnTo>
                    <a:pt x="142792" y="558812"/>
                  </a:lnTo>
                  <a:lnTo>
                    <a:pt x="165981" y="519617"/>
                  </a:lnTo>
                  <a:lnTo>
                    <a:pt x="190665" y="481588"/>
                  </a:lnTo>
                  <a:lnTo>
                    <a:pt x="216795" y="444755"/>
                  </a:lnTo>
                  <a:lnTo>
                    <a:pt x="244323" y="409150"/>
                  </a:lnTo>
                  <a:lnTo>
                    <a:pt x="273199" y="374804"/>
                  </a:lnTo>
                  <a:lnTo>
                    <a:pt x="303374" y="341749"/>
                  </a:lnTo>
                  <a:lnTo>
                    <a:pt x="334800" y="310016"/>
                  </a:lnTo>
                  <a:lnTo>
                    <a:pt x="367426" y="279636"/>
                  </a:lnTo>
                  <a:lnTo>
                    <a:pt x="401204" y="250641"/>
                  </a:lnTo>
                  <a:lnTo>
                    <a:pt x="436084" y="223061"/>
                  </a:lnTo>
                  <a:lnTo>
                    <a:pt x="472018" y="196930"/>
                  </a:lnTo>
                  <a:lnTo>
                    <a:pt x="508956" y="172277"/>
                  </a:lnTo>
                  <a:lnTo>
                    <a:pt x="546850" y="149135"/>
                  </a:lnTo>
                  <a:lnTo>
                    <a:pt x="585649" y="127534"/>
                  </a:lnTo>
                  <a:lnTo>
                    <a:pt x="625305" y="107507"/>
                  </a:lnTo>
                  <a:lnTo>
                    <a:pt x="665769" y="89083"/>
                  </a:lnTo>
                  <a:lnTo>
                    <a:pt x="706992" y="72296"/>
                  </a:lnTo>
                  <a:lnTo>
                    <a:pt x="748924" y="57176"/>
                  </a:lnTo>
                  <a:lnTo>
                    <a:pt x="791517" y="43754"/>
                  </a:lnTo>
                  <a:lnTo>
                    <a:pt x="834720" y="32062"/>
                  </a:lnTo>
                  <a:lnTo>
                    <a:pt x="878486" y="22132"/>
                  </a:lnTo>
                  <a:lnTo>
                    <a:pt x="922765" y="13995"/>
                  </a:lnTo>
                  <a:lnTo>
                    <a:pt x="967507" y="7681"/>
                  </a:lnTo>
                  <a:lnTo>
                    <a:pt x="1012664" y="3223"/>
                  </a:lnTo>
                  <a:lnTo>
                    <a:pt x="1058187" y="652"/>
                  </a:lnTo>
                  <a:lnTo>
                    <a:pt x="1104025" y="0"/>
                  </a:lnTo>
                  <a:lnTo>
                    <a:pt x="1150132" y="1296"/>
                  </a:lnTo>
                  <a:lnTo>
                    <a:pt x="1196456" y="4574"/>
                  </a:lnTo>
                  <a:lnTo>
                    <a:pt x="1242949" y="9865"/>
                  </a:lnTo>
                  <a:lnTo>
                    <a:pt x="1289562" y="17199"/>
                  </a:lnTo>
                  <a:lnTo>
                    <a:pt x="1336245" y="26608"/>
                  </a:lnTo>
                  <a:lnTo>
                    <a:pt x="1386988" y="39238"/>
                  </a:lnTo>
                  <a:lnTo>
                    <a:pt x="1436929" y="54237"/>
                  </a:lnTo>
                  <a:lnTo>
                    <a:pt x="1485992" y="71562"/>
                  </a:lnTo>
                  <a:lnTo>
                    <a:pt x="1534102" y="91171"/>
                  </a:lnTo>
                  <a:lnTo>
                    <a:pt x="1581182" y="113020"/>
                  </a:lnTo>
                  <a:lnTo>
                    <a:pt x="1627155" y="137067"/>
                  </a:lnTo>
                  <a:lnTo>
                    <a:pt x="1671945" y="163266"/>
                  </a:lnTo>
                  <a:lnTo>
                    <a:pt x="1715477" y="191577"/>
                  </a:lnTo>
                  <a:lnTo>
                    <a:pt x="1757673" y="221954"/>
                  </a:lnTo>
                  <a:lnTo>
                    <a:pt x="1798458" y="254356"/>
                  </a:lnTo>
                  <a:lnTo>
                    <a:pt x="1837755" y="288738"/>
                  </a:lnTo>
                  <a:lnTo>
                    <a:pt x="1875487" y="32505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1184" y="3218688"/>
              <a:ext cx="2001012" cy="80314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303782" y="3306826"/>
            <a:ext cx="1548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latin typeface="Calibri"/>
                <a:cs typeface="Calibri"/>
              </a:rPr>
              <a:t>Desarrollo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40763" y="3753748"/>
            <a:ext cx="2132330" cy="1974850"/>
            <a:chOff x="1540763" y="3753748"/>
            <a:chExt cx="2132330" cy="1974850"/>
          </a:xfrm>
        </p:grpSpPr>
        <p:sp>
          <p:nvSpPr>
            <p:cNvPr id="25" name="object 25"/>
            <p:cNvSpPr/>
            <p:nvPr/>
          </p:nvSpPr>
          <p:spPr>
            <a:xfrm>
              <a:off x="1553717" y="3766702"/>
              <a:ext cx="2106295" cy="1949450"/>
            </a:xfrm>
            <a:custGeom>
              <a:avLst/>
              <a:gdLst/>
              <a:ahLst/>
              <a:cxnLst/>
              <a:rect l="l" t="t" r="r" b="b"/>
              <a:pathLst>
                <a:path w="2106295" h="1949450">
                  <a:moveTo>
                    <a:pt x="1070727" y="0"/>
                  </a:moveTo>
                  <a:lnTo>
                    <a:pt x="1024522" y="209"/>
                  </a:lnTo>
                  <a:lnTo>
                    <a:pt x="978346" y="2286"/>
                  </a:lnTo>
                  <a:lnTo>
                    <a:pt x="932271" y="6232"/>
                  </a:lnTo>
                  <a:lnTo>
                    <a:pt x="886368" y="12050"/>
                  </a:lnTo>
                  <a:lnTo>
                    <a:pt x="840709" y="19742"/>
                  </a:lnTo>
                  <a:lnTo>
                    <a:pt x="795365" y="29312"/>
                  </a:lnTo>
                  <a:lnTo>
                    <a:pt x="750408" y="40761"/>
                  </a:lnTo>
                  <a:lnTo>
                    <a:pt x="705909" y="54093"/>
                  </a:lnTo>
                  <a:lnTo>
                    <a:pt x="661939" y="69309"/>
                  </a:lnTo>
                  <a:lnTo>
                    <a:pt x="618571" y="86413"/>
                  </a:lnTo>
                  <a:lnTo>
                    <a:pt x="575875" y="105406"/>
                  </a:lnTo>
                  <a:lnTo>
                    <a:pt x="533922" y="126292"/>
                  </a:lnTo>
                  <a:lnTo>
                    <a:pt x="492785" y="149073"/>
                  </a:lnTo>
                  <a:lnTo>
                    <a:pt x="452535" y="173751"/>
                  </a:lnTo>
                  <a:lnTo>
                    <a:pt x="413243" y="200330"/>
                  </a:lnTo>
                  <a:lnTo>
                    <a:pt x="374981" y="228811"/>
                  </a:lnTo>
                  <a:lnTo>
                    <a:pt x="337819" y="259198"/>
                  </a:lnTo>
                  <a:lnTo>
                    <a:pt x="513969" y="435347"/>
                  </a:lnTo>
                  <a:lnTo>
                    <a:pt x="551827" y="406345"/>
                  </a:lnTo>
                  <a:lnTo>
                    <a:pt x="591403" y="379632"/>
                  </a:lnTo>
                  <a:lnTo>
                    <a:pt x="632567" y="355251"/>
                  </a:lnTo>
                  <a:lnTo>
                    <a:pt x="675188" y="333248"/>
                  </a:lnTo>
                  <a:lnTo>
                    <a:pt x="719137" y="313667"/>
                  </a:lnTo>
                  <a:lnTo>
                    <a:pt x="764286" y="296552"/>
                  </a:lnTo>
                  <a:lnTo>
                    <a:pt x="810502" y="281947"/>
                  </a:lnTo>
                  <a:lnTo>
                    <a:pt x="857659" y="269899"/>
                  </a:lnTo>
                  <a:lnTo>
                    <a:pt x="905625" y="260450"/>
                  </a:lnTo>
                  <a:lnTo>
                    <a:pt x="954270" y="253646"/>
                  </a:lnTo>
                  <a:lnTo>
                    <a:pt x="1003467" y="249530"/>
                  </a:lnTo>
                  <a:lnTo>
                    <a:pt x="1053083" y="248149"/>
                  </a:lnTo>
                  <a:lnTo>
                    <a:pt x="1103983" y="249578"/>
                  </a:lnTo>
                  <a:lnTo>
                    <a:pt x="1154040" y="253809"/>
                  </a:lnTo>
                  <a:lnTo>
                    <a:pt x="1203162" y="260756"/>
                  </a:lnTo>
                  <a:lnTo>
                    <a:pt x="1251253" y="270335"/>
                  </a:lnTo>
                  <a:lnTo>
                    <a:pt x="1298220" y="282460"/>
                  </a:lnTo>
                  <a:lnTo>
                    <a:pt x="1343969" y="297046"/>
                  </a:lnTo>
                  <a:lnTo>
                    <a:pt x="1388405" y="314008"/>
                  </a:lnTo>
                  <a:lnTo>
                    <a:pt x="1431433" y="333260"/>
                  </a:lnTo>
                  <a:lnTo>
                    <a:pt x="1472960" y="354719"/>
                  </a:lnTo>
                  <a:lnTo>
                    <a:pt x="1512892" y="378298"/>
                  </a:lnTo>
                  <a:lnTo>
                    <a:pt x="1551134" y="403912"/>
                  </a:lnTo>
                  <a:lnTo>
                    <a:pt x="1587591" y="431476"/>
                  </a:lnTo>
                  <a:lnTo>
                    <a:pt x="1622170" y="460905"/>
                  </a:lnTo>
                  <a:lnTo>
                    <a:pt x="1654777" y="492115"/>
                  </a:lnTo>
                  <a:lnTo>
                    <a:pt x="1685317" y="525019"/>
                  </a:lnTo>
                  <a:lnTo>
                    <a:pt x="1713695" y="559532"/>
                  </a:lnTo>
                  <a:lnTo>
                    <a:pt x="1739818" y="595570"/>
                  </a:lnTo>
                  <a:lnTo>
                    <a:pt x="1763592" y="633047"/>
                  </a:lnTo>
                  <a:lnTo>
                    <a:pt x="1784922" y="671879"/>
                  </a:lnTo>
                  <a:lnTo>
                    <a:pt x="1803713" y="711979"/>
                  </a:lnTo>
                  <a:lnTo>
                    <a:pt x="1819872" y="753263"/>
                  </a:lnTo>
                  <a:lnTo>
                    <a:pt x="1833305" y="795646"/>
                  </a:lnTo>
                  <a:lnTo>
                    <a:pt x="1843916" y="839043"/>
                  </a:lnTo>
                  <a:lnTo>
                    <a:pt x="1851612" y="883367"/>
                  </a:lnTo>
                  <a:lnTo>
                    <a:pt x="1856299" y="928535"/>
                  </a:lnTo>
                  <a:lnTo>
                    <a:pt x="1857883" y="974462"/>
                  </a:lnTo>
                  <a:lnTo>
                    <a:pt x="1856299" y="1020388"/>
                  </a:lnTo>
                  <a:lnTo>
                    <a:pt x="1851612" y="1065556"/>
                  </a:lnTo>
                  <a:lnTo>
                    <a:pt x="1843916" y="1109881"/>
                  </a:lnTo>
                  <a:lnTo>
                    <a:pt x="1833305" y="1153277"/>
                  </a:lnTo>
                  <a:lnTo>
                    <a:pt x="1819872" y="1195660"/>
                  </a:lnTo>
                  <a:lnTo>
                    <a:pt x="1803713" y="1236944"/>
                  </a:lnTo>
                  <a:lnTo>
                    <a:pt x="1784922" y="1277045"/>
                  </a:lnTo>
                  <a:lnTo>
                    <a:pt x="1763592" y="1315876"/>
                  </a:lnTo>
                  <a:lnTo>
                    <a:pt x="1739818" y="1353353"/>
                  </a:lnTo>
                  <a:lnTo>
                    <a:pt x="1713695" y="1389391"/>
                  </a:lnTo>
                  <a:lnTo>
                    <a:pt x="1685317" y="1423905"/>
                  </a:lnTo>
                  <a:lnTo>
                    <a:pt x="1654777" y="1456809"/>
                  </a:lnTo>
                  <a:lnTo>
                    <a:pt x="1622171" y="1488018"/>
                  </a:lnTo>
                  <a:lnTo>
                    <a:pt x="1587591" y="1517447"/>
                  </a:lnTo>
                  <a:lnTo>
                    <a:pt x="1551134" y="1545012"/>
                  </a:lnTo>
                  <a:lnTo>
                    <a:pt x="1512892" y="1570626"/>
                  </a:lnTo>
                  <a:lnTo>
                    <a:pt x="1472960" y="1594204"/>
                  </a:lnTo>
                  <a:lnTo>
                    <a:pt x="1431433" y="1615663"/>
                  </a:lnTo>
                  <a:lnTo>
                    <a:pt x="1388405" y="1634915"/>
                  </a:lnTo>
                  <a:lnTo>
                    <a:pt x="1343969" y="1651877"/>
                  </a:lnTo>
                  <a:lnTo>
                    <a:pt x="1298220" y="1666463"/>
                  </a:lnTo>
                  <a:lnTo>
                    <a:pt x="1251253" y="1678588"/>
                  </a:lnTo>
                  <a:lnTo>
                    <a:pt x="1203162" y="1688167"/>
                  </a:lnTo>
                  <a:lnTo>
                    <a:pt x="1154040" y="1695115"/>
                  </a:lnTo>
                  <a:lnTo>
                    <a:pt x="1103983" y="1699345"/>
                  </a:lnTo>
                  <a:lnTo>
                    <a:pt x="1053083" y="1700775"/>
                  </a:lnTo>
                  <a:lnTo>
                    <a:pt x="1002184" y="1699345"/>
                  </a:lnTo>
                  <a:lnTo>
                    <a:pt x="952127" y="1695115"/>
                  </a:lnTo>
                  <a:lnTo>
                    <a:pt x="903005" y="1688167"/>
                  </a:lnTo>
                  <a:lnTo>
                    <a:pt x="854914" y="1678588"/>
                  </a:lnTo>
                  <a:lnTo>
                    <a:pt x="807947" y="1666463"/>
                  </a:lnTo>
                  <a:lnTo>
                    <a:pt x="762198" y="1651877"/>
                  </a:lnTo>
                  <a:lnTo>
                    <a:pt x="717762" y="1634915"/>
                  </a:lnTo>
                  <a:lnTo>
                    <a:pt x="674734" y="1615663"/>
                  </a:lnTo>
                  <a:lnTo>
                    <a:pt x="633207" y="1594204"/>
                  </a:lnTo>
                  <a:lnTo>
                    <a:pt x="593275" y="1570626"/>
                  </a:lnTo>
                  <a:lnTo>
                    <a:pt x="555033" y="1545012"/>
                  </a:lnTo>
                  <a:lnTo>
                    <a:pt x="518576" y="1517447"/>
                  </a:lnTo>
                  <a:lnTo>
                    <a:pt x="483997" y="1488018"/>
                  </a:lnTo>
                  <a:lnTo>
                    <a:pt x="451390" y="1456809"/>
                  </a:lnTo>
                  <a:lnTo>
                    <a:pt x="420850" y="1423905"/>
                  </a:lnTo>
                  <a:lnTo>
                    <a:pt x="392472" y="1389391"/>
                  </a:lnTo>
                  <a:lnTo>
                    <a:pt x="366349" y="1353353"/>
                  </a:lnTo>
                  <a:lnTo>
                    <a:pt x="342575" y="1315876"/>
                  </a:lnTo>
                  <a:lnTo>
                    <a:pt x="321245" y="1277045"/>
                  </a:lnTo>
                  <a:lnTo>
                    <a:pt x="302454" y="1236944"/>
                  </a:lnTo>
                  <a:lnTo>
                    <a:pt x="286295" y="1195660"/>
                  </a:lnTo>
                  <a:lnTo>
                    <a:pt x="272862" y="1153277"/>
                  </a:lnTo>
                  <a:lnTo>
                    <a:pt x="262251" y="1109881"/>
                  </a:lnTo>
                  <a:lnTo>
                    <a:pt x="254555" y="1065556"/>
                  </a:lnTo>
                  <a:lnTo>
                    <a:pt x="249868" y="1020388"/>
                  </a:lnTo>
                  <a:lnTo>
                    <a:pt x="248284" y="974462"/>
                  </a:lnTo>
                  <a:lnTo>
                    <a:pt x="0" y="974462"/>
                  </a:lnTo>
                  <a:lnTo>
                    <a:pt x="1328" y="1023424"/>
                  </a:lnTo>
                  <a:lnTo>
                    <a:pt x="5289" y="1072059"/>
                  </a:lnTo>
                  <a:lnTo>
                    <a:pt x="11848" y="1120282"/>
                  </a:lnTo>
                  <a:lnTo>
                    <a:pt x="20969" y="1168010"/>
                  </a:lnTo>
                  <a:lnTo>
                    <a:pt x="32615" y="1215160"/>
                  </a:lnTo>
                  <a:lnTo>
                    <a:pt x="46752" y="1261646"/>
                  </a:lnTo>
                  <a:lnTo>
                    <a:pt x="63343" y="1307386"/>
                  </a:lnTo>
                  <a:lnTo>
                    <a:pt x="82354" y="1352297"/>
                  </a:lnTo>
                  <a:lnTo>
                    <a:pt x="103747" y="1396293"/>
                  </a:lnTo>
                  <a:lnTo>
                    <a:pt x="127489" y="1439291"/>
                  </a:lnTo>
                  <a:lnTo>
                    <a:pt x="153542" y="1481208"/>
                  </a:lnTo>
                  <a:lnTo>
                    <a:pt x="181872" y="1521960"/>
                  </a:lnTo>
                  <a:lnTo>
                    <a:pt x="212442" y="1561462"/>
                  </a:lnTo>
                  <a:lnTo>
                    <a:pt x="245217" y="1599632"/>
                  </a:lnTo>
                  <a:lnTo>
                    <a:pt x="280162" y="1636386"/>
                  </a:lnTo>
                  <a:lnTo>
                    <a:pt x="314679" y="1669340"/>
                  </a:lnTo>
                  <a:lnTo>
                    <a:pt x="350453" y="1700475"/>
                  </a:lnTo>
                  <a:lnTo>
                    <a:pt x="387413" y="1729785"/>
                  </a:lnTo>
                  <a:lnTo>
                    <a:pt x="425486" y="1757271"/>
                  </a:lnTo>
                  <a:lnTo>
                    <a:pt x="464601" y="1782927"/>
                  </a:lnTo>
                  <a:lnTo>
                    <a:pt x="504687" y="1806753"/>
                  </a:lnTo>
                  <a:lnTo>
                    <a:pt x="545673" y="1828745"/>
                  </a:lnTo>
                  <a:lnTo>
                    <a:pt x="587486" y="1848901"/>
                  </a:lnTo>
                  <a:lnTo>
                    <a:pt x="630056" y="1867218"/>
                  </a:lnTo>
                  <a:lnTo>
                    <a:pt x="673311" y="1883695"/>
                  </a:lnTo>
                  <a:lnTo>
                    <a:pt x="717180" y="1898327"/>
                  </a:lnTo>
                  <a:lnTo>
                    <a:pt x="761591" y="1911113"/>
                  </a:lnTo>
                  <a:lnTo>
                    <a:pt x="806472" y="1922051"/>
                  </a:lnTo>
                  <a:lnTo>
                    <a:pt x="851753" y="1931136"/>
                  </a:lnTo>
                  <a:lnTo>
                    <a:pt x="897362" y="1938368"/>
                  </a:lnTo>
                  <a:lnTo>
                    <a:pt x="943226" y="1943744"/>
                  </a:lnTo>
                  <a:lnTo>
                    <a:pt x="989276" y="1947260"/>
                  </a:lnTo>
                  <a:lnTo>
                    <a:pt x="1035440" y="1948914"/>
                  </a:lnTo>
                  <a:lnTo>
                    <a:pt x="1081645" y="1948705"/>
                  </a:lnTo>
                  <a:lnTo>
                    <a:pt x="1127821" y="1946628"/>
                  </a:lnTo>
                  <a:lnTo>
                    <a:pt x="1173896" y="1942682"/>
                  </a:lnTo>
                  <a:lnTo>
                    <a:pt x="1219799" y="1936864"/>
                  </a:lnTo>
                  <a:lnTo>
                    <a:pt x="1265458" y="1929172"/>
                  </a:lnTo>
                  <a:lnTo>
                    <a:pt x="1310802" y="1919603"/>
                  </a:lnTo>
                  <a:lnTo>
                    <a:pt x="1355759" y="1908154"/>
                  </a:lnTo>
                  <a:lnTo>
                    <a:pt x="1400258" y="1894823"/>
                  </a:lnTo>
                  <a:lnTo>
                    <a:pt x="1444228" y="1879608"/>
                  </a:lnTo>
                  <a:lnTo>
                    <a:pt x="1487596" y="1862505"/>
                  </a:lnTo>
                  <a:lnTo>
                    <a:pt x="1530292" y="1843512"/>
                  </a:lnTo>
                  <a:lnTo>
                    <a:pt x="1572245" y="1822627"/>
                  </a:lnTo>
                  <a:lnTo>
                    <a:pt x="1613382" y="1799847"/>
                  </a:lnTo>
                  <a:lnTo>
                    <a:pt x="1653632" y="1775169"/>
                  </a:lnTo>
                  <a:lnTo>
                    <a:pt x="1692924" y="1748591"/>
                  </a:lnTo>
                  <a:lnTo>
                    <a:pt x="1731186" y="1720111"/>
                  </a:lnTo>
                  <a:lnTo>
                    <a:pt x="1768347" y="1689726"/>
                  </a:lnTo>
                  <a:lnTo>
                    <a:pt x="1804969" y="1656825"/>
                  </a:lnTo>
                  <a:lnTo>
                    <a:pt x="1839506" y="1622693"/>
                  </a:lnTo>
                  <a:lnTo>
                    <a:pt x="1871955" y="1587404"/>
                  </a:lnTo>
                  <a:lnTo>
                    <a:pt x="1902314" y="1551028"/>
                  </a:lnTo>
                  <a:lnTo>
                    <a:pt x="1930579" y="1513638"/>
                  </a:lnTo>
                  <a:lnTo>
                    <a:pt x="1956747" y="1475307"/>
                  </a:lnTo>
                  <a:lnTo>
                    <a:pt x="1980816" y="1436106"/>
                  </a:lnTo>
                  <a:lnTo>
                    <a:pt x="2002782" y="1396107"/>
                  </a:lnTo>
                  <a:lnTo>
                    <a:pt x="2022642" y="1355383"/>
                  </a:lnTo>
                  <a:lnTo>
                    <a:pt x="2040393" y="1314006"/>
                  </a:lnTo>
                  <a:lnTo>
                    <a:pt x="2056033" y="1272047"/>
                  </a:lnTo>
                  <a:lnTo>
                    <a:pt x="2069558" y="1229580"/>
                  </a:lnTo>
                  <a:lnTo>
                    <a:pt x="2080966" y="1186676"/>
                  </a:lnTo>
                  <a:lnTo>
                    <a:pt x="2090252" y="1143407"/>
                  </a:lnTo>
                  <a:lnTo>
                    <a:pt x="2097415" y="1099845"/>
                  </a:lnTo>
                  <a:lnTo>
                    <a:pt x="2102451" y="1056063"/>
                  </a:lnTo>
                  <a:lnTo>
                    <a:pt x="2105358" y="1012133"/>
                  </a:lnTo>
                  <a:lnTo>
                    <a:pt x="2106132" y="968127"/>
                  </a:lnTo>
                  <a:lnTo>
                    <a:pt x="2104770" y="924116"/>
                  </a:lnTo>
                  <a:lnTo>
                    <a:pt x="2101269" y="880174"/>
                  </a:lnTo>
                  <a:lnTo>
                    <a:pt x="2095626" y="836372"/>
                  </a:lnTo>
                  <a:lnTo>
                    <a:pt x="2087839" y="792783"/>
                  </a:lnTo>
                  <a:lnTo>
                    <a:pt x="2077904" y="749478"/>
                  </a:lnTo>
                  <a:lnTo>
                    <a:pt x="2065818" y="706530"/>
                  </a:lnTo>
                  <a:lnTo>
                    <a:pt x="2051578" y="664010"/>
                  </a:lnTo>
                  <a:lnTo>
                    <a:pt x="2035182" y="621992"/>
                  </a:lnTo>
                  <a:lnTo>
                    <a:pt x="2016626" y="580547"/>
                  </a:lnTo>
                  <a:lnTo>
                    <a:pt x="1995907" y="539747"/>
                  </a:lnTo>
                  <a:lnTo>
                    <a:pt x="1973022" y="499664"/>
                  </a:lnTo>
                  <a:lnTo>
                    <a:pt x="1947968" y="460371"/>
                  </a:lnTo>
                  <a:lnTo>
                    <a:pt x="1920743" y="421940"/>
                  </a:lnTo>
                  <a:lnTo>
                    <a:pt x="1891342" y="384443"/>
                  </a:lnTo>
                  <a:lnTo>
                    <a:pt x="1859764" y="347951"/>
                  </a:lnTo>
                  <a:lnTo>
                    <a:pt x="1826006" y="312538"/>
                  </a:lnTo>
                  <a:lnTo>
                    <a:pt x="1791488" y="279582"/>
                  </a:lnTo>
                  <a:lnTo>
                    <a:pt x="1755714" y="248447"/>
                  </a:lnTo>
                  <a:lnTo>
                    <a:pt x="1718754" y="219135"/>
                  </a:lnTo>
                  <a:lnTo>
                    <a:pt x="1680681" y="191649"/>
                  </a:lnTo>
                  <a:lnTo>
                    <a:pt x="1641566" y="165991"/>
                  </a:lnTo>
                  <a:lnTo>
                    <a:pt x="1601480" y="142165"/>
                  </a:lnTo>
                  <a:lnTo>
                    <a:pt x="1560494" y="120172"/>
                  </a:lnTo>
                  <a:lnTo>
                    <a:pt x="1518681" y="100016"/>
                  </a:lnTo>
                  <a:lnTo>
                    <a:pt x="1476111" y="81698"/>
                  </a:lnTo>
                  <a:lnTo>
                    <a:pt x="1432856" y="65221"/>
                  </a:lnTo>
                  <a:lnTo>
                    <a:pt x="1388987" y="50588"/>
                  </a:lnTo>
                  <a:lnTo>
                    <a:pt x="1344576" y="37801"/>
                  </a:lnTo>
                  <a:lnTo>
                    <a:pt x="1299695" y="26864"/>
                  </a:lnTo>
                  <a:lnTo>
                    <a:pt x="1254414" y="17778"/>
                  </a:lnTo>
                  <a:lnTo>
                    <a:pt x="1208805" y="10546"/>
                  </a:lnTo>
                  <a:lnTo>
                    <a:pt x="1162941" y="5170"/>
                  </a:lnTo>
                  <a:lnTo>
                    <a:pt x="1116891" y="1654"/>
                  </a:lnTo>
                  <a:lnTo>
                    <a:pt x="107072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53717" y="3766702"/>
              <a:ext cx="2106295" cy="1949450"/>
            </a:xfrm>
            <a:custGeom>
              <a:avLst/>
              <a:gdLst/>
              <a:ahLst/>
              <a:cxnLst/>
              <a:rect l="l" t="t" r="r" b="b"/>
              <a:pathLst>
                <a:path w="2106295" h="1949450">
                  <a:moveTo>
                    <a:pt x="337819" y="259198"/>
                  </a:moveTo>
                  <a:lnTo>
                    <a:pt x="374981" y="228811"/>
                  </a:lnTo>
                  <a:lnTo>
                    <a:pt x="413243" y="200330"/>
                  </a:lnTo>
                  <a:lnTo>
                    <a:pt x="452535" y="173751"/>
                  </a:lnTo>
                  <a:lnTo>
                    <a:pt x="492785" y="149073"/>
                  </a:lnTo>
                  <a:lnTo>
                    <a:pt x="533922" y="126292"/>
                  </a:lnTo>
                  <a:lnTo>
                    <a:pt x="575875" y="105406"/>
                  </a:lnTo>
                  <a:lnTo>
                    <a:pt x="618571" y="86413"/>
                  </a:lnTo>
                  <a:lnTo>
                    <a:pt x="661939" y="69309"/>
                  </a:lnTo>
                  <a:lnTo>
                    <a:pt x="705909" y="54093"/>
                  </a:lnTo>
                  <a:lnTo>
                    <a:pt x="750408" y="40761"/>
                  </a:lnTo>
                  <a:lnTo>
                    <a:pt x="795365" y="29312"/>
                  </a:lnTo>
                  <a:lnTo>
                    <a:pt x="840709" y="19742"/>
                  </a:lnTo>
                  <a:lnTo>
                    <a:pt x="886368" y="12050"/>
                  </a:lnTo>
                  <a:lnTo>
                    <a:pt x="932271" y="6232"/>
                  </a:lnTo>
                  <a:lnTo>
                    <a:pt x="978346" y="2286"/>
                  </a:lnTo>
                  <a:lnTo>
                    <a:pt x="1024522" y="209"/>
                  </a:lnTo>
                  <a:lnTo>
                    <a:pt x="1070727" y="0"/>
                  </a:lnTo>
                  <a:lnTo>
                    <a:pt x="1116891" y="1654"/>
                  </a:lnTo>
                  <a:lnTo>
                    <a:pt x="1162941" y="5170"/>
                  </a:lnTo>
                  <a:lnTo>
                    <a:pt x="1208805" y="10546"/>
                  </a:lnTo>
                  <a:lnTo>
                    <a:pt x="1254414" y="17778"/>
                  </a:lnTo>
                  <a:lnTo>
                    <a:pt x="1299695" y="26864"/>
                  </a:lnTo>
                  <a:lnTo>
                    <a:pt x="1344576" y="37801"/>
                  </a:lnTo>
                  <a:lnTo>
                    <a:pt x="1388987" y="50588"/>
                  </a:lnTo>
                  <a:lnTo>
                    <a:pt x="1432856" y="65221"/>
                  </a:lnTo>
                  <a:lnTo>
                    <a:pt x="1476111" y="81698"/>
                  </a:lnTo>
                  <a:lnTo>
                    <a:pt x="1518681" y="100016"/>
                  </a:lnTo>
                  <a:lnTo>
                    <a:pt x="1560494" y="120172"/>
                  </a:lnTo>
                  <a:lnTo>
                    <a:pt x="1601480" y="142165"/>
                  </a:lnTo>
                  <a:lnTo>
                    <a:pt x="1641566" y="165991"/>
                  </a:lnTo>
                  <a:lnTo>
                    <a:pt x="1680681" y="191649"/>
                  </a:lnTo>
                  <a:lnTo>
                    <a:pt x="1718754" y="219135"/>
                  </a:lnTo>
                  <a:lnTo>
                    <a:pt x="1755714" y="248447"/>
                  </a:lnTo>
                  <a:lnTo>
                    <a:pt x="1791488" y="279582"/>
                  </a:lnTo>
                  <a:lnTo>
                    <a:pt x="1826006" y="312538"/>
                  </a:lnTo>
                  <a:lnTo>
                    <a:pt x="1859764" y="347951"/>
                  </a:lnTo>
                  <a:lnTo>
                    <a:pt x="1891342" y="384443"/>
                  </a:lnTo>
                  <a:lnTo>
                    <a:pt x="1920743" y="421940"/>
                  </a:lnTo>
                  <a:lnTo>
                    <a:pt x="1947968" y="460371"/>
                  </a:lnTo>
                  <a:lnTo>
                    <a:pt x="1973022" y="499664"/>
                  </a:lnTo>
                  <a:lnTo>
                    <a:pt x="1995907" y="539747"/>
                  </a:lnTo>
                  <a:lnTo>
                    <a:pt x="2016626" y="580547"/>
                  </a:lnTo>
                  <a:lnTo>
                    <a:pt x="2035182" y="621992"/>
                  </a:lnTo>
                  <a:lnTo>
                    <a:pt x="2051578" y="664010"/>
                  </a:lnTo>
                  <a:lnTo>
                    <a:pt x="2065818" y="706530"/>
                  </a:lnTo>
                  <a:lnTo>
                    <a:pt x="2077904" y="749478"/>
                  </a:lnTo>
                  <a:lnTo>
                    <a:pt x="2087839" y="792783"/>
                  </a:lnTo>
                  <a:lnTo>
                    <a:pt x="2095626" y="836372"/>
                  </a:lnTo>
                  <a:lnTo>
                    <a:pt x="2101269" y="880174"/>
                  </a:lnTo>
                  <a:lnTo>
                    <a:pt x="2104770" y="924116"/>
                  </a:lnTo>
                  <a:lnTo>
                    <a:pt x="2106132" y="968127"/>
                  </a:lnTo>
                  <a:lnTo>
                    <a:pt x="2105358" y="1012133"/>
                  </a:lnTo>
                  <a:lnTo>
                    <a:pt x="2102451" y="1056063"/>
                  </a:lnTo>
                  <a:lnTo>
                    <a:pt x="2097415" y="1099845"/>
                  </a:lnTo>
                  <a:lnTo>
                    <a:pt x="2090252" y="1143407"/>
                  </a:lnTo>
                  <a:lnTo>
                    <a:pt x="2080966" y="1186676"/>
                  </a:lnTo>
                  <a:lnTo>
                    <a:pt x="2069558" y="1229580"/>
                  </a:lnTo>
                  <a:lnTo>
                    <a:pt x="2056033" y="1272047"/>
                  </a:lnTo>
                  <a:lnTo>
                    <a:pt x="2040393" y="1314006"/>
                  </a:lnTo>
                  <a:lnTo>
                    <a:pt x="2022642" y="1355383"/>
                  </a:lnTo>
                  <a:lnTo>
                    <a:pt x="2002782" y="1396107"/>
                  </a:lnTo>
                  <a:lnTo>
                    <a:pt x="1980816" y="1436106"/>
                  </a:lnTo>
                  <a:lnTo>
                    <a:pt x="1956747" y="1475307"/>
                  </a:lnTo>
                  <a:lnTo>
                    <a:pt x="1930579" y="1513638"/>
                  </a:lnTo>
                  <a:lnTo>
                    <a:pt x="1902314" y="1551028"/>
                  </a:lnTo>
                  <a:lnTo>
                    <a:pt x="1871955" y="1587404"/>
                  </a:lnTo>
                  <a:lnTo>
                    <a:pt x="1839506" y="1622693"/>
                  </a:lnTo>
                  <a:lnTo>
                    <a:pt x="1804969" y="1656825"/>
                  </a:lnTo>
                  <a:lnTo>
                    <a:pt x="1768347" y="1689726"/>
                  </a:lnTo>
                  <a:lnTo>
                    <a:pt x="1731186" y="1720111"/>
                  </a:lnTo>
                  <a:lnTo>
                    <a:pt x="1692924" y="1748591"/>
                  </a:lnTo>
                  <a:lnTo>
                    <a:pt x="1653632" y="1775169"/>
                  </a:lnTo>
                  <a:lnTo>
                    <a:pt x="1613382" y="1799847"/>
                  </a:lnTo>
                  <a:lnTo>
                    <a:pt x="1572245" y="1822627"/>
                  </a:lnTo>
                  <a:lnTo>
                    <a:pt x="1530292" y="1843512"/>
                  </a:lnTo>
                  <a:lnTo>
                    <a:pt x="1487596" y="1862505"/>
                  </a:lnTo>
                  <a:lnTo>
                    <a:pt x="1444228" y="1879608"/>
                  </a:lnTo>
                  <a:lnTo>
                    <a:pt x="1400258" y="1894823"/>
                  </a:lnTo>
                  <a:lnTo>
                    <a:pt x="1355759" y="1908154"/>
                  </a:lnTo>
                  <a:lnTo>
                    <a:pt x="1310802" y="1919603"/>
                  </a:lnTo>
                  <a:lnTo>
                    <a:pt x="1265458" y="1929172"/>
                  </a:lnTo>
                  <a:lnTo>
                    <a:pt x="1219799" y="1936864"/>
                  </a:lnTo>
                  <a:lnTo>
                    <a:pt x="1173896" y="1942682"/>
                  </a:lnTo>
                  <a:lnTo>
                    <a:pt x="1127821" y="1946628"/>
                  </a:lnTo>
                  <a:lnTo>
                    <a:pt x="1081645" y="1948705"/>
                  </a:lnTo>
                  <a:lnTo>
                    <a:pt x="1035440" y="1948914"/>
                  </a:lnTo>
                  <a:lnTo>
                    <a:pt x="989276" y="1947260"/>
                  </a:lnTo>
                  <a:lnTo>
                    <a:pt x="943226" y="1943744"/>
                  </a:lnTo>
                  <a:lnTo>
                    <a:pt x="897362" y="1938368"/>
                  </a:lnTo>
                  <a:lnTo>
                    <a:pt x="851753" y="1931136"/>
                  </a:lnTo>
                  <a:lnTo>
                    <a:pt x="806472" y="1922051"/>
                  </a:lnTo>
                  <a:lnTo>
                    <a:pt x="761591" y="1911113"/>
                  </a:lnTo>
                  <a:lnTo>
                    <a:pt x="717180" y="1898327"/>
                  </a:lnTo>
                  <a:lnTo>
                    <a:pt x="673311" y="1883695"/>
                  </a:lnTo>
                  <a:lnTo>
                    <a:pt x="630056" y="1867218"/>
                  </a:lnTo>
                  <a:lnTo>
                    <a:pt x="587486" y="1848901"/>
                  </a:lnTo>
                  <a:lnTo>
                    <a:pt x="545673" y="1828745"/>
                  </a:lnTo>
                  <a:lnTo>
                    <a:pt x="504687" y="1806753"/>
                  </a:lnTo>
                  <a:lnTo>
                    <a:pt x="464601" y="1782927"/>
                  </a:lnTo>
                  <a:lnTo>
                    <a:pt x="425486" y="1757271"/>
                  </a:lnTo>
                  <a:lnTo>
                    <a:pt x="387413" y="1729785"/>
                  </a:lnTo>
                  <a:lnTo>
                    <a:pt x="350453" y="1700475"/>
                  </a:lnTo>
                  <a:lnTo>
                    <a:pt x="314679" y="1669340"/>
                  </a:lnTo>
                  <a:lnTo>
                    <a:pt x="280162" y="1636386"/>
                  </a:lnTo>
                  <a:lnTo>
                    <a:pt x="245217" y="1599632"/>
                  </a:lnTo>
                  <a:lnTo>
                    <a:pt x="212442" y="1561462"/>
                  </a:lnTo>
                  <a:lnTo>
                    <a:pt x="181872" y="1521960"/>
                  </a:lnTo>
                  <a:lnTo>
                    <a:pt x="153542" y="1481208"/>
                  </a:lnTo>
                  <a:lnTo>
                    <a:pt x="127489" y="1439291"/>
                  </a:lnTo>
                  <a:lnTo>
                    <a:pt x="103747" y="1396293"/>
                  </a:lnTo>
                  <a:lnTo>
                    <a:pt x="82354" y="1352297"/>
                  </a:lnTo>
                  <a:lnTo>
                    <a:pt x="63343" y="1307386"/>
                  </a:lnTo>
                  <a:lnTo>
                    <a:pt x="46752" y="1261646"/>
                  </a:lnTo>
                  <a:lnTo>
                    <a:pt x="32615" y="1215160"/>
                  </a:lnTo>
                  <a:lnTo>
                    <a:pt x="20969" y="1168010"/>
                  </a:lnTo>
                  <a:lnTo>
                    <a:pt x="11848" y="1120282"/>
                  </a:lnTo>
                  <a:lnTo>
                    <a:pt x="5289" y="1072059"/>
                  </a:lnTo>
                  <a:lnTo>
                    <a:pt x="1328" y="1023424"/>
                  </a:lnTo>
                  <a:lnTo>
                    <a:pt x="0" y="974462"/>
                  </a:lnTo>
                  <a:lnTo>
                    <a:pt x="248284" y="974462"/>
                  </a:lnTo>
                  <a:lnTo>
                    <a:pt x="249868" y="1020388"/>
                  </a:lnTo>
                  <a:lnTo>
                    <a:pt x="254555" y="1065556"/>
                  </a:lnTo>
                  <a:lnTo>
                    <a:pt x="262251" y="1109881"/>
                  </a:lnTo>
                  <a:lnTo>
                    <a:pt x="272862" y="1153277"/>
                  </a:lnTo>
                  <a:lnTo>
                    <a:pt x="286295" y="1195660"/>
                  </a:lnTo>
                  <a:lnTo>
                    <a:pt x="302454" y="1236944"/>
                  </a:lnTo>
                  <a:lnTo>
                    <a:pt x="321245" y="1277045"/>
                  </a:lnTo>
                  <a:lnTo>
                    <a:pt x="342575" y="1315876"/>
                  </a:lnTo>
                  <a:lnTo>
                    <a:pt x="366349" y="1353353"/>
                  </a:lnTo>
                  <a:lnTo>
                    <a:pt x="392472" y="1389391"/>
                  </a:lnTo>
                  <a:lnTo>
                    <a:pt x="420850" y="1423905"/>
                  </a:lnTo>
                  <a:lnTo>
                    <a:pt x="451390" y="1456809"/>
                  </a:lnTo>
                  <a:lnTo>
                    <a:pt x="483997" y="1488018"/>
                  </a:lnTo>
                  <a:lnTo>
                    <a:pt x="518576" y="1517447"/>
                  </a:lnTo>
                  <a:lnTo>
                    <a:pt x="555033" y="1545012"/>
                  </a:lnTo>
                  <a:lnTo>
                    <a:pt x="593275" y="1570626"/>
                  </a:lnTo>
                  <a:lnTo>
                    <a:pt x="633207" y="1594204"/>
                  </a:lnTo>
                  <a:lnTo>
                    <a:pt x="674734" y="1615663"/>
                  </a:lnTo>
                  <a:lnTo>
                    <a:pt x="717762" y="1634915"/>
                  </a:lnTo>
                  <a:lnTo>
                    <a:pt x="762198" y="1651877"/>
                  </a:lnTo>
                  <a:lnTo>
                    <a:pt x="807947" y="1666463"/>
                  </a:lnTo>
                  <a:lnTo>
                    <a:pt x="854914" y="1678588"/>
                  </a:lnTo>
                  <a:lnTo>
                    <a:pt x="903005" y="1688167"/>
                  </a:lnTo>
                  <a:lnTo>
                    <a:pt x="952127" y="1695115"/>
                  </a:lnTo>
                  <a:lnTo>
                    <a:pt x="1002184" y="1699345"/>
                  </a:lnTo>
                  <a:lnTo>
                    <a:pt x="1053083" y="1700775"/>
                  </a:lnTo>
                  <a:lnTo>
                    <a:pt x="1103983" y="1699345"/>
                  </a:lnTo>
                  <a:lnTo>
                    <a:pt x="1154040" y="1695115"/>
                  </a:lnTo>
                  <a:lnTo>
                    <a:pt x="1203162" y="1688167"/>
                  </a:lnTo>
                  <a:lnTo>
                    <a:pt x="1251253" y="1678588"/>
                  </a:lnTo>
                  <a:lnTo>
                    <a:pt x="1298220" y="1666463"/>
                  </a:lnTo>
                  <a:lnTo>
                    <a:pt x="1343969" y="1651877"/>
                  </a:lnTo>
                  <a:lnTo>
                    <a:pt x="1388405" y="1634915"/>
                  </a:lnTo>
                  <a:lnTo>
                    <a:pt x="1431433" y="1615663"/>
                  </a:lnTo>
                  <a:lnTo>
                    <a:pt x="1472960" y="1594204"/>
                  </a:lnTo>
                  <a:lnTo>
                    <a:pt x="1512892" y="1570626"/>
                  </a:lnTo>
                  <a:lnTo>
                    <a:pt x="1551134" y="1545012"/>
                  </a:lnTo>
                  <a:lnTo>
                    <a:pt x="1587591" y="1517447"/>
                  </a:lnTo>
                  <a:lnTo>
                    <a:pt x="1622171" y="1488018"/>
                  </a:lnTo>
                  <a:lnTo>
                    <a:pt x="1654777" y="1456809"/>
                  </a:lnTo>
                  <a:lnTo>
                    <a:pt x="1685317" y="1423905"/>
                  </a:lnTo>
                  <a:lnTo>
                    <a:pt x="1713695" y="1389391"/>
                  </a:lnTo>
                  <a:lnTo>
                    <a:pt x="1739818" y="1353353"/>
                  </a:lnTo>
                  <a:lnTo>
                    <a:pt x="1763592" y="1315876"/>
                  </a:lnTo>
                  <a:lnTo>
                    <a:pt x="1784922" y="1277045"/>
                  </a:lnTo>
                  <a:lnTo>
                    <a:pt x="1803713" y="1236944"/>
                  </a:lnTo>
                  <a:lnTo>
                    <a:pt x="1819872" y="1195660"/>
                  </a:lnTo>
                  <a:lnTo>
                    <a:pt x="1833305" y="1153277"/>
                  </a:lnTo>
                  <a:lnTo>
                    <a:pt x="1843916" y="1109881"/>
                  </a:lnTo>
                  <a:lnTo>
                    <a:pt x="1851612" y="1065556"/>
                  </a:lnTo>
                  <a:lnTo>
                    <a:pt x="1856299" y="1020388"/>
                  </a:lnTo>
                  <a:lnTo>
                    <a:pt x="1857883" y="974462"/>
                  </a:lnTo>
                  <a:lnTo>
                    <a:pt x="1856299" y="928535"/>
                  </a:lnTo>
                  <a:lnTo>
                    <a:pt x="1851612" y="883367"/>
                  </a:lnTo>
                  <a:lnTo>
                    <a:pt x="1843916" y="839043"/>
                  </a:lnTo>
                  <a:lnTo>
                    <a:pt x="1833305" y="795646"/>
                  </a:lnTo>
                  <a:lnTo>
                    <a:pt x="1819872" y="753263"/>
                  </a:lnTo>
                  <a:lnTo>
                    <a:pt x="1803713" y="711979"/>
                  </a:lnTo>
                  <a:lnTo>
                    <a:pt x="1784922" y="671879"/>
                  </a:lnTo>
                  <a:lnTo>
                    <a:pt x="1763592" y="633047"/>
                  </a:lnTo>
                  <a:lnTo>
                    <a:pt x="1739818" y="595570"/>
                  </a:lnTo>
                  <a:lnTo>
                    <a:pt x="1713695" y="559532"/>
                  </a:lnTo>
                  <a:lnTo>
                    <a:pt x="1685317" y="525019"/>
                  </a:lnTo>
                  <a:lnTo>
                    <a:pt x="1654777" y="492115"/>
                  </a:lnTo>
                  <a:lnTo>
                    <a:pt x="1622170" y="460905"/>
                  </a:lnTo>
                  <a:lnTo>
                    <a:pt x="1587591" y="431476"/>
                  </a:lnTo>
                  <a:lnTo>
                    <a:pt x="1551134" y="403912"/>
                  </a:lnTo>
                  <a:lnTo>
                    <a:pt x="1512892" y="378298"/>
                  </a:lnTo>
                  <a:lnTo>
                    <a:pt x="1472960" y="354719"/>
                  </a:lnTo>
                  <a:lnTo>
                    <a:pt x="1431433" y="333260"/>
                  </a:lnTo>
                  <a:lnTo>
                    <a:pt x="1388405" y="314008"/>
                  </a:lnTo>
                  <a:lnTo>
                    <a:pt x="1343969" y="297046"/>
                  </a:lnTo>
                  <a:lnTo>
                    <a:pt x="1298220" y="282460"/>
                  </a:lnTo>
                  <a:lnTo>
                    <a:pt x="1251253" y="270335"/>
                  </a:lnTo>
                  <a:lnTo>
                    <a:pt x="1203162" y="260756"/>
                  </a:lnTo>
                  <a:lnTo>
                    <a:pt x="1154040" y="253809"/>
                  </a:lnTo>
                  <a:lnTo>
                    <a:pt x="1103983" y="249578"/>
                  </a:lnTo>
                  <a:lnTo>
                    <a:pt x="1053083" y="248149"/>
                  </a:lnTo>
                  <a:lnTo>
                    <a:pt x="1003467" y="249530"/>
                  </a:lnTo>
                  <a:lnTo>
                    <a:pt x="954270" y="253646"/>
                  </a:lnTo>
                  <a:lnTo>
                    <a:pt x="905625" y="260450"/>
                  </a:lnTo>
                  <a:lnTo>
                    <a:pt x="857659" y="269899"/>
                  </a:lnTo>
                  <a:lnTo>
                    <a:pt x="810502" y="281947"/>
                  </a:lnTo>
                  <a:lnTo>
                    <a:pt x="764286" y="296552"/>
                  </a:lnTo>
                  <a:lnTo>
                    <a:pt x="719137" y="313667"/>
                  </a:lnTo>
                  <a:lnTo>
                    <a:pt x="675188" y="333248"/>
                  </a:lnTo>
                  <a:lnTo>
                    <a:pt x="632567" y="355251"/>
                  </a:lnTo>
                  <a:lnTo>
                    <a:pt x="591403" y="379632"/>
                  </a:lnTo>
                  <a:lnTo>
                    <a:pt x="551827" y="406345"/>
                  </a:lnTo>
                  <a:lnTo>
                    <a:pt x="513969" y="435347"/>
                  </a:lnTo>
                  <a:lnTo>
                    <a:pt x="337819" y="2591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44623" y="4402836"/>
              <a:ext cx="1345691" cy="80314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157729" y="4491050"/>
            <a:ext cx="895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Calibri"/>
                <a:cs typeface="Calibri"/>
              </a:rPr>
              <a:t>Ci</a:t>
            </a:r>
            <a:r>
              <a:rPr sz="2800" b="1" i="1" spc="-15" dirty="0">
                <a:latin typeface="Calibri"/>
                <a:cs typeface="Calibri"/>
              </a:rPr>
              <a:t>e</a:t>
            </a:r>
            <a:r>
              <a:rPr sz="2800" b="1" i="1" spc="-10" dirty="0">
                <a:latin typeface="Calibri"/>
                <a:cs typeface="Calibri"/>
              </a:rPr>
              <a:t>rre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8955" y="2997707"/>
            <a:ext cx="4585970" cy="132334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600" b="1" spc="-15" dirty="0">
                <a:solidFill>
                  <a:srgbClr val="77923B"/>
                </a:solidFill>
                <a:latin typeface="Calibri"/>
                <a:cs typeface="Calibri"/>
              </a:rPr>
              <a:t>Preguntas</a:t>
            </a:r>
            <a:r>
              <a:rPr sz="1600" b="1" spc="-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7923B"/>
                </a:solidFill>
                <a:latin typeface="Calibri"/>
                <a:cs typeface="Calibri"/>
              </a:rPr>
              <a:t>sobre: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b="1" spc="-10" dirty="0">
                <a:solidFill>
                  <a:srgbClr val="77923B"/>
                </a:solidFill>
                <a:latin typeface="Calibri"/>
                <a:cs typeface="Calibri"/>
              </a:rPr>
              <a:t>Formación</a:t>
            </a:r>
            <a:r>
              <a:rPr sz="1600" b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77923B"/>
                </a:solidFill>
                <a:latin typeface="Calibri"/>
                <a:cs typeface="Calibri"/>
              </a:rPr>
              <a:t>y </a:t>
            </a:r>
            <a:r>
              <a:rPr sz="1600" b="1" spc="-10" dirty="0">
                <a:solidFill>
                  <a:srgbClr val="77923B"/>
                </a:solidFill>
                <a:latin typeface="Calibri"/>
                <a:cs typeface="Calibri"/>
              </a:rPr>
              <a:t>estudios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b="1" spc="-5" dirty="0">
                <a:solidFill>
                  <a:srgbClr val="77923B"/>
                </a:solidFill>
                <a:latin typeface="Calibri"/>
                <a:cs typeface="Calibri"/>
              </a:rPr>
              <a:t>Experiencia</a:t>
            </a:r>
            <a:r>
              <a:rPr sz="1600" b="1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7923B"/>
                </a:solidFill>
                <a:latin typeface="Calibri"/>
                <a:cs typeface="Calibri"/>
              </a:rPr>
              <a:t>profesional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b="1" spc="-10" dirty="0">
                <a:solidFill>
                  <a:srgbClr val="77923B"/>
                </a:solidFill>
                <a:latin typeface="Calibri"/>
                <a:cs typeface="Calibri"/>
              </a:rPr>
              <a:t>Cuestiones</a:t>
            </a:r>
            <a:r>
              <a:rPr sz="1600" b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7923B"/>
                </a:solidFill>
                <a:latin typeface="Calibri"/>
                <a:cs typeface="Calibri"/>
              </a:rPr>
              <a:t>personales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b="1" spc="-5" dirty="0">
                <a:solidFill>
                  <a:srgbClr val="77923B"/>
                </a:solidFill>
                <a:latin typeface="Calibri"/>
                <a:cs typeface="Calibri"/>
              </a:rPr>
              <a:t>Condiciones</a:t>
            </a:r>
            <a:r>
              <a:rPr sz="1600" b="1" spc="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7923B"/>
                </a:solidFill>
                <a:latin typeface="Calibri"/>
                <a:cs typeface="Calibri"/>
              </a:rPr>
              <a:t>laborales deseadas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16096" y="4802123"/>
            <a:ext cx="4587240" cy="58420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79095" indent="-28765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600" b="1" spc="-5" dirty="0">
                <a:solidFill>
                  <a:srgbClr val="77923B"/>
                </a:solidFill>
                <a:latin typeface="Calibri"/>
                <a:cs typeface="Calibri"/>
              </a:rPr>
              <a:t>Aclaración</a:t>
            </a:r>
            <a:r>
              <a:rPr sz="1600" b="1" spc="-3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77923B"/>
                </a:solidFill>
                <a:latin typeface="Calibri"/>
                <a:cs typeface="Calibri"/>
              </a:rPr>
              <a:t>de</a:t>
            </a:r>
            <a:r>
              <a:rPr sz="1600" b="1" spc="-3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77923B"/>
                </a:solidFill>
                <a:latin typeface="Calibri"/>
                <a:cs typeface="Calibri"/>
              </a:rPr>
              <a:t>dudas</a:t>
            </a:r>
            <a:endParaRPr sz="1600">
              <a:latin typeface="Calibri"/>
              <a:cs typeface="Calibri"/>
            </a:endParaRPr>
          </a:p>
          <a:p>
            <a:pPr marL="379095" indent="-287655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600" b="1" spc="-10" dirty="0">
                <a:solidFill>
                  <a:srgbClr val="77923B"/>
                </a:solidFill>
                <a:latin typeface="Calibri"/>
                <a:cs typeface="Calibri"/>
              </a:rPr>
              <a:t>Despedida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20611" y="5686044"/>
            <a:ext cx="1022604" cy="400812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521322" y="5720588"/>
            <a:ext cx="2570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13"/>
              </a:rPr>
              <a:t>Búsqueda:</a:t>
            </a:r>
            <a:r>
              <a:rPr sz="1400" b="1" spc="-60" dirty="0">
                <a:latin typeface="Calibri"/>
                <a:cs typeface="Calibri"/>
                <a:hlinkClick r:id="rId13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3"/>
              </a:rPr>
              <a:t>“2¿Cómo</a:t>
            </a:r>
            <a:r>
              <a:rPr sz="1400" b="1" spc="-35" dirty="0">
                <a:solidFill>
                  <a:srgbClr val="C00000"/>
                </a:solidFill>
                <a:latin typeface="Calibri"/>
                <a:cs typeface="Calibri"/>
                <a:hlinkClick r:id="rId13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3"/>
              </a:rPr>
              <a:t>son</a:t>
            </a: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  <a:hlinkClick r:id="rId13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3"/>
              </a:rPr>
              <a:t>los</a:t>
            </a:r>
            <a:r>
              <a:rPr sz="1400" b="1" spc="-15" dirty="0">
                <a:solidFill>
                  <a:srgbClr val="C00000"/>
                </a:solidFill>
                <a:latin typeface="Calibri"/>
                <a:cs typeface="Calibri"/>
                <a:hlinkClick r:id="rId13"/>
              </a:rPr>
              <a:t> </a:t>
            </a:r>
            <a:r>
              <a:rPr sz="1400" b="1" spc="-20" dirty="0">
                <a:solidFill>
                  <a:srgbClr val="C00000"/>
                </a:solidFill>
                <a:latin typeface="Calibri"/>
                <a:cs typeface="Calibri"/>
                <a:hlinkClick r:id="rId13"/>
              </a:rPr>
              <a:t>Test?”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09589" y="5666676"/>
            <a:ext cx="560679" cy="561911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14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5501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8.</a:t>
            </a:r>
            <a:r>
              <a:rPr sz="40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0000"/>
                </a:solidFill>
                <a:latin typeface="Calibri"/>
                <a:cs typeface="Calibri"/>
              </a:rPr>
              <a:t>entrevista</a:t>
            </a:r>
            <a:r>
              <a:rPr sz="40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0000"/>
                </a:solidFill>
                <a:latin typeface="Calibri"/>
                <a:cs typeface="Calibri"/>
              </a:rPr>
              <a:t>trabajo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8754" y="1309877"/>
            <a:ext cx="2182495" cy="530860"/>
          </a:xfrm>
          <a:prstGeom prst="rect">
            <a:avLst/>
          </a:prstGeom>
          <a:solidFill>
            <a:srgbClr val="C3D59B"/>
          </a:solidFill>
          <a:ln w="25908">
            <a:solidFill>
              <a:srgbClr val="77923B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885"/>
              </a:spcBef>
            </a:pPr>
            <a:r>
              <a:rPr sz="1800" b="1" spc="-10" dirty="0">
                <a:latin typeface="Calibri"/>
                <a:cs typeface="Calibri"/>
              </a:rPr>
              <a:t>Primera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impresión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4020" y="1860804"/>
            <a:ext cx="205740" cy="24993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67684" y="2097023"/>
            <a:ext cx="5400040" cy="156972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77825" indent="-28765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600" spc="-10" dirty="0">
                <a:latin typeface="Calibri"/>
                <a:cs typeface="Calibri"/>
              </a:rPr>
              <a:t>Confianza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seguridad</a:t>
            </a:r>
            <a:endParaRPr sz="1600">
              <a:latin typeface="Calibri"/>
              <a:cs typeface="Calibri"/>
            </a:endParaRPr>
          </a:p>
          <a:p>
            <a:pPr marL="377825" indent="-287655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600" spc="-10" dirty="0">
                <a:latin typeface="Calibri"/>
                <a:cs typeface="Calibri"/>
              </a:rPr>
              <a:t>Estar</a:t>
            </a:r>
            <a:r>
              <a:rPr sz="1600" spc="-5" dirty="0">
                <a:latin typeface="Calibri"/>
                <a:cs typeface="Calibri"/>
              </a:rPr>
              <a:t> muy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atentos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durante</a:t>
            </a:r>
            <a:r>
              <a:rPr sz="1600" spc="-5" dirty="0">
                <a:latin typeface="Calibri"/>
                <a:cs typeface="Calibri"/>
              </a:rPr>
              <a:t> los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primeros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minutos</a:t>
            </a:r>
            <a:endParaRPr sz="1600">
              <a:latin typeface="Calibri"/>
              <a:cs typeface="Calibri"/>
            </a:endParaRPr>
          </a:p>
          <a:p>
            <a:pPr marL="377825" indent="-2876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600" spc="-5" dirty="0">
                <a:latin typeface="Calibri"/>
                <a:cs typeface="Calibri"/>
              </a:rPr>
              <a:t>Actitud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positiva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coherente</a:t>
            </a:r>
            <a:endParaRPr sz="1600">
              <a:latin typeface="Calibri"/>
              <a:cs typeface="Calibri"/>
            </a:endParaRPr>
          </a:p>
          <a:p>
            <a:pPr marL="377825" indent="-287655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600" spc="-20" dirty="0">
                <a:latin typeface="Calibri"/>
                <a:cs typeface="Calibri"/>
              </a:rPr>
              <a:t>Poca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experiencia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resaltar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formación,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motivación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interés</a:t>
            </a:r>
            <a:endParaRPr sz="1600">
              <a:latin typeface="Calibri"/>
              <a:cs typeface="Calibri"/>
            </a:endParaRPr>
          </a:p>
          <a:p>
            <a:pPr marL="377825" marR="505459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600" spc="-5" dirty="0">
                <a:latin typeface="Calibri"/>
                <a:cs typeface="Calibri"/>
              </a:rPr>
              <a:t>Hacer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preguntas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sobre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negocio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lugar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ocupar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088" y="2135123"/>
            <a:ext cx="2984500" cy="83058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Decisiva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3</a:t>
            </a:r>
            <a:r>
              <a:rPr sz="1600" spc="-10" dirty="0">
                <a:latin typeface="Calibri"/>
                <a:cs typeface="Calibri"/>
              </a:rPr>
              <a:t> primeros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minutos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marcan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endParaRPr sz="1600">
              <a:latin typeface="Calibri"/>
              <a:cs typeface="Calibri"/>
            </a:endParaRPr>
          </a:p>
          <a:p>
            <a:pPr marL="37719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desarrollo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entrevista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0294" y="1274825"/>
            <a:ext cx="2280285" cy="600710"/>
          </a:xfrm>
          <a:prstGeom prst="rect">
            <a:avLst/>
          </a:prstGeom>
          <a:solidFill>
            <a:srgbClr val="C3D59B"/>
          </a:solidFill>
          <a:ln w="25907">
            <a:solidFill>
              <a:srgbClr val="77923B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160"/>
              </a:spcBef>
            </a:pPr>
            <a:r>
              <a:rPr sz="1800" b="1" spc="-15" dirty="0">
                <a:latin typeface="Calibri"/>
                <a:cs typeface="Calibri"/>
              </a:rPr>
              <a:t>Durante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entrevista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4960" y="746759"/>
            <a:ext cx="4773295" cy="370840"/>
          </a:xfrm>
          <a:prstGeom prst="rect">
            <a:avLst/>
          </a:prstGeom>
          <a:solidFill>
            <a:srgbClr val="C5D9F0"/>
          </a:solidFill>
          <a:ln w="9144">
            <a:solidFill>
              <a:srgbClr val="497DB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 b="1" spc="-10" dirty="0">
                <a:latin typeface="Calibri"/>
                <a:cs typeface="Calibri"/>
              </a:rPr>
              <a:t>Preparación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entrevista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077" y="3248405"/>
            <a:ext cx="2326005" cy="611505"/>
          </a:xfrm>
          <a:prstGeom prst="rect">
            <a:avLst/>
          </a:prstGeom>
          <a:solidFill>
            <a:srgbClr val="C3D59B"/>
          </a:solidFill>
          <a:ln w="25908">
            <a:solidFill>
              <a:srgbClr val="77923B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205"/>
              </a:spcBef>
            </a:pPr>
            <a:r>
              <a:rPr sz="1800" b="1" spc="-10" dirty="0">
                <a:latin typeface="Calibri"/>
                <a:cs typeface="Calibri"/>
              </a:rPr>
              <a:t>Antes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entrevista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8408" y="4632959"/>
            <a:ext cx="3949065" cy="132334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600" spc="-10" dirty="0">
                <a:latin typeface="Calibri"/>
                <a:cs typeface="Calibri"/>
              </a:rPr>
              <a:t>Reflexionar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Impresiones</a:t>
            </a:r>
            <a:endParaRPr sz="16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Preguntas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inesperadas</a:t>
            </a:r>
            <a:endParaRPr sz="16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Respuestas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 </a:t>
            </a:r>
            <a:r>
              <a:rPr sz="1600" spc="-5" dirty="0">
                <a:latin typeface="Calibri"/>
                <a:cs typeface="Calibri"/>
              </a:rPr>
              <a:t>han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costado</a:t>
            </a:r>
            <a:endParaRPr sz="16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Datos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útiles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</a:t>
            </a:r>
            <a:r>
              <a:rPr sz="1600" spc="-10" dirty="0">
                <a:latin typeface="Calibri"/>
                <a:cs typeface="Calibri"/>
              </a:rPr>
              <a:t> futuras entrevistas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931" y="4091940"/>
            <a:ext cx="4255135" cy="156972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latin typeface="Calibri"/>
                <a:cs typeface="Calibri"/>
              </a:rPr>
              <a:t>Conveniente:</a:t>
            </a:r>
            <a:endParaRPr sz="16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Informarnos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sobre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</a:t>
            </a:r>
            <a:r>
              <a:rPr sz="1600" spc="-10" dirty="0">
                <a:latin typeface="Calibri"/>
                <a:cs typeface="Calibri"/>
              </a:rPr>
              <a:t> sector</a:t>
            </a:r>
            <a:endParaRPr sz="16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Repasar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nuestro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CV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carta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presentación</a:t>
            </a:r>
            <a:endParaRPr sz="16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Prepararnos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explicar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nuestra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trayectoria</a:t>
            </a:r>
            <a:endParaRPr sz="16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Preparar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preguntas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personales</a:t>
            </a:r>
            <a:endParaRPr sz="16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Facilitar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trabajo</a:t>
            </a:r>
            <a:r>
              <a:rPr sz="1600" spc="-5" dirty="0">
                <a:latin typeface="Calibri"/>
                <a:cs typeface="Calibri"/>
              </a:rPr>
              <a:t> 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entrevistador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2090" y="3777234"/>
            <a:ext cx="2676525" cy="632460"/>
          </a:xfrm>
          <a:prstGeom prst="rect">
            <a:avLst/>
          </a:prstGeom>
          <a:solidFill>
            <a:srgbClr val="C3D59B"/>
          </a:solidFill>
          <a:ln w="25907">
            <a:solidFill>
              <a:srgbClr val="77923B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285"/>
              </a:spcBef>
            </a:pPr>
            <a:r>
              <a:rPr sz="1800" b="1" dirty="0">
                <a:latin typeface="Calibri"/>
                <a:cs typeface="Calibri"/>
              </a:rPr>
              <a:t>Al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finalizar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entrevista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7292" y="4396740"/>
            <a:ext cx="205739" cy="2499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8108" y="1862327"/>
            <a:ext cx="207263" cy="24993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7067" y="3846576"/>
            <a:ext cx="205740" cy="249936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6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5501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8.</a:t>
            </a:r>
            <a:r>
              <a:rPr sz="40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0000"/>
                </a:solidFill>
                <a:latin typeface="Calibri"/>
                <a:cs typeface="Calibri"/>
              </a:rPr>
              <a:t>entrevista</a:t>
            </a:r>
            <a:r>
              <a:rPr sz="40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0000"/>
                </a:solidFill>
                <a:latin typeface="Calibri"/>
                <a:cs typeface="Calibri"/>
              </a:rPr>
              <a:t>trabajo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3954" y="1156842"/>
            <a:ext cx="31248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Preparar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respuestas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Evitar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tutear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Mismo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idioma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-10" dirty="0">
                <a:latin typeface="Calibri"/>
                <a:cs typeface="Calibri"/>
              </a:rPr>
              <a:t> entrevistado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Preparar preguntas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9328" y="1156842"/>
            <a:ext cx="22040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Reformulación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positiva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Comentarios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positivos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Demostrar</a:t>
            </a:r>
            <a:r>
              <a:rPr sz="1600" spc="-5" dirty="0">
                <a:latin typeface="Calibri"/>
                <a:cs typeface="Calibri"/>
              </a:rPr>
              <a:t> seguridad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2492" y="766572"/>
            <a:ext cx="4267200" cy="368935"/>
          </a:xfrm>
          <a:prstGeom prst="rect">
            <a:avLst/>
          </a:prstGeom>
          <a:solidFill>
            <a:srgbClr val="C5D9F0"/>
          </a:solidFill>
          <a:ln w="9144">
            <a:solidFill>
              <a:srgbClr val="497DBA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004569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Calibri"/>
                <a:cs typeface="Calibri"/>
              </a:rPr>
              <a:t>La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Comunicación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Verbal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4632" y="2570924"/>
            <a:ext cx="2184400" cy="1323340"/>
            <a:chOff x="234632" y="2570924"/>
            <a:chExt cx="2184400" cy="1323340"/>
          </a:xfrm>
        </p:grpSpPr>
        <p:sp>
          <p:nvSpPr>
            <p:cNvPr id="9" name="object 9"/>
            <p:cNvSpPr/>
            <p:nvPr/>
          </p:nvSpPr>
          <p:spPr>
            <a:xfrm>
              <a:off x="247650" y="2584449"/>
              <a:ext cx="2158365" cy="1296670"/>
            </a:xfrm>
            <a:custGeom>
              <a:avLst/>
              <a:gdLst/>
              <a:ahLst/>
              <a:cxnLst/>
              <a:rect l="l" t="t" r="r" b="b"/>
              <a:pathLst>
                <a:path w="2158365" h="1296670">
                  <a:moveTo>
                    <a:pt x="2157984" y="0"/>
                  </a:moveTo>
                  <a:lnTo>
                    <a:pt x="0" y="0"/>
                  </a:lnTo>
                  <a:lnTo>
                    <a:pt x="0" y="208280"/>
                  </a:lnTo>
                  <a:lnTo>
                    <a:pt x="0" y="1296670"/>
                  </a:lnTo>
                  <a:lnTo>
                    <a:pt x="209067" y="1296670"/>
                  </a:lnTo>
                  <a:lnTo>
                    <a:pt x="209067" y="208280"/>
                  </a:lnTo>
                  <a:lnTo>
                    <a:pt x="2157984" y="208280"/>
                  </a:lnTo>
                  <a:lnTo>
                    <a:pt x="215798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650" y="2583941"/>
              <a:ext cx="2158365" cy="1297305"/>
            </a:xfrm>
            <a:custGeom>
              <a:avLst/>
              <a:gdLst/>
              <a:ahLst/>
              <a:cxnLst/>
              <a:rect l="l" t="t" r="r" b="b"/>
              <a:pathLst>
                <a:path w="2158365" h="1297304">
                  <a:moveTo>
                    <a:pt x="2157984" y="0"/>
                  </a:moveTo>
                  <a:lnTo>
                    <a:pt x="2157984" y="208915"/>
                  </a:lnTo>
                  <a:lnTo>
                    <a:pt x="209067" y="208915"/>
                  </a:lnTo>
                  <a:lnTo>
                    <a:pt x="209067" y="1296924"/>
                  </a:lnTo>
                  <a:lnTo>
                    <a:pt x="0" y="1296924"/>
                  </a:lnTo>
                  <a:lnTo>
                    <a:pt x="0" y="0"/>
                  </a:lnTo>
                  <a:lnTo>
                    <a:pt x="2157984" y="0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292" y="2759963"/>
              <a:ext cx="780288" cy="46482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48436" y="2739923"/>
            <a:ext cx="2559685" cy="239331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spc="-5" dirty="0">
                <a:latin typeface="Calibri"/>
                <a:cs typeface="Calibri"/>
              </a:rPr>
              <a:t>Éxitos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Estuve</a:t>
            </a:r>
            <a:r>
              <a:rPr sz="1600" spc="-15" dirty="0">
                <a:latin typeface="Calibri"/>
                <a:cs typeface="Calibri"/>
              </a:rPr>
              <a:t> encargado</a:t>
            </a:r>
            <a:r>
              <a:rPr sz="1600" spc="-10" dirty="0">
                <a:latin typeface="Calibri"/>
                <a:cs typeface="Calibri"/>
              </a:rPr>
              <a:t> de…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ts val="1835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tenido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oportunidad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</a:t>
            </a:r>
            <a:endParaRPr sz="1600">
              <a:latin typeface="Calibri"/>
              <a:cs typeface="Calibri"/>
            </a:endParaRPr>
          </a:p>
          <a:p>
            <a:pPr marL="184785">
              <a:lnSpc>
                <a:spcPts val="1835"/>
              </a:lnSpc>
            </a:pPr>
            <a:r>
              <a:rPr sz="1600" spc="-10" dirty="0">
                <a:latin typeface="Calibri"/>
                <a:cs typeface="Calibri"/>
              </a:rPr>
              <a:t>aprender</a:t>
            </a:r>
            <a:endParaRPr sz="1600">
              <a:latin typeface="Calibri"/>
              <a:cs typeface="Calibri"/>
            </a:endParaRPr>
          </a:p>
          <a:p>
            <a:pPr marL="184785" marR="447675" indent="-172720">
              <a:lnSpc>
                <a:spcPts val="1760"/>
              </a:lnSpc>
              <a:spcBef>
                <a:spcPts val="320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Mi </a:t>
            </a:r>
            <a:r>
              <a:rPr sz="1600" spc="-10" dirty="0">
                <a:latin typeface="Calibri"/>
                <a:cs typeface="Calibri"/>
              </a:rPr>
              <a:t>rendimiento </a:t>
            </a:r>
            <a:r>
              <a:rPr sz="1600" spc="-5" dirty="0">
                <a:latin typeface="Calibri"/>
                <a:cs typeface="Calibri"/>
              </a:rPr>
              <a:t>ha </a:t>
            </a:r>
            <a:r>
              <a:rPr sz="1600" spc="-10" dirty="0">
                <a:latin typeface="Calibri"/>
                <a:cs typeface="Calibri"/>
              </a:rPr>
              <a:t>sido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satisfactorio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en…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colaborado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en…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realizado…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Estuve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responsabilizado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436" y="5107330"/>
            <a:ext cx="2837180" cy="8077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29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Me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 </a:t>
            </a:r>
            <a:r>
              <a:rPr sz="1600" spc="-15" dirty="0">
                <a:latin typeface="Calibri"/>
                <a:cs typeface="Calibri"/>
              </a:rPr>
              <a:t>preparado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muy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bien en…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Me</a:t>
            </a:r>
            <a:r>
              <a:rPr sz="1600" spc="-10" dirty="0">
                <a:latin typeface="Calibri"/>
                <a:cs typeface="Calibri"/>
              </a:rPr>
              <a:t> dediqué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intensamente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…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Quedé</a:t>
            </a:r>
            <a:r>
              <a:rPr sz="1600" spc="-5" dirty="0">
                <a:latin typeface="Calibri"/>
                <a:cs typeface="Calibri"/>
              </a:rPr>
              <a:t> muy</a:t>
            </a:r>
            <a:r>
              <a:rPr sz="1600" spc="-10" dirty="0">
                <a:latin typeface="Calibri"/>
                <a:cs typeface="Calibri"/>
              </a:rPr>
              <a:t> satisfecho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de…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31492" y="2193035"/>
            <a:ext cx="394970" cy="393700"/>
            <a:chOff x="2031492" y="2193035"/>
            <a:chExt cx="394970" cy="3937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4446" y="2205989"/>
              <a:ext cx="368808" cy="3672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44446" y="2205989"/>
              <a:ext cx="368935" cy="367665"/>
            </a:xfrm>
            <a:custGeom>
              <a:avLst/>
              <a:gdLst/>
              <a:ahLst/>
              <a:cxnLst/>
              <a:rect l="l" t="t" r="r" b="b"/>
              <a:pathLst>
                <a:path w="368935" h="367664">
                  <a:moveTo>
                    <a:pt x="0" y="367284"/>
                  </a:moveTo>
                  <a:lnTo>
                    <a:pt x="368808" y="0"/>
                  </a:lnTo>
                  <a:lnTo>
                    <a:pt x="368808" y="367284"/>
                  </a:lnTo>
                  <a:lnTo>
                    <a:pt x="0" y="367284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243072" y="2566416"/>
            <a:ext cx="2184400" cy="1323340"/>
            <a:chOff x="3243072" y="2566416"/>
            <a:chExt cx="2184400" cy="1323340"/>
          </a:xfrm>
        </p:grpSpPr>
        <p:sp>
          <p:nvSpPr>
            <p:cNvPr id="18" name="object 18"/>
            <p:cNvSpPr/>
            <p:nvPr/>
          </p:nvSpPr>
          <p:spPr>
            <a:xfrm>
              <a:off x="3256026" y="2579369"/>
              <a:ext cx="2158365" cy="1296670"/>
            </a:xfrm>
            <a:custGeom>
              <a:avLst/>
              <a:gdLst/>
              <a:ahLst/>
              <a:cxnLst/>
              <a:rect l="l" t="t" r="r" b="b"/>
              <a:pathLst>
                <a:path w="2158365" h="1296670">
                  <a:moveTo>
                    <a:pt x="2157984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0" y="1296670"/>
                  </a:lnTo>
                  <a:lnTo>
                    <a:pt x="209042" y="1296670"/>
                  </a:lnTo>
                  <a:lnTo>
                    <a:pt x="209042" y="209550"/>
                  </a:lnTo>
                  <a:lnTo>
                    <a:pt x="2157984" y="209550"/>
                  </a:lnTo>
                  <a:lnTo>
                    <a:pt x="215798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56026" y="2579370"/>
              <a:ext cx="2158365" cy="1297305"/>
            </a:xfrm>
            <a:custGeom>
              <a:avLst/>
              <a:gdLst/>
              <a:ahLst/>
              <a:cxnLst/>
              <a:rect l="l" t="t" r="r" b="b"/>
              <a:pathLst>
                <a:path w="2158365" h="1297304">
                  <a:moveTo>
                    <a:pt x="2157984" y="0"/>
                  </a:moveTo>
                  <a:lnTo>
                    <a:pt x="2157984" y="208914"/>
                  </a:lnTo>
                  <a:lnTo>
                    <a:pt x="209041" y="208914"/>
                  </a:lnTo>
                  <a:lnTo>
                    <a:pt x="209041" y="1296923"/>
                  </a:lnTo>
                  <a:lnTo>
                    <a:pt x="0" y="1296923"/>
                  </a:lnTo>
                  <a:lnTo>
                    <a:pt x="0" y="0"/>
                  </a:lnTo>
                  <a:lnTo>
                    <a:pt x="2157984" y="0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75660" y="2814828"/>
              <a:ext cx="1232915" cy="46482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494023" y="2795168"/>
            <a:ext cx="2364105" cy="6445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spc="-5" dirty="0">
                <a:latin typeface="Calibri"/>
                <a:cs typeface="Calibri"/>
              </a:rPr>
              <a:t>Motivación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Char char="•"/>
              <a:tabLst>
                <a:tab pos="185420" algn="l"/>
              </a:tabLst>
            </a:pPr>
            <a:r>
              <a:rPr sz="1600" spc="-15" dirty="0">
                <a:latin typeface="Calibri"/>
                <a:cs typeface="Calibri"/>
              </a:rPr>
              <a:t>Estoy </a:t>
            </a:r>
            <a:r>
              <a:rPr sz="1600" spc="-10" dirty="0">
                <a:latin typeface="Calibri"/>
                <a:cs typeface="Calibri"/>
              </a:rPr>
              <a:t>muy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interesado</a:t>
            </a:r>
            <a:r>
              <a:rPr sz="1600" spc="-5" dirty="0">
                <a:latin typeface="Calibri"/>
                <a:cs typeface="Calibri"/>
              </a:rPr>
              <a:t> en…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94023" y="3430981"/>
            <a:ext cx="284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Me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gustaría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trabajar</a:t>
            </a:r>
            <a:r>
              <a:rPr sz="1600" spc="-5" dirty="0">
                <a:latin typeface="Calibri"/>
                <a:cs typeface="Calibri"/>
              </a:rPr>
              <a:t> en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lugar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43326" y="3654044"/>
            <a:ext cx="1442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  <a:tab pos="434975" algn="l"/>
              </a:tabLst>
            </a:pPr>
            <a:r>
              <a:rPr sz="1600" u="heavy" spc="-5" dirty="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alibri"/>
                <a:cs typeface="Calibri"/>
              </a:rPr>
              <a:t>como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éste…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94023" y="3914647"/>
            <a:ext cx="2922270" cy="198056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4785" marR="246379" indent="-172720">
              <a:lnSpc>
                <a:spcPts val="1760"/>
              </a:lnSpc>
              <a:spcBef>
                <a:spcPts val="285"/>
              </a:spcBef>
              <a:buChar char="•"/>
              <a:tabLst>
                <a:tab pos="185420" algn="l"/>
              </a:tabLst>
            </a:pPr>
            <a:r>
              <a:rPr sz="1600" spc="-25" dirty="0">
                <a:latin typeface="Calibri"/>
                <a:cs typeface="Calibri"/>
              </a:rPr>
              <a:t>Para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 </a:t>
            </a:r>
            <a:r>
              <a:rPr sz="1600" spc="-10" dirty="0">
                <a:latin typeface="Calibri"/>
                <a:cs typeface="Calibri"/>
              </a:rPr>
              <a:t>muy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importante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trabajo…</a:t>
            </a:r>
            <a:endParaRPr sz="1600">
              <a:latin typeface="Calibri"/>
              <a:cs typeface="Calibri"/>
            </a:endParaRPr>
          </a:p>
          <a:p>
            <a:pPr marL="184785" marR="508634" indent="-172720">
              <a:lnSpc>
                <a:spcPts val="1750"/>
              </a:lnSpc>
              <a:spcBef>
                <a:spcPts val="305"/>
              </a:spcBef>
              <a:buChar char="•"/>
              <a:tabLst>
                <a:tab pos="185420" algn="l"/>
              </a:tabLst>
            </a:pPr>
            <a:r>
              <a:rPr sz="1600" spc="-15" dirty="0">
                <a:latin typeface="Calibri"/>
                <a:cs typeface="Calibri"/>
              </a:rPr>
              <a:t>Estoy</a:t>
            </a:r>
            <a:r>
              <a:rPr sz="1600" spc="-10" dirty="0">
                <a:latin typeface="Calibri"/>
                <a:cs typeface="Calibri"/>
              </a:rPr>
              <a:t> deseando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aplicar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conocimientos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en…</a:t>
            </a:r>
            <a:endParaRPr sz="1600">
              <a:latin typeface="Calibri"/>
              <a:cs typeface="Calibri"/>
            </a:endParaRPr>
          </a:p>
          <a:p>
            <a:pPr marL="184785" marR="5080" indent="-172720">
              <a:lnSpc>
                <a:spcPts val="1750"/>
              </a:lnSpc>
              <a:spcBef>
                <a:spcPts val="30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Éste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-10" dirty="0">
                <a:latin typeface="Calibri"/>
                <a:cs typeface="Calibri"/>
              </a:rPr>
              <a:t> trabajo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 siempre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deseado…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Me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sentiría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feliz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si…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Me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motiva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mucho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poder…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38900" y="2211323"/>
            <a:ext cx="2184400" cy="1676400"/>
            <a:chOff x="6438900" y="2211323"/>
            <a:chExt cx="2184400" cy="167640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1029" y="2224277"/>
              <a:ext cx="367284" cy="3672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241029" y="222427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367284"/>
                  </a:moveTo>
                  <a:lnTo>
                    <a:pt x="367284" y="0"/>
                  </a:lnTo>
                  <a:lnTo>
                    <a:pt x="367284" y="367284"/>
                  </a:lnTo>
                  <a:lnTo>
                    <a:pt x="0" y="367284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51854" y="2578099"/>
              <a:ext cx="2158365" cy="1296670"/>
            </a:xfrm>
            <a:custGeom>
              <a:avLst/>
              <a:gdLst/>
              <a:ahLst/>
              <a:cxnLst/>
              <a:rect l="l" t="t" r="r" b="b"/>
              <a:pathLst>
                <a:path w="2158365" h="1296670">
                  <a:moveTo>
                    <a:pt x="2157984" y="0"/>
                  </a:moveTo>
                  <a:lnTo>
                    <a:pt x="0" y="0"/>
                  </a:lnTo>
                  <a:lnTo>
                    <a:pt x="0" y="208280"/>
                  </a:lnTo>
                  <a:lnTo>
                    <a:pt x="0" y="1296670"/>
                  </a:lnTo>
                  <a:lnTo>
                    <a:pt x="209042" y="1296670"/>
                  </a:lnTo>
                  <a:lnTo>
                    <a:pt x="209042" y="208280"/>
                  </a:lnTo>
                  <a:lnTo>
                    <a:pt x="2157984" y="208280"/>
                  </a:lnTo>
                  <a:lnTo>
                    <a:pt x="215798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51853" y="2577845"/>
              <a:ext cx="2158365" cy="1297305"/>
            </a:xfrm>
            <a:custGeom>
              <a:avLst/>
              <a:gdLst/>
              <a:ahLst/>
              <a:cxnLst/>
              <a:rect l="l" t="t" r="r" b="b"/>
              <a:pathLst>
                <a:path w="2158365" h="1297304">
                  <a:moveTo>
                    <a:pt x="2157984" y="0"/>
                  </a:moveTo>
                  <a:lnTo>
                    <a:pt x="2157984" y="208914"/>
                  </a:lnTo>
                  <a:lnTo>
                    <a:pt x="209042" y="208914"/>
                  </a:lnTo>
                  <a:lnTo>
                    <a:pt x="209042" y="1296923"/>
                  </a:lnTo>
                  <a:lnTo>
                    <a:pt x="0" y="1296923"/>
                  </a:lnTo>
                  <a:lnTo>
                    <a:pt x="0" y="0"/>
                  </a:lnTo>
                  <a:lnTo>
                    <a:pt x="2157984" y="0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2927" y="2820923"/>
              <a:ext cx="1120140" cy="46634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439153" y="2801899"/>
            <a:ext cx="2302510" cy="239331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615"/>
              </a:spcBef>
            </a:pPr>
            <a:r>
              <a:rPr sz="1600" b="1" spc="-5" dirty="0">
                <a:latin typeface="Calibri"/>
                <a:cs typeface="Calibri"/>
              </a:rPr>
              <a:t>Seguridad</a:t>
            </a:r>
            <a:endParaRPr sz="1600">
              <a:latin typeface="Calibri"/>
              <a:cs typeface="Calibri"/>
            </a:endParaRPr>
          </a:p>
          <a:p>
            <a:pPr marL="527050" indent="-172720">
              <a:lnSpc>
                <a:spcPct val="100000"/>
              </a:lnSpc>
              <a:spcBef>
                <a:spcPts val="520"/>
              </a:spcBef>
              <a:buChar char="•"/>
              <a:tabLst>
                <a:tab pos="527685" algn="l"/>
              </a:tabLst>
            </a:pPr>
            <a:r>
              <a:rPr sz="1600" spc="-15" dirty="0">
                <a:latin typeface="Calibri"/>
                <a:cs typeface="Calibri"/>
              </a:rPr>
              <a:t>Estoy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seguro…</a:t>
            </a:r>
            <a:endParaRPr sz="1600">
              <a:latin typeface="Calibri"/>
              <a:cs typeface="Calibri"/>
            </a:endParaRPr>
          </a:p>
          <a:p>
            <a:pPr marL="527050" indent="-172720">
              <a:lnSpc>
                <a:spcPts val="1835"/>
              </a:lnSpc>
              <a:spcBef>
                <a:spcPts val="130"/>
              </a:spcBef>
              <a:buChar char="•"/>
              <a:tabLst>
                <a:tab pos="527685" algn="l"/>
              </a:tabLst>
            </a:pPr>
            <a:r>
              <a:rPr sz="1600" spc="-5" dirty="0">
                <a:latin typeface="Calibri"/>
                <a:cs typeface="Calibri"/>
              </a:rPr>
              <a:t>Mi</a:t>
            </a:r>
            <a:r>
              <a:rPr sz="1600" spc="-10" dirty="0">
                <a:latin typeface="Calibri"/>
                <a:cs typeface="Calibri"/>
              </a:rPr>
              <a:t> experiencia</a:t>
            </a:r>
            <a:r>
              <a:rPr sz="1600" spc="-5" dirty="0">
                <a:latin typeface="Calibri"/>
                <a:cs typeface="Calibri"/>
              </a:rPr>
              <a:t> 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  <a:tabLst>
                <a:tab pos="268605" algn="l"/>
                <a:tab pos="527050" algn="l"/>
              </a:tabLst>
            </a:pPr>
            <a:r>
              <a:rPr sz="1600" u="heavy" spc="-5" dirty="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alibri"/>
                <a:cs typeface="Calibri"/>
              </a:rPr>
              <a:t>importante…</a:t>
            </a:r>
            <a:endParaRPr sz="1600">
              <a:latin typeface="Calibri"/>
              <a:cs typeface="Calibri"/>
            </a:endParaRPr>
          </a:p>
          <a:p>
            <a:pPr marL="527050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527685" algn="l"/>
              </a:tabLst>
            </a:pP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haré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bien…</a:t>
            </a:r>
            <a:endParaRPr sz="1600">
              <a:latin typeface="Calibri"/>
              <a:cs typeface="Calibri"/>
            </a:endParaRPr>
          </a:p>
          <a:p>
            <a:pPr marL="527050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527685" algn="l"/>
              </a:tabLst>
            </a:pPr>
            <a:r>
              <a:rPr sz="1600" spc="-15" dirty="0">
                <a:latin typeface="Calibri"/>
                <a:cs typeface="Calibri"/>
              </a:rPr>
              <a:t>Estaré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altura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de…</a:t>
            </a:r>
            <a:endParaRPr sz="1600">
              <a:latin typeface="Calibri"/>
              <a:cs typeface="Calibri"/>
            </a:endParaRPr>
          </a:p>
          <a:p>
            <a:pPr marL="527050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527685" algn="l"/>
              </a:tabLst>
            </a:pPr>
            <a:r>
              <a:rPr sz="1600" spc="-10" dirty="0">
                <a:latin typeface="Calibri"/>
                <a:cs typeface="Calibri"/>
              </a:rPr>
              <a:t>Sabré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responder…</a:t>
            </a:r>
            <a:endParaRPr sz="1600">
              <a:latin typeface="Calibri"/>
              <a:cs typeface="Calibri"/>
            </a:endParaRPr>
          </a:p>
          <a:p>
            <a:pPr marL="527050" marR="479425" indent="-172720">
              <a:lnSpc>
                <a:spcPts val="1750"/>
              </a:lnSpc>
              <a:spcBef>
                <a:spcPts val="334"/>
              </a:spcBef>
              <a:buChar char="•"/>
              <a:tabLst>
                <a:tab pos="527685" algn="l"/>
              </a:tabLst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adapta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posibilidades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8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5501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8.</a:t>
            </a:r>
            <a:r>
              <a:rPr sz="40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0000"/>
                </a:solidFill>
                <a:latin typeface="Calibri"/>
                <a:cs typeface="Calibri"/>
              </a:rPr>
              <a:t>entrevista</a:t>
            </a:r>
            <a:r>
              <a:rPr sz="40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0000"/>
                </a:solidFill>
                <a:latin typeface="Calibri"/>
                <a:cs typeface="Calibri"/>
              </a:rPr>
              <a:t>trabajo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0822" y="1290066"/>
            <a:ext cx="2128520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32829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Como decimos las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cosas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10" dirty="0">
                <a:latin typeface="Calibri"/>
                <a:cs typeface="Calibri"/>
              </a:rPr>
              <a:t>cómo </a:t>
            </a:r>
            <a:r>
              <a:rPr sz="1600" spc="-5" dirty="0">
                <a:latin typeface="Calibri"/>
                <a:cs typeface="Calibri"/>
              </a:rPr>
              <a:t> actuamos</a:t>
            </a:r>
            <a:endParaRPr sz="1600">
              <a:latin typeface="Calibri"/>
              <a:cs typeface="Calibri"/>
            </a:endParaRPr>
          </a:p>
          <a:p>
            <a:pPr marL="299085" marR="8064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Proporciona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tanta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más </a:t>
            </a:r>
            <a:r>
              <a:rPr sz="1600" spc="-10" dirty="0">
                <a:latin typeface="Calibri"/>
                <a:cs typeface="Calibri"/>
              </a:rPr>
              <a:t>información </a:t>
            </a:r>
            <a:r>
              <a:rPr sz="1600" spc="-5" dirty="0">
                <a:latin typeface="Calibri"/>
                <a:cs typeface="Calibri"/>
              </a:rPr>
              <a:t>que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verbal</a:t>
            </a:r>
            <a:r>
              <a:rPr sz="1600" spc="-10" dirty="0">
                <a:latin typeface="Calibri"/>
                <a:cs typeface="Calibri"/>
              </a:rPr>
              <a:t> (60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–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80%)</a:t>
            </a:r>
            <a:endParaRPr sz="1600">
              <a:latin typeface="Calibri"/>
              <a:cs typeface="Calibri"/>
            </a:endParaRPr>
          </a:p>
          <a:p>
            <a:pPr marL="299085" marR="220979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Ante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incongruencia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verbal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10" dirty="0"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  <a:p>
            <a:pPr marL="299085" marR="5080">
              <a:lnSpc>
                <a:spcPct val="997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verbal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nos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inclinamos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hacia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verbal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979" y="751331"/>
            <a:ext cx="4269105" cy="368935"/>
          </a:xfrm>
          <a:prstGeom prst="rect">
            <a:avLst/>
          </a:prstGeom>
          <a:solidFill>
            <a:srgbClr val="C5D9F0"/>
          </a:solidFill>
          <a:ln w="9144">
            <a:solidFill>
              <a:srgbClr val="497DBA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Calibri"/>
                <a:cs typeface="Calibri"/>
              </a:rPr>
              <a:t>La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Comunicación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</a:t>
            </a:r>
            <a:r>
              <a:rPr sz="1800" b="1" spc="-20" dirty="0">
                <a:latin typeface="Calibri"/>
                <a:cs typeface="Calibri"/>
              </a:rPr>
              <a:t> Verbal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32184" y="3118040"/>
            <a:ext cx="1334135" cy="1067435"/>
            <a:chOff x="5032184" y="3118040"/>
            <a:chExt cx="1334135" cy="1067435"/>
          </a:xfrm>
        </p:grpSpPr>
        <p:sp>
          <p:nvSpPr>
            <p:cNvPr id="8" name="object 8"/>
            <p:cNvSpPr/>
            <p:nvPr/>
          </p:nvSpPr>
          <p:spPr>
            <a:xfrm>
              <a:off x="5045201" y="3131057"/>
              <a:ext cx="1308100" cy="1041400"/>
            </a:xfrm>
            <a:custGeom>
              <a:avLst/>
              <a:gdLst/>
              <a:ahLst/>
              <a:cxnLst/>
              <a:rect l="l" t="t" r="r" b="b"/>
              <a:pathLst>
                <a:path w="1308100" h="1041400">
                  <a:moveTo>
                    <a:pt x="653796" y="0"/>
                  </a:moveTo>
                  <a:lnTo>
                    <a:pt x="600177" y="1725"/>
                  </a:lnTo>
                  <a:lnTo>
                    <a:pt x="547751" y="6812"/>
                  </a:lnTo>
                  <a:lnTo>
                    <a:pt x="496687" y="15127"/>
                  </a:lnTo>
                  <a:lnTo>
                    <a:pt x="447153" y="26535"/>
                  </a:lnTo>
                  <a:lnTo>
                    <a:pt x="399317" y="40903"/>
                  </a:lnTo>
                  <a:lnTo>
                    <a:pt x="353348" y="58097"/>
                  </a:lnTo>
                  <a:lnTo>
                    <a:pt x="309413" y="77982"/>
                  </a:lnTo>
                  <a:lnTo>
                    <a:pt x="267681" y="100425"/>
                  </a:lnTo>
                  <a:lnTo>
                    <a:pt x="228320" y="125291"/>
                  </a:lnTo>
                  <a:lnTo>
                    <a:pt x="191500" y="152447"/>
                  </a:lnTo>
                  <a:lnTo>
                    <a:pt x="157387" y="181758"/>
                  </a:lnTo>
                  <a:lnTo>
                    <a:pt x="126150" y="213091"/>
                  </a:lnTo>
                  <a:lnTo>
                    <a:pt x="97958" y="246312"/>
                  </a:lnTo>
                  <a:lnTo>
                    <a:pt x="72979" y="281285"/>
                  </a:lnTo>
                  <a:lnTo>
                    <a:pt x="51381" y="317879"/>
                  </a:lnTo>
                  <a:lnTo>
                    <a:pt x="33332" y="355957"/>
                  </a:lnTo>
                  <a:lnTo>
                    <a:pt x="19002" y="395387"/>
                  </a:lnTo>
                  <a:lnTo>
                    <a:pt x="8557" y="436035"/>
                  </a:lnTo>
                  <a:lnTo>
                    <a:pt x="2167" y="477765"/>
                  </a:lnTo>
                  <a:lnTo>
                    <a:pt x="0" y="520445"/>
                  </a:lnTo>
                  <a:lnTo>
                    <a:pt x="2167" y="563126"/>
                  </a:lnTo>
                  <a:lnTo>
                    <a:pt x="8557" y="604856"/>
                  </a:lnTo>
                  <a:lnTo>
                    <a:pt x="19002" y="645504"/>
                  </a:lnTo>
                  <a:lnTo>
                    <a:pt x="33332" y="684934"/>
                  </a:lnTo>
                  <a:lnTo>
                    <a:pt x="51381" y="723012"/>
                  </a:lnTo>
                  <a:lnTo>
                    <a:pt x="72979" y="759606"/>
                  </a:lnTo>
                  <a:lnTo>
                    <a:pt x="97958" y="794579"/>
                  </a:lnTo>
                  <a:lnTo>
                    <a:pt x="126150" y="827800"/>
                  </a:lnTo>
                  <a:lnTo>
                    <a:pt x="157387" y="859133"/>
                  </a:lnTo>
                  <a:lnTo>
                    <a:pt x="191500" y="888444"/>
                  </a:lnTo>
                  <a:lnTo>
                    <a:pt x="228320" y="915600"/>
                  </a:lnTo>
                  <a:lnTo>
                    <a:pt x="267681" y="940466"/>
                  </a:lnTo>
                  <a:lnTo>
                    <a:pt x="309413" y="962909"/>
                  </a:lnTo>
                  <a:lnTo>
                    <a:pt x="353348" y="982794"/>
                  </a:lnTo>
                  <a:lnTo>
                    <a:pt x="399317" y="999988"/>
                  </a:lnTo>
                  <a:lnTo>
                    <a:pt x="447153" y="1014356"/>
                  </a:lnTo>
                  <a:lnTo>
                    <a:pt x="496687" y="1025764"/>
                  </a:lnTo>
                  <a:lnTo>
                    <a:pt x="547751" y="1034079"/>
                  </a:lnTo>
                  <a:lnTo>
                    <a:pt x="600177" y="1039166"/>
                  </a:lnTo>
                  <a:lnTo>
                    <a:pt x="653796" y="1040891"/>
                  </a:lnTo>
                  <a:lnTo>
                    <a:pt x="707414" y="1039166"/>
                  </a:lnTo>
                  <a:lnTo>
                    <a:pt x="759840" y="1034079"/>
                  </a:lnTo>
                  <a:lnTo>
                    <a:pt x="810904" y="1025764"/>
                  </a:lnTo>
                  <a:lnTo>
                    <a:pt x="860438" y="1014356"/>
                  </a:lnTo>
                  <a:lnTo>
                    <a:pt x="908274" y="999988"/>
                  </a:lnTo>
                  <a:lnTo>
                    <a:pt x="954243" y="982794"/>
                  </a:lnTo>
                  <a:lnTo>
                    <a:pt x="998178" y="962909"/>
                  </a:lnTo>
                  <a:lnTo>
                    <a:pt x="1039910" y="940466"/>
                  </a:lnTo>
                  <a:lnTo>
                    <a:pt x="1079271" y="915600"/>
                  </a:lnTo>
                  <a:lnTo>
                    <a:pt x="1116091" y="888444"/>
                  </a:lnTo>
                  <a:lnTo>
                    <a:pt x="1150204" y="859133"/>
                  </a:lnTo>
                  <a:lnTo>
                    <a:pt x="1181441" y="827800"/>
                  </a:lnTo>
                  <a:lnTo>
                    <a:pt x="1209633" y="794579"/>
                  </a:lnTo>
                  <a:lnTo>
                    <a:pt x="1234612" y="759606"/>
                  </a:lnTo>
                  <a:lnTo>
                    <a:pt x="1256210" y="723012"/>
                  </a:lnTo>
                  <a:lnTo>
                    <a:pt x="1274259" y="684934"/>
                  </a:lnTo>
                  <a:lnTo>
                    <a:pt x="1288589" y="645504"/>
                  </a:lnTo>
                  <a:lnTo>
                    <a:pt x="1299034" y="604856"/>
                  </a:lnTo>
                  <a:lnTo>
                    <a:pt x="1305424" y="563126"/>
                  </a:lnTo>
                  <a:lnTo>
                    <a:pt x="1307592" y="520445"/>
                  </a:lnTo>
                  <a:lnTo>
                    <a:pt x="1305424" y="477765"/>
                  </a:lnTo>
                  <a:lnTo>
                    <a:pt x="1299034" y="436035"/>
                  </a:lnTo>
                  <a:lnTo>
                    <a:pt x="1288589" y="395387"/>
                  </a:lnTo>
                  <a:lnTo>
                    <a:pt x="1274259" y="355957"/>
                  </a:lnTo>
                  <a:lnTo>
                    <a:pt x="1256210" y="317879"/>
                  </a:lnTo>
                  <a:lnTo>
                    <a:pt x="1234612" y="281285"/>
                  </a:lnTo>
                  <a:lnTo>
                    <a:pt x="1209633" y="246312"/>
                  </a:lnTo>
                  <a:lnTo>
                    <a:pt x="1181441" y="213091"/>
                  </a:lnTo>
                  <a:lnTo>
                    <a:pt x="1150204" y="181758"/>
                  </a:lnTo>
                  <a:lnTo>
                    <a:pt x="1116091" y="152447"/>
                  </a:lnTo>
                  <a:lnTo>
                    <a:pt x="1079271" y="125291"/>
                  </a:lnTo>
                  <a:lnTo>
                    <a:pt x="1039910" y="100425"/>
                  </a:lnTo>
                  <a:lnTo>
                    <a:pt x="998178" y="77982"/>
                  </a:lnTo>
                  <a:lnTo>
                    <a:pt x="954243" y="58097"/>
                  </a:lnTo>
                  <a:lnTo>
                    <a:pt x="908274" y="40903"/>
                  </a:lnTo>
                  <a:lnTo>
                    <a:pt x="860438" y="26535"/>
                  </a:lnTo>
                  <a:lnTo>
                    <a:pt x="810904" y="15127"/>
                  </a:lnTo>
                  <a:lnTo>
                    <a:pt x="759840" y="6812"/>
                  </a:lnTo>
                  <a:lnTo>
                    <a:pt x="707414" y="1725"/>
                  </a:lnTo>
                  <a:lnTo>
                    <a:pt x="65379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45201" y="3131057"/>
              <a:ext cx="1308100" cy="1041400"/>
            </a:xfrm>
            <a:custGeom>
              <a:avLst/>
              <a:gdLst/>
              <a:ahLst/>
              <a:cxnLst/>
              <a:rect l="l" t="t" r="r" b="b"/>
              <a:pathLst>
                <a:path w="1308100" h="1041400">
                  <a:moveTo>
                    <a:pt x="0" y="520445"/>
                  </a:moveTo>
                  <a:lnTo>
                    <a:pt x="2167" y="477765"/>
                  </a:lnTo>
                  <a:lnTo>
                    <a:pt x="8557" y="436035"/>
                  </a:lnTo>
                  <a:lnTo>
                    <a:pt x="19002" y="395387"/>
                  </a:lnTo>
                  <a:lnTo>
                    <a:pt x="33332" y="355957"/>
                  </a:lnTo>
                  <a:lnTo>
                    <a:pt x="51381" y="317879"/>
                  </a:lnTo>
                  <a:lnTo>
                    <a:pt x="72979" y="281285"/>
                  </a:lnTo>
                  <a:lnTo>
                    <a:pt x="97958" y="246312"/>
                  </a:lnTo>
                  <a:lnTo>
                    <a:pt x="126150" y="213091"/>
                  </a:lnTo>
                  <a:lnTo>
                    <a:pt x="157387" y="181758"/>
                  </a:lnTo>
                  <a:lnTo>
                    <a:pt x="191500" y="152447"/>
                  </a:lnTo>
                  <a:lnTo>
                    <a:pt x="228320" y="125291"/>
                  </a:lnTo>
                  <a:lnTo>
                    <a:pt x="267681" y="100425"/>
                  </a:lnTo>
                  <a:lnTo>
                    <a:pt x="309413" y="77982"/>
                  </a:lnTo>
                  <a:lnTo>
                    <a:pt x="353348" y="58097"/>
                  </a:lnTo>
                  <a:lnTo>
                    <a:pt x="399317" y="40903"/>
                  </a:lnTo>
                  <a:lnTo>
                    <a:pt x="447153" y="26535"/>
                  </a:lnTo>
                  <a:lnTo>
                    <a:pt x="496687" y="15127"/>
                  </a:lnTo>
                  <a:lnTo>
                    <a:pt x="547751" y="6812"/>
                  </a:lnTo>
                  <a:lnTo>
                    <a:pt x="600177" y="1725"/>
                  </a:lnTo>
                  <a:lnTo>
                    <a:pt x="653796" y="0"/>
                  </a:lnTo>
                  <a:lnTo>
                    <a:pt x="707414" y="1725"/>
                  </a:lnTo>
                  <a:lnTo>
                    <a:pt x="759840" y="6812"/>
                  </a:lnTo>
                  <a:lnTo>
                    <a:pt x="810904" y="15127"/>
                  </a:lnTo>
                  <a:lnTo>
                    <a:pt x="860438" y="26535"/>
                  </a:lnTo>
                  <a:lnTo>
                    <a:pt x="908274" y="40903"/>
                  </a:lnTo>
                  <a:lnTo>
                    <a:pt x="954243" y="58097"/>
                  </a:lnTo>
                  <a:lnTo>
                    <a:pt x="998178" y="77982"/>
                  </a:lnTo>
                  <a:lnTo>
                    <a:pt x="1039910" y="100425"/>
                  </a:lnTo>
                  <a:lnTo>
                    <a:pt x="1079271" y="125291"/>
                  </a:lnTo>
                  <a:lnTo>
                    <a:pt x="1116091" y="152447"/>
                  </a:lnTo>
                  <a:lnTo>
                    <a:pt x="1150204" y="181758"/>
                  </a:lnTo>
                  <a:lnTo>
                    <a:pt x="1181441" y="213091"/>
                  </a:lnTo>
                  <a:lnTo>
                    <a:pt x="1209633" y="246312"/>
                  </a:lnTo>
                  <a:lnTo>
                    <a:pt x="1234612" y="281285"/>
                  </a:lnTo>
                  <a:lnTo>
                    <a:pt x="1256210" y="317879"/>
                  </a:lnTo>
                  <a:lnTo>
                    <a:pt x="1274259" y="355957"/>
                  </a:lnTo>
                  <a:lnTo>
                    <a:pt x="1288589" y="395387"/>
                  </a:lnTo>
                  <a:lnTo>
                    <a:pt x="1299034" y="436035"/>
                  </a:lnTo>
                  <a:lnTo>
                    <a:pt x="1305424" y="477765"/>
                  </a:lnTo>
                  <a:lnTo>
                    <a:pt x="1307592" y="520445"/>
                  </a:lnTo>
                  <a:lnTo>
                    <a:pt x="1305424" y="563126"/>
                  </a:lnTo>
                  <a:lnTo>
                    <a:pt x="1299034" y="604856"/>
                  </a:lnTo>
                  <a:lnTo>
                    <a:pt x="1288589" y="645504"/>
                  </a:lnTo>
                  <a:lnTo>
                    <a:pt x="1274259" y="684934"/>
                  </a:lnTo>
                  <a:lnTo>
                    <a:pt x="1256210" y="723012"/>
                  </a:lnTo>
                  <a:lnTo>
                    <a:pt x="1234612" y="759606"/>
                  </a:lnTo>
                  <a:lnTo>
                    <a:pt x="1209633" y="794579"/>
                  </a:lnTo>
                  <a:lnTo>
                    <a:pt x="1181441" y="827800"/>
                  </a:lnTo>
                  <a:lnTo>
                    <a:pt x="1150204" y="859133"/>
                  </a:lnTo>
                  <a:lnTo>
                    <a:pt x="1116091" y="888444"/>
                  </a:lnTo>
                  <a:lnTo>
                    <a:pt x="1079271" y="915600"/>
                  </a:lnTo>
                  <a:lnTo>
                    <a:pt x="1039910" y="940466"/>
                  </a:lnTo>
                  <a:lnTo>
                    <a:pt x="998178" y="962909"/>
                  </a:lnTo>
                  <a:lnTo>
                    <a:pt x="954243" y="982794"/>
                  </a:lnTo>
                  <a:lnTo>
                    <a:pt x="908274" y="999988"/>
                  </a:lnTo>
                  <a:lnTo>
                    <a:pt x="860438" y="1014356"/>
                  </a:lnTo>
                  <a:lnTo>
                    <a:pt x="810904" y="1025764"/>
                  </a:lnTo>
                  <a:lnTo>
                    <a:pt x="759840" y="1034079"/>
                  </a:lnTo>
                  <a:lnTo>
                    <a:pt x="707414" y="1039166"/>
                  </a:lnTo>
                  <a:lnTo>
                    <a:pt x="653796" y="1040891"/>
                  </a:lnTo>
                  <a:lnTo>
                    <a:pt x="600177" y="1039166"/>
                  </a:lnTo>
                  <a:lnTo>
                    <a:pt x="547751" y="1034079"/>
                  </a:lnTo>
                  <a:lnTo>
                    <a:pt x="496687" y="1025764"/>
                  </a:lnTo>
                  <a:lnTo>
                    <a:pt x="447153" y="1014356"/>
                  </a:lnTo>
                  <a:lnTo>
                    <a:pt x="399317" y="999988"/>
                  </a:lnTo>
                  <a:lnTo>
                    <a:pt x="353348" y="982794"/>
                  </a:lnTo>
                  <a:lnTo>
                    <a:pt x="309413" y="962909"/>
                  </a:lnTo>
                  <a:lnTo>
                    <a:pt x="267681" y="940466"/>
                  </a:lnTo>
                  <a:lnTo>
                    <a:pt x="228320" y="915600"/>
                  </a:lnTo>
                  <a:lnTo>
                    <a:pt x="191500" y="888444"/>
                  </a:lnTo>
                  <a:lnTo>
                    <a:pt x="157387" y="859133"/>
                  </a:lnTo>
                  <a:lnTo>
                    <a:pt x="126150" y="827800"/>
                  </a:lnTo>
                  <a:lnTo>
                    <a:pt x="97958" y="794579"/>
                  </a:lnTo>
                  <a:lnTo>
                    <a:pt x="72979" y="759606"/>
                  </a:lnTo>
                  <a:lnTo>
                    <a:pt x="51381" y="723012"/>
                  </a:lnTo>
                  <a:lnTo>
                    <a:pt x="33332" y="684934"/>
                  </a:lnTo>
                  <a:lnTo>
                    <a:pt x="19002" y="645504"/>
                  </a:lnTo>
                  <a:lnTo>
                    <a:pt x="8557" y="604856"/>
                  </a:lnTo>
                  <a:lnTo>
                    <a:pt x="2167" y="563126"/>
                  </a:lnTo>
                  <a:lnTo>
                    <a:pt x="0" y="52044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9783" y="3223259"/>
              <a:ext cx="1203960" cy="4648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7403" y="3445763"/>
              <a:ext cx="1188720" cy="4648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2455" y="3669791"/>
              <a:ext cx="1069848" cy="46481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247513" y="3270250"/>
            <a:ext cx="901065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0320" marR="5080" indent="-7620" algn="just">
              <a:lnSpc>
                <a:spcPct val="91600"/>
              </a:lnSpc>
              <a:spcBef>
                <a:spcPts val="254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as  y</a:t>
            </a:r>
            <a:r>
              <a:rPr sz="16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lenguaje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verbal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55392" y="1126236"/>
            <a:ext cx="5546090" cy="5052060"/>
            <a:chOff x="2755392" y="1126236"/>
            <a:chExt cx="5546090" cy="5052060"/>
          </a:xfrm>
        </p:grpSpPr>
        <p:sp>
          <p:nvSpPr>
            <p:cNvPr id="15" name="object 15"/>
            <p:cNvSpPr/>
            <p:nvPr/>
          </p:nvSpPr>
          <p:spPr>
            <a:xfrm>
              <a:off x="5495544" y="2261616"/>
              <a:ext cx="405765" cy="614680"/>
            </a:xfrm>
            <a:custGeom>
              <a:avLst/>
              <a:gdLst/>
              <a:ahLst/>
              <a:cxnLst/>
              <a:rect l="l" t="t" r="r" b="b"/>
              <a:pathLst>
                <a:path w="405764" h="614680">
                  <a:moveTo>
                    <a:pt x="202691" y="0"/>
                  </a:moveTo>
                  <a:lnTo>
                    <a:pt x="0" y="202692"/>
                  </a:lnTo>
                  <a:lnTo>
                    <a:pt x="81025" y="202692"/>
                  </a:lnTo>
                  <a:lnTo>
                    <a:pt x="81025" y="614172"/>
                  </a:lnTo>
                  <a:lnTo>
                    <a:pt x="324357" y="614172"/>
                  </a:lnTo>
                  <a:lnTo>
                    <a:pt x="324357" y="202692"/>
                  </a:lnTo>
                  <a:lnTo>
                    <a:pt x="405383" y="202692"/>
                  </a:lnTo>
                  <a:lnTo>
                    <a:pt x="202691" y="0"/>
                  </a:lnTo>
                  <a:close/>
                </a:path>
              </a:pathLst>
            </a:custGeom>
            <a:solidFill>
              <a:srgbClr val="B1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5392" y="1126236"/>
              <a:ext cx="5545836" cy="505206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23713" y="1286002"/>
            <a:ext cx="75120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34925">
              <a:lnSpc>
                <a:spcPts val="1750"/>
              </a:lnSpc>
              <a:spcBef>
                <a:spcPts val="2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Manera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vestir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93205" y="1350200"/>
            <a:ext cx="1612265" cy="1692275"/>
            <a:chOff x="6093205" y="1350200"/>
            <a:chExt cx="1612265" cy="1692275"/>
          </a:xfrm>
        </p:grpSpPr>
        <p:sp>
          <p:nvSpPr>
            <p:cNvPr id="19" name="object 19"/>
            <p:cNvSpPr/>
            <p:nvPr/>
          </p:nvSpPr>
          <p:spPr>
            <a:xfrm>
              <a:off x="6093205" y="2417445"/>
              <a:ext cx="544830" cy="624840"/>
            </a:xfrm>
            <a:custGeom>
              <a:avLst/>
              <a:gdLst/>
              <a:ahLst/>
              <a:cxnLst/>
              <a:rect l="l" t="t" r="r" b="b"/>
              <a:pathLst>
                <a:path w="544829" h="624839">
                  <a:moveTo>
                    <a:pt x="499618" y="0"/>
                  </a:moveTo>
                  <a:lnTo>
                    <a:pt x="216789" y="44957"/>
                  </a:lnTo>
                  <a:lnTo>
                    <a:pt x="282321" y="92582"/>
                  </a:lnTo>
                  <a:lnTo>
                    <a:pt x="0" y="481710"/>
                  </a:lnTo>
                  <a:lnTo>
                    <a:pt x="196596" y="624458"/>
                  </a:lnTo>
                  <a:lnTo>
                    <a:pt x="479044" y="235330"/>
                  </a:lnTo>
                  <a:lnTo>
                    <a:pt x="544576" y="282828"/>
                  </a:lnTo>
                  <a:lnTo>
                    <a:pt x="499618" y="0"/>
                  </a:lnTo>
                  <a:close/>
                </a:path>
              </a:pathLst>
            </a:custGeom>
            <a:solidFill>
              <a:srgbClr val="B1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19849" y="1363218"/>
              <a:ext cx="1272540" cy="835660"/>
            </a:xfrm>
            <a:custGeom>
              <a:avLst/>
              <a:gdLst/>
              <a:ahLst/>
              <a:cxnLst/>
              <a:rect l="l" t="t" r="r" b="b"/>
              <a:pathLst>
                <a:path w="1272540" h="835660">
                  <a:moveTo>
                    <a:pt x="636270" y="0"/>
                  </a:moveTo>
                  <a:lnTo>
                    <a:pt x="578355" y="1706"/>
                  </a:lnTo>
                  <a:lnTo>
                    <a:pt x="521897" y="6727"/>
                  </a:lnTo>
                  <a:lnTo>
                    <a:pt x="467121" y="14915"/>
                  </a:lnTo>
                  <a:lnTo>
                    <a:pt x="414252" y="26123"/>
                  </a:lnTo>
                  <a:lnTo>
                    <a:pt x="363513" y="40203"/>
                  </a:lnTo>
                  <a:lnTo>
                    <a:pt x="315129" y="57008"/>
                  </a:lnTo>
                  <a:lnTo>
                    <a:pt x="269325" y="76391"/>
                  </a:lnTo>
                  <a:lnTo>
                    <a:pt x="226326" y="98204"/>
                  </a:lnTo>
                  <a:lnTo>
                    <a:pt x="186356" y="122301"/>
                  </a:lnTo>
                  <a:lnTo>
                    <a:pt x="149640" y="148532"/>
                  </a:lnTo>
                  <a:lnTo>
                    <a:pt x="116402" y="176752"/>
                  </a:lnTo>
                  <a:lnTo>
                    <a:pt x="86867" y="206812"/>
                  </a:lnTo>
                  <a:lnTo>
                    <a:pt x="61260" y="238566"/>
                  </a:lnTo>
                  <a:lnTo>
                    <a:pt x="39805" y="271865"/>
                  </a:lnTo>
                  <a:lnTo>
                    <a:pt x="22727" y="306563"/>
                  </a:lnTo>
                  <a:lnTo>
                    <a:pt x="2600" y="379566"/>
                  </a:lnTo>
                  <a:lnTo>
                    <a:pt x="0" y="417576"/>
                  </a:lnTo>
                  <a:lnTo>
                    <a:pt x="2600" y="455585"/>
                  </a:lnTo>
                  <a:lnTo>
                    <a:pt x="22727" y="528588"/>
                  </a:lnTo>
                  <a:lnTo>
                    <a:pt x="39805" y="563286"/>
                  </a:lnTo>
                  <a:lnTo>
                    <a:pt x="61260" y="596585"/>
                  </a:lnTo>
                  <a:lnTo>
                    <a:pt x="86868" y="628339"/>
                  </a:lnTo>
                  <a:lnTo>
                    <a:pt x="116402" y="658399"/>
                  </a:lnTo>
                  <a:lnTo>
                    <a:pt x="149640" y="686619"/>
                  </a:lnTo>
                  <a:lnTo>
                    <a:pt x="186356" y="712851"/>
                  </a:lnTo>
                  <a:lnTo>
                    <a:pt x="226326" y="736947"/>
                  </a:lnTo>
                  <a:lnTo>
                    <a:pt x="269325" y="758760"/>
                  </a:lnTo>
                  <a:lnTo>
                    <a:pt x="315129" y="778143"/>
                  </a:lnTo>
                  <a:lnTo>
                    <a:pt x="363513" y="794948"/>
                  </a:lnTo>
                  <a:lnTo>
                    <a:pt x="414252" y="809028"/>
                  </a:lnTo>
                  <a:lnTo>
                    <a:pt x="467121" y="820236"/>
                  </a:lnTo>
                  <a:lnTo>
                    <a:pt x="521897" y="828424"/>
                  </a:lnTo>
                  <a:lnTo>
                    <a:pt x="578355" y="833445"/>
                  </a:lnTo>
                  <a:lnTo>
                    <a:pt x="636270" y="835152"/>
                  </a:lnTo>
                  <a:lnTo>
                    <a:pt x="694184" y="833445"/>
                  </a:lnTo>
                  <a:lnTo>
                    <a:pt x="750642" y="828424"/>
                  </a:lnTo>
                  <a:lnTo>
                    <a:pt x="805418" y="820236"/>
                  </a:lnTo>
                  <a:lnTo>
                    <a:pt x="858287" y="809028"/>
                  </a:lnTo>
                  <a:lnTo>
                    <a:pt x="909026" y="794948"/>
                  </a:lnTo>
                  <a:lnTo>
                    <a:pt x="957410" y="778143"/>
                  </a:lnTo>
                  <a:lnTo>
                    <a:pt x="1003214" y="758760"/>
                  </a:lnTo>
                  <a:lnTo>
                    <a:pt x="1046213" y="736947"/>
                  </a:lnTo>
                  <a:lnTo>
                    <a:pt x="1086183" y="712851"/>
                  </a:lnTo>
                  <a:lnTo>
                    <a:pt x="1122899" y="686619"/>
                  </a:lnTo>
                  <a:lnTo>
                    <a:pt x="1156137" y="658399"/>
                  </a:lnTo>
                  <a:lnTo>
                    <a:pt x="1185672" y="628339"/>
                  </a:lnTo>
                  <a:lnTo>
                    <a:pt x="1211279" y="596585"/>
                  </a:lnTo>
                  <a:lnTo>
                    <a:pt x="1232734" y="563286"/>
                  </a:lnTo>
                  <a:lnTo>
                    <a:pt x="1249812" y="528588"/>
                  </a:lnTo>
                  <a:lnTo>
                    <a:pt x="1269939" y="455585"/>
                  </a:lnTo>
                  <a:lnTo>
                    <a:pt x="1272540" y="417576"/>
                  </a:lnTo>
                  <a:lnTo>
                    <a:pt x="1269939" y="379566"/>
                  </a:lnTo>
                  <a:lnTo>
                    <a:pt x="1249812" y="306563"/>
                  </a:lnTo>
                  <a:lnTo>
                    <a:pt x="1232734" y="271865"/>
                  </a:lnTo>
                  <a:lnTo>
                    <a:pt x="1211279" y="238566"/>
                  </a:lnTo>
                  <a:lnTo>
                    <a:pt x="1185672" y="206812"/>
                  </a:lnTo>
                  <a:lnTo>
                    <a:pt x="1156137" y="176752"/>
                  </a:lnTo>
                  <a:lnTo>
                    <a:pt x="1122899" y="148532"/>
                  </a:lnTo>
                  <a:lnTo>
                    <a:pt x="1086183" y="122301"/>
                  </a:lnTo>
                  <a:lnTo>
                    <a:pt x="1046213" y="98204"/>
                  </a:lnTo>
                  <a:lnTo>
                    <a:pt x="1003214" y="76391"/>
                  </a:lnTo>
                  <a:lnTo>
                    <a:pt x="957410" y="57008"/>
                  </a:lnTo>
                  <a:lnTo>
                    <a:pt x="909026" y="40203"/>
                  </a:lnTo>
                  <a:lnTo>
                    <a:pt x="858287" y="26123"/>
                  </a:lnTo>
                  <a:lnTo>
                    <a:pt x="805418" y="14915"/>
                  </a:lnTo>
                  <a:lnTo>
                    <a:pt x="750642" y="6727"/>
                  </a:lnTo>
                  <a:lnTo>
                    <a:pt x="694184" y="1706"/>
                  </a:lnTo>
                  <a:lnTo>
                    <a:pt x="63627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19849" y="1363218"/>
              <a:ext cx="1272540" cy="835660"/>
            </a:xfrm>
            <a:custGeom>
              <a:avLst/>
              <a:gdLst/>
              <a:ahLst/>
              <a:cxnLst/>
              <a:rect l="l" t="t" r="r" b="b"/>
              <a:pathLst>
                <a:path w="1272540" h="835660">
                  <a:moveTo>
                    <a:pt x="0" y="417576"/>
                  </a:moveTo>
                  <a:lnTo>
                    <a:pt x="10250" y="342513"/>
                  </a:lnTo>
                  <a:lnTo>
                    <a:pt x="39805" y="271865"/>
                  </a:lnTo>
                  <a:lnTo>
                    <a:pt x="61260" y="238566"/>
                  </a:lnTo>
                  <a:lnTo>
                    <a:pt x="86867" y="206812"/>
                  </a:lnTo>
                  <a:lnTo>
                    <a:pt x="116402" y="176752"/>
                  </a:lnTo>
                  <a:lnTo>
                    <a:pt x="149640" y="148532"/>
                  </a:lnTo>
                  <a:lnTo>
                    <a:pt x="186356" y="122301"/>
                  </a:lnTo>
                  <a:lnTo>
                    <a:pt x="226326" y="98204"/>
                  </a:lnTo>
                  <a:lnTo>
                    <a:pt x="269325" y="76391"/>
                  </a:lnTo>
                  <a:lnTo>
                    <a:pt x="315129" y="57008"/>
                  </a:lnTo>
                  <a:lnTo>
                    <a:pt x="363513" y="40203"/>
                  </a:lnTo>
                  <a:lnTo>
                    <a:pt x="414252" y="26123"/>
                  </a:lnTo>
                  <a:lnTo>
                    <a:pt x="467121" y="14915"/>
                  </a:lnTo>
                  <a:lnTo>
                    <a:pt x="521897" y="6727"/>
                  </a:lnTo>
                  <a:lnTo>
                    <a:pt x="578355" y="1706"/>
                  </a:lnTo>
                  <a:lnTo>
                    <a:pt x="636270" y="0"/>
                  </a:lnTo>
                  <a:lnTo>
                    <a:pt x="694184" y="1706"/>
                  </a:lnTo>
                  <a:lnTo>
                    <a:pt x="750642" y="6727"/>
                  </a:lnTo>
                  <a:lnTo>
                    <a:pt x="805418" y="14915"/>
                  </a:lnTo>
                  <a:lnTo>
                    <a:pt x="858287" y="26123"/>
                  </a:lnTo>
                  <a:lnTo>
                    <a:pt x="909026" y="40203"/>
                  </a:lnTo>
                  <a:lnTo>
                    <a:pt x="957410" y="57008"/>
                  </a:lnTo>
                  <a:lnTo>
                    <a:pt x="1003214" y="76391"/>
                  </a:lnTo>
                  <a:lnTo>
                    <a:pt x="1046213" y="98204"/>
                  </a:lnTo>
                  <a:lnTo>
                    <a:pt x="1086183" y="122301"/>
                  </a:lnTo>
                  <a:lnTo>
                    <a:pt x="1122899" y="148532"/>
                  </a:lnTo>
                  <a:lnTo>
                    <a:pt x="1156137" y="176752"/>
                  </a:lnTo>
                  <a:lnTo>
                    <a:pt x="1185672" y="206812"/>
                  </a:lnTo>
                  <a:lnTo>
                    <a:pt x="1211279" y="238566"/>
                  </a:lnTo>
                  <a:lnTo>
                    <a:pt x="1232734" y="271865"/>
                  </a:lnTo>
                  <a:lnTo>
                    <a:pt x="1249812" y="306563"/>
                  </a:lnTo>
                  <a:lnTo>
                    <a:pt x="1269939" y="379566"/>
                  </a:lnTo>
                  <a:lnTo>
                    <a:pt x="1272540" y="417576"/>
                  </a:lnTo>
                  <a:lnTo>
                    <a:pt x="1269939" y="455585"/>
                  </a:lnTo>
                  <a:lnTo>
                    <a:pt x="1249812" y="528588"/>
                  </a:lnTo>
                  <a:lnTo>
                    <a:pt x="1232734" y="563286"/>
                  </a:lnTo>
                  <a:lnTo>
                    <a:pt x="1211279" y="596585"/>
                  </a:lnTo>
                  <a:lnTo>
                    <a:pt x="1185672" y="628339"/>
                  </a:lnTo>
                  <a:lnTo>
                    <a:pt x="1156137" y="658399"/>
                  </a:lnTo>
                  <a:lnTo>
                    <a:pt x="1122899" y="686619"/>
                  </a:lnTo>
                  <a:lnTo>
                    <a:pt x="1086183" y="712851"/>
                  </a:lnTo>
                  <a:lnTo>
                    <a:pt x="1046213" y="736947"/>
                  </a:lnTo>
                  <a:lnTo>
                    <a:pt x="1003214" y="758760"/>
                  </a:lnTo>
                  <a:lnTo>
                    <a:pt x="957410" y="778143"/>
                  </a:lnTo>
                  <a:lnTo>
                    <a:pt x="909026" y="794948"/>
                  </a:lnTo>
                  <a:lnTo>
                    <a:pt x="858287" y="809028"/>
                  </a:lnTo>
                  <a:lnTo>
                    <a:pt x="805418" y="820236"/>
                  </a:lnTo>
                  <a:lnTo>
                    <a:pt x="750642" y="828424"/>
                  </a:lnTo>
                  <a:lnTo>
                    <a:pt x="694184" y="833445"/>
                  </a:lnTo>
                  <a:lnTo>
                    <a:pt x="636270" y="835152"/>
                  </a:lnTo>
                  <a:lnTo>
                    <a:pt x="578355" y="833445"/>
                  </a:lnTo>
                  <a:lnTo>
                    <a:pt x="521897" y="828424"/>
                  </a:lnTo>
                  <a:lnTo>
                    <a:pt x="467121" y="820236"/>
                  </a:lnTo>
                  <a:lnTo>
                    <a:pt x="414252" y="809028"/>
                  </a:lnTo>
                  <a:lnTo>
                    <a:pt x="363513" y="794948"/>
                  </a:lnTo>
                  <a:lnTo>
                    <a:pt x="315129" y="778143"/>
                  </a:lnTo>
                  <a:lnTo>
                    <a:pt x="269325" y="758760"/>
                  </a:lnTo>
                  <a:lnTo>
                    <a:pt x="226326" y="736947"/>
                  </a:lnTo>
                  <a:lnTo>
                    <a:pt x="186356" y="712851"/>
                  </a:lnTo>
                  <a:lnTo>
                    <a:pt x="149640" y="686619"/>
                  </a:lnTo>
                  <a:lnTo>
                    <a:pt x="116402" y="658399"/>
                  </a:lnTo>
                  <a:lnTo>
                    <a:pt x="86868" y="628339"/>
                  </a:lnTo>
                  <a:lnTo>
                    <a:pt x="61260" y="596585"/>
                  </a:lnTo>
                  <a:lnTo>
                    <a:pt x="39805" y="563286"/>
                  </a:lnTo>
                  <a:lnTo>
                    <a:pt x="22727" y="528588"/>
                  </a:lnTo>
                  <a:lnTo>
                    <a:pt x="2600" y="455585"/>
                  </a:lnTo>
                  <a:lnTo>
                    <a:pt x="0" y="41757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25539" y="1622247"/>
            <a:ext cx="662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Higiene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44158" y="2173160"/>
            <a:ext cx="1815464" cy="1174750"/>
            <a:chOff x="6344158" y="2173160"/>
            <a:chExt cx="1815464" cy="1174750"/>
          </a:xfrm>
        </p:grpSpPr>
        <p:sp>
          <p:nvSpPr>
            <p:cNvPr id="24" name="object 24"/>
            <p:cNvSpPr/>
            <p:nvPr/>
          </p:nvSpPr>
          <p:spPr>
            <a:xfrm>
              <a:off x="6344158" y="2920492"/>
              <a:ext cx="490220" cy="427355"/>
            </a:xfrm>
            <a:custGeom>
              <a:avLst/>
              <a:gdLst/>
              <a:ahLst/>
              <a:cxnLst/>
              <a:rect l="l" t="t" r="r" b="b"/>
              <a:pathLst>
                <a:path w="490220" h="427354">
                  <a:moveTo>
                    <a:pt x="213233" y="0"/>
                  </a:moveTo>
                  <a:lnTo>
                    <a:pt x="253745" y="70104"/>
                  </a:lnTo>
                  <a:lnTo>
                    <a:pt x="0" y="216535"/>
                  </a:lnTo>
                  <a:lnTo>
                    <a:pt x="121538" y="426974"/>
                  </a:lnTo>
                  <a:lnTo>
                    <a:pt x="375158" y="280543"/>
                  </a:lnTo>
                  <a:lnTo>
                    <a:pt x="415670" y="350774"/>
                  </a:lnTo>
                  <a:lnTo>
                    <a:pt x="489838" y="74041"/>
                  </a:lnTo>
                  <a:lnTo>
                    <a:pt x="213233" y="0"/>
                  </a:lnTo>
                  <a:close/>
                </a:path>
              </a:pathLst>
            </a:custGeom>
            <a:solidFill>
              <a:srgbClr val="B1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80098" y="2186178"/>
              <a:ext cx="1266825" cy="833755"/>
            </a:xfrm>
            <a:custGeom>
              <a:avLst/>
              <a:gdLst/>
              <a:ahLst/>
              <a:cxnLst/>
              <a:rect l="l" t="t" r="r" b="b"/>
              <a:pathLst>
                <a:path w="1266825" h="833755">
                  <a:moveTo>
                    <a:pt x="633222" y="0"/>
                  </a:moveTo>
                  <a:lnTo>
                    <a:pt x="575580" y="1702"/>
                  </a:lnTo>
                  <a:lnTo>
                    <a:pt x="519389" y="6713"/>
                  </a:lnTo>
                  <a:lnTo>
                    <a:pt x="464872" y="14885"/>
                  </a:lnTo>
                  <a:lnTo>
                    <a:pt x="412254" y="26071"/>
                  </a:lnTo>
                  <a:lnTo>
                    <a:pt x="361757" y="40123"/>
                  </a:lnTo>
                  <a:lnTo>
                    <a:pt x="313605" y="56895"/>
                  </a:lnTo>
                  <a:lnTo>
                    <a:pt x="268021" y="76241"/>
                  </a:lnTo>
                  <a:lnTo>
                    <a:pt x="225229" y="98012"/>
                  </a:lnTo>
                  <a:lnTo>
                    <a:pt x="185451" y="122062"/>
                  </a:lnTo>
                  <a:lnTo>
                    <a:pt x="148912" y="148245"/>
                  </a:lnTo>
                  <a:lnTo>
                    <a:pt x="115836" y="176412"/>
                  </a:lnTo>
                  <a:lnTo>
                    <a:pt x="86444" y="206417"/>
                  </a:lnTo>
                  <a:lnTo>
                    <a:pt x="60961" y="238113"/>
                  </a:lnTo>
                  <a:lnTo>
                    <a:pt x="39611" y="271353"/>
                  </a:lnTo>
                  <a:lnTo>
                    <a:pt x="22616" y="305990"/>
                  </a:lnTo>
                  <a:lnTo>
                    <a:pt x="2587" y="378867"/>
                  </a:lnTo>
                  <a:lnTo>
                    <a:pt x="0" y="416813"/>
                  </a:lnTo>
                  <a:lnTo>
                    <a:pt x="2587" y="454760"/>
                  </a:lnTo>
                  <a:lnTo>
                    <a:pt x="22616" y="527637"/>
                  </a:lnTo>
                  <a:lnTo>
                    <a:pt x="39611" y="562274"/>
                  </a:lnTo>
                  <a:lnTo>
                    <a:pt x="60961" y="595514"/>
                  </a:lnTo>
                  <a:lnTo>
                    <a:pt x="86444" y="627210"/>
                  </a:lnTo>
                  <a:lnTo>
                    <a:pt x="115836" y="657215"/>
                  </a:lnTo>
                  <a:lnTo>
                    <a:pt x="148912" y="685382"/>
                  </a:lnTo>
                  <a:lnTo>
                    <a:pt x="185451" y="711565"/>
                  </a:lnTo>
                  <a:lnTo>
                    <a:pt x="225229" y="735615"/>
                  </a:lnTo>
                  <a:lnTo>
                    <a:pt x="268021" y="757386"/>
                  </a:lnTo>
                  <a:lnTo>
                    <a:pt x="313605" y="776732"/>
                  </a:lnTo>
                  <a:lnTo>
                    <a:pt x="361757" y="793504"/>
                  </a:lnTo>
                  <a:lnTo>
                    <a:pt x="412254" y="807556"/>
                  </a:lnTo>
                  <a:lnTo>
                    <a:pt x="464872" y="818742"/>
                  </a:lnTo>
                  <a:lnTo>
                    <a:pt x="519389" y="826914"/>
                  </a:lnTo>
                  <a:lnTo>
                    <a:pt x="575580" y="831925"/>
                  </a:lnTo>
                  <a:lnTo>
                    <a:pt x="633222" y="833627"/>
                  </a:lnTo>
                  <a:lnTo>
                    <a:pt x="690863" y="831925"/>
                  </a:lnTo>
                  <a:lnTo>
                    <a:pt x="747054" y="826914"/>
                  </a:lnTo>
                  <a:lnTo>
                    <a:pt x="801571" y="818742"/>
                  </a:lnTo>
                  <a:lnTo>
                    <a:pt x="854189" y="807556"/>
                  </a:lnTo>
                  <a:lnTo>
                    <a:pt x="904686" y="793504"/>
                  </a:lnTo>
                  <a:lnTo>
                    <a:pt x="952838" y="776732"/>
                  </a:lnTo>
                  <a:lnTo>
                    <a:pt x="998422" y="757386"/>
                  </a:lnTo>
                  <a:lnTo>
                    <a:pt x="1041214" y="735615"/>
                  </a:lnTo>
                  <a:lnTo>
                    <a:pt x="1080992" y="711565"/>
                  </a:lnTo>
                  <a:lnTo>
                    <a:pt x="1117531" y="685382"/>
                  </a:lnTo>
                  <a:lnTo>
                    <a:pt x="1150607" y="657215"/>
                  </a:lnTo>
                  <a:lnTo>
                    <a:pt x="1179999" y="627210"/>
                  </a:lnTo>
                  <a:lnTo>
                    <a:pt x="1205482" y="595514"/>
                  </a:lnTo>
                  <a:lnTo>
                    <a:pt x="1226832" y="562274"/>
                  </a:lnTo>
                  <a:lnTo>
                    <a:pt x="1243827" y="527637"/>
                  </a:lnTo>
                  <a:lnTo>
                    <a:pt x="1263856" y="454760"/>
                  </a:lnTo>
                  <a:lnTo>
                    <a:pt x="1266444" y="416813"/>
                  </a:lnTo>
                  <a:lnTo>
                    <a:pt x="1263856" y="378867"/>
                  </a:lnTo>
                  <a:lnTo>
                    <a:pt x="1243827" y="305990"/>
                  </a:lnTo>
                  <a:lnTo>
                    <a:pt x="1226832" y="271353"/>
                  </a:lnTo>
                  <a:lnTo>
                    <a:pt x="1205482" y="238113"/>
                  </a:lnTo>
                  <a:lnTo>
                    <a:pt x="1179999" y="206417"/>
                  </a:lnTo>
                  <a:lnTo>
                    <a:pt x="1150607" y="176412"/>
                  </a:lnTo>
                  <a:lnTo>
                    <a:pt x="1117531" y="148245"/>
                  </a:lnTo>
                  <a:lnTo>
                    <a:pt x="1080992" y="122062"/>
                  </a:lnTo>
                  <a:lnTo>
                    <a:pt x="1041214" y="98012"/>
                  </a:lnTo>
                  <a:lnTo>
                    <a:pt x="998422" y="76241"/>
                  </a:lnTo>
                  <a:lnTo>
                    <a:pt x="952838" y="56895"/>
                  </a:lnTo>
                  <a:lnTo>
                    <a:pt x="904686" y="40123"/>
                  </a:lnTo>
                  <a:lnTo>
                    <a:pt x="854189" y="26071"/>
                  </a:lnTo>
                  <a:lnTo>
                    <a:pt x="801571" y="14885"/>
                  </a:lnTo>
                  <a:lnTo>
                    <a:pt x="747054" y="6713"/>
                  </a:lnTo>
                  <a:lnTo>
                    <a:pt x="690863" y="1702"/>
                  </a:lnTo>
                  <a:lnTo>
                    <a:pt x="63322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80098" y="2186178"/>
              <a:ext cx="1266825" cy="833755"/>
            </a:xfrm>
            <a:custGeom>
              <a:avLst/>
              <a:gdLst/>
              <a:ahLst/>
              <a:cxnLst/>
              <a:rect l="l" t="t" r="r" b="b"/>
              <a:pathLst>
                <a:path w="1266825" h="833755">
                  <a:moveTo>
                    <a:pt x="0" y="416813"/>
                  </a:moveTo>
                  <a:lnTo>
                    <a:pt x="10200" y="341877"/>
                  </a:lnTo>
                  <a:lnTo>
                    <a:pt x="39611" y="271353"/>
                  </a:lnTo>
                  <a:lnTo>
                    <a:pt x="60961" y="238113"/>
                  </a:lnTo>
                  <a:lnTo>
                    <a:pt x="86444" y="206417"/>
                  </a:lnTo>
                  <a:lnTo>
                    <a:pt x="115836" y="176412"/>
                  </a:lnTo>
                  <a:lnTo>
                    <a:pt x="148912" y="148245"/>
                  </a:lnTo>
                  <a:lnTo>
                    <a:pt x="185451" y="122062"/>
                  </a:lnTo>
                  <a:lnTo>
                    <a:pt x="225229" y="98012"/>
                  </a:lnTo>
                  <a:lnTo>
                    <a:pt x="268021" y="76241"/>
                  </a:lnTo>
                  <a:lnTo>
                    <a:pt x="313605" y="56895"/>
                  </a:lnTo>
                  <a:lnTo>
                    <a:pt x="361757" y="40123"/>
                  </a:lnTo>
                  <a:lnTo>
                    <a:pt x="412254" y="26071"/>
                  </a:lnTo>
                  <a:lnTo>
                    <a:pt x="464872" y="14885"/>
                  </a:lnTo>
                  <a:lnTo>
                    <a:pt x="519389" y="6713"/>
                  </a:lnTo>
                  <a:lnTo>
                    <a:pt x="575580" y="1702"/>
                  </a:lnTo>
                  <a:lnTo>
                    <a:pt x="633222" y="0"/>
                  </a:lnTo>
                  <a:lnTo>
                    <a:pt x="690863" y="1702"/>
                  </a:lnTo>
                  <a:lnTo>
                    <a:pt x="747054" y="6713"/>
                  </a:lnTo>
                  <a:lnTo>
                    <a:pt x="801571" y="14885"/>
                  </a:lnTo>
                  <a:lnTo>
                    <a:pt x="854189" y="26071"/>
                  </a:lnTo>
                  <a:lnTo>
                    <a:pt x="904686" y="40123"/>
                  </a:lnTo>
                  <a:lnTo>
                    <a:pt x="952838" y="56895"/>
                  </a:lnTo>
                  <a:lnTo>
                    <a:pt x="998422" y="76241"/>
                  </a:lnTo>
                  <a:lnTo>
                    <a:pt x="1041214" y="98012"/>
                  </a:lnTo>
                  <a:lnTo>
                    <a:pt x="1080992" y="122062"/>
                  </a:lnTo>
                  <a:lnTo>
                    <a:pt x="1117531" y="148245"/>
                  </a:lnTo>
                  <a:lnTo>
                    <a:pt x="1150607" y="176412"/>
                  </a:lnTo>
                  <a:lnTo>
                    <a:pt x="1179999" y="206417"/>
                  </a:lnTo>
                  <a:lnTo>
                    <a:pt x="1205482" y="238113"/>
                  </a:lnTo>
                  <a:lnTo>
                    <a:pt x="1226832" y="271353"/>
                  </a:lnTo>
                  <a:lnTo>
                    <a:pt x="1243827" y="305990"/>
                  </a:lnTo>
                  <a:lnTo>
                    <a:pt x="1263856" y="378867"/>
                  </a:lnTo>
                  <a:lnTo>
                    <a:pt x="1266444" y="416813"/>
                  </a:lnTo>
                  <a:lnTo>
                    <a:pt x="1263856" y="454760"/>
                  </a:lnTo>
                  <a:lnTo>
                    <a:pt x="1243827" y="527637"/>
                  </a:lnTo>
                  <a:lnTo>
                    <a:pt x="1226832" y="562274"/>
                  </a:lnTo>
                  <a:lnTo>
                    <a:pt x="1205482" y="595514"/>
                  </a:lnTo>
                  <a:lnTo>
                    <a:pt x="1179999" y="627210"/>
                  </a:lnTo>
                  <a:lnTo>
                    <a:pt x="1150607" y="657215"/>
                  </a:lnTo>
                  <a:lnTo>
                    <a:pt x="1117531" y="685382"/>
                  </a:lnTo>
                  <a:lnTo>
                    <a:pt x="1080992" y="711565"/>
                  </a:lnTo>
                  <a:lnTo>
                    <a:pt x="1041214" y="735615"/>
                  </a:lnTo>
                  <a:lnTo>
                    <a:pt x="998422" y="757386"/>
                  </a:lnTo>
                  <a:lnTo>
                    <a:pt x="952838" y="776732"/>
                  </a:lnTo>
                  <a:lnTo>
                    <a:pt x="904686" y="793504"/>
                  </a:lnTo>
                  <a:lnTo>
                    <a:pt x="854189" y="807556"/>
                  </a:lnTo>
                  <a:lnTo>
                    <a:pt x="801571" y="818742"/>
                  </a:lnTo>
                  <a:lnTo>
                    <a:pt x="747054" y="826914"/>
                  </a:lnTo>
                  <a:lnTo>
                    <a:pt x="690863" y="831925"/>
                  </a:lnTo>
                  <a:lnTo>
                    <a:pt x="633222" y="833627"/>
                  </a:lnTo>
                  <a:lnTo>
                    <a:pt x="575580" y="831925"/>
                  </a:lnTo>
                  <a:lnTo>
                    <a:pt x="519389" y="826914"/>
                  </a:lnTo>
                  <a:lnTo>
                    <a:pt x="464872" y="818742"/>
                  </a:lnTo>
                  <a:lnTo>
                    <a:pt x="412254" y="807556"/>
                  </a:lnTo>
                  <a:lnTo>
                    <a:pt x="361757" y="793504"/>
                  </a:lnTo>
                  <a:lnTo>
                    <a:pt x="313605" y="776732"/>
                  </a:lnTo>
                  <a:lnTo>
                    <a:pt x="268021" y="757386"/>
                  </a:lnTo>
                  <a:lnTo>
                    <a:pt x="225229" y="735615"/>
                  </a:lnTo>
                  <a:lnTo>
                    <a:pt x="185451" y="711565"/>
                  </a:lnTo>
                  <a:lnTo>
                    <a:pt x="148912" y="685382"/>
                  </a:lnTo>
                  <a:lnTo>
                    <a:pt x="115836" y="657215"/>
                  </a:lnTo>
                  <a:lnTo>
                    <a:pt x="86444" y="627210"/>
                  </a:lnTo>
                  <a:lnTo>
                    <a:pt x="60961" y="595514"/>
                  </a:lnTo>
                  <a:lnTo>
                    <a:pt x="39611" y="562274"/>
                  </a:lnTo>
                  <a:lnTo>
                    <a:pt x="22616" y="527637"/>
                  </a:lnTo>
                  <a:lnTo>
                    <a:pt x="2587" y="454760"/>
                  </a:lnTo>
                  <a:lnTo>
                    <a:pt x="0" y="4168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251954" y="2334005"/>
            <a:ext cx="521970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0320" marR="5080" indent="-7620">
              <a:lnSpc>
                <a:spcPts val="1750"/>
              </a:lnSpc>
              <a:spcBef>
                <a:spcPts val="2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ar la 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mano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512052" y="3221672"/>
            <a:ext cx="2005964" cy="859790"/>
            <a:chOff x="6512052" y="3221672"/>
            <a:chExt cx="2005964" cy="859790"/>
          </a:xfrm>
        </p:grpSpPr>
        <p:sp>
          <p:nvSpPr>
            <p:cNvPr id="29" name="object 29"/>
            <p:cNvSpPr/>
            <p:nvPr/>
          </p:nvSpPr>
          <p:spPr>
            <a:xfrm>
              <a:off x="6512052" y="3447288"/>
              <a:ext cx="387350" cy="405765"/>
            </a:xfrm>
            <a:custGeom>
              <a:avLst/>
              <a:gdLst/>
              <a:ahLst/>
              <a:cxnLst/>
              <a:rect l="l" t="t" r="r" b="b"/>
              <a:pathLst>
                <a:path w="387350" h="405764">
                  <a:moveTo>
                    <a:pt x="193548" y="0"/>
                  </a:moveTo>
                  <a:lnTo>
                    <a:pt x="193548" y="81025"/>
                  </a:lnTo>
                  <a:lnTo>
                    <a:pt x="0" y="81025"/>
                  </a:lnTo>
                  <a:lnTo>
                    <a:pt x="0" y="324357"/>
                  </a:lnTo>
                  <a:lnTo>
                    <a:pt x="193548" y="324357"/>
                  </a:lnTo>
                  <a:lnTo>
                    <a:pt x="193548" y="405384"/>
                  </a:lnTo>
                  <a:lnTo>
                    <a:pt x="387096" y="202692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B1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82790" y="3234690"/>
              <a:ext cx="1422400" cy="833755"/>
            </a:xfrm>
            <a:custGeom>
              <a:avLst/>
              <a:gdLst/>
              <a:ahLst/>
              <a:cxnLst/>
              <a:rect l="l" t="t" r="r" b="b"/>
              <a:pathLst>
                <a:path w="1422400" h="833754">
                  <a:moveTo>
                    <a:pt x="710945" y="0"/>
                  </a:moveTo>
                  <a:lnTo>
                    <a:pt x="652632" y="1381"/>
                  </a:lnTo>
                  <a:lnTo>
                    <a:pt x="595617" y="5454"/>
                  </a:lnTo>
                  <a:lnTo>
                    <a:pt x="540084" y="12110"/>
                  </a:lnTo>
                  <a:lnTo>
                    <a:pt x="486216" y="21244"/>
                  </a:lnTo>
                  <a:lnTo>
                    <a:pt x="434197" y="32748"/>
                  </a:lnTo>
                  <a:lnTo>
                    <a:pt x="384208" y="46514"/>
                  </a:lnTo>
                  <a:lnTo>
                    <a:pt x="336432" y="62436"/>
                  </a:lnTo>
                  <a:lnTo>
                    <a:pt x="291053" y="80406"/>
                  </a:lnTo>
                  <a:lnTo>
                    <a:pt x="248253" y="100317"/>
                  </a:lnTo>
                  <a:lnTo>
                    <a:pt x="208216" y="122062"/>
                  </a:lnTo>
                  <a:lnTo>
                    <a:pt x="171124" y="145535"/>
                  </a:lnTo>
                  <a:lnTo>
                    <a:pt x="137160" y="170627"/>
                  </a:lnTo>
                  <a:lnTo>
                    <a:pt x="106506" y="197231"/>
                  </a:lnTo>
                  <a:lnTo>
                    <a:pt x="79347" y="225241"/>
                  </a:lnTo>
                  <a:lnTo>
                    <a:pt x="36240" y="285048"/>
                  </a:lnTo>
                  <a:lnTo>
                    <a:pt x="9304" y="349192"/>
                  </a:lnTo>
                  <a:lnTo>
                    <a:pt x="0" y="416814"/>
                  </a:lnTo>
                  <a:lnTo>
                    <a:pt x="2356" y="451006"/>
                  </a:lnTo>
                  <a:lnTo>
                    <a:pt x="20659" y="516995"/>
                  </a:lnTo>
                  <a:lnTo>
                    <a:pt x="55864" y="579078"/>
                  </a:lnTo>
                  <a:lnTo>
                    <a:pt x="106506" y="636396"/>
                  </a:lnTo>
                  <a:lnTo>
                    <a:pt x="137160" y="663000"/>
                  </a:lnTo>
                  <a:lnTo>
                    <a:pt x="171124" y="688092"/>
                  </a:lnTo>
                  <a:lnTo>
                    <a:pt x="208216" y="711565"/>
                  </a:lnTo>
                  <a:lnTo>
                    <a:pt x="248253" y="733310"/>
                  </a:lnTo>
                  <a:lnTo>
                    <a:pt x="291053" y="753221"/>
                  </a:lnTo>
                  <a:lnTo>
                    <a:pt x="336432" y="771191"/>
                  </a:lnTo>
                  <a:lnTo>
                    <a:pt x="384208" y="787113"/>
                  </a:lnTo>
                  <a:lnTo>
                    <a:pt x="434197" y="800879"/>
                  </a:lnTo>
                  <a:lnTo>
                    <a:pt x="486216" y="812383"/>
                  </a:lnTo>
                  <a:lnTo>
                    <a:pt x="540084" y="821517"/>
                  </a:lnTo>
                  <a:lnTo>
                    <a:pt x="595617" y="828173"/>
                  </a:lnTo>
                  <a:lnTo>
                    <a:pt x="652632" y="832246"/>
                  </a:lnTo>
                  <a:lnTo>
                    <a:pt x="710945" y="833628"/>
                  </a:lnTo>
                  <a:lnTo>
                    <a:pt x="769259" y="832246"/>
                  </a:lnTo>
                  <a:lnTo>
                    <a:pt x="826274" y="828173"/>
                  </a:lnTo>
                  <a:lnTo>
                    <a:pt x="881807" y="821517"/>
                  </a:lnTo>
                  <a:lnTo>
                    <a:pt x="935675" y="812383"/>
                  </a:lnTo>
                  <a:lnTo>
                    <a:pt x="987694" y="800879"/>
                  </a:lnTo>
                  <a:lnTo>
                    <a:pt x="1037683" y="787113"/>
                  </a:lnTo>
                  <a:lnTo>
                    <a:pt x="1085459" y="771191"/>
                  </a:lnTo>
                  <a:lnTo>
                    <a:pt x="1130838" y="753221"/>
                  </a:lnTo>
                  <a:lnTo>
                    <a:pt x="1173638" y="733310"/>
                  </a:lnTo>
                  <a:lnTo>
                    <a:pt x="1213675" y="711565"/>
                  </a:lnTo>
                  <a:lnTo>
                    <a:pt x="1250767" y="688092"/>
                  </a:lnTo>
                  <a:lnTo>
                    <a:pt x="1284731" y="663000"/>
                  </a:lnTo>
                  <a:lnTo>
                    <a:pt x="1315385" y="636396"/>
                  </a:lnTo>
                  <a:lnTo>
                    <a:pt x="1342544" y="608386"/>
                  </a:lnTo>
                  <a:lnTo>
                    <a:pt x="1385651" y="548579"/>
                  </a:lnTo>
                  <a:lnTo>
                    <a:pt x="1412587" y="484435"/>
                  </a:lnTo>
                  <a:lnTo>
                    <a:pt x="1421891" y="416814"/>
                  </a:lnTo>
                  <a:lnTo>
                    <a:pt x="1419535" y="382621"/>
                  </a:lnTo>
                  <a:lnTo>
                    <a:pt x="1401232" y="316632"/>
                  </a:lnTo>
                  <a:lnTo>
                    <a:pt x="1366027" y="254549"/>
                  </a:lnTo>
                  <a:lnTo>
                    <a:pt x="1315385" y="197231"/>
                  </a:lnTo>
                  <a:lnTo>
                    <a:pt x="1284731" y="170627"/>
                  </a:lnTo>
                  <a:lnTo>
                    <a:pt x="1250767" y="145535"/>
                  </a:lnTo>
                  <a:lnTo>
                    <a:pt x="1213675" y="122062"/>
                  </a:lnTo>
                  <a:lnTo>
                    <a:pt x="1173638" y="100317"/>
                  </a:lnTo>
                  <a:lnTo>
                    <a:pt x="1130838" y="80406"/>
                  </a:lnTo>
                  <a:lnTo>
                    <a:pt x="1085459" y="62436"/>
                  </a:lnTo>
                  <a:lnTo>
                    <a:pt x="1037683" y="46514"/>
                  </a:lnTo>
                  <a:lnTo>
                    <a:pt x="987694" y="32748"/>
                  </a:lnTo>
                  <a:lnTo>
                    <a:pt x="935675" y="21244"/>
                  </a:lnTo>
                  <a:lnTo>
                    <a:pt x="881807" y="12110"/>
                  </a:lnTo>
                  <a:lnTo>
                    <a:pt x="826274" y="5454"/>
                  </a:lnTo>
                  <a:lnTo>
                    <a:pt x="769259" y="1381"/>
                  </a:lnTo>
                  <a:lnTo>
                    <a:pt x="71094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82790" y="3234690"/>
              <a:ext cx="1422400" cy="833755"/>
            </a:xfrm>
            <a:custGeom>
              <a:avLst/>
              <a:gdLst/>
              <a:ahLst/>
              <a:cxnLst/>
              <a:rect l="l" t="t" r="r" b="b"/>
              <a:pathLst>
                <a:path w="1422400" h="833754">
                  <a:moveTo>
                    <a:pt x="0" y="416814"/>
                  </a:moveTo>
                  <a:lnTo>
                    <a:pt x="9304" y="349192"/>
                  </a:lnTo>
                  <a:lnTo>
                    <a:pt x="36240" y="285048"/>
                  </a:lnTo>
                  <a:lnTo>
                    <a:pt x="79347" y="225241"/>
                  </a:lnTo>
                  <a:lnTo>
                    <a:pt x="106506" y="197231"/>
                  </a:lnTo>
                  <a:lnTo>
                    <a:pt x="137160" y="170627"/>
                  </a:lnTo>
                  <a:lnTo>
                    <a:pt x="171124" y="145535"/>
                  </a:lnTo>
                  <a:lnTo>
                    <a:pt x="208216" y="122062"/>
                  </a:lnTo>
                  <a:lnTo>
                    <a:pt x="248253" y="100317"/>
                  </a:lnTo>
                  <a:lnTo>
                    <a:pt x="291053" y="80406"/>
                  </a:lnTo>
                  <a:lnTo>
                    <a:pt x="336432" y="62436"/>
                  </a:lnTo>
                  <a:lnTo>
                    <a:pt x="384208" y="46514"/>
                  </a:lnTo>
                  <a:lnTo>
                    <a:pt x="434197" y="32748"/>
                  </a:lnTo>
                  <a:lnTo>
                    <a:pt x="486216" y="21244"/>
                  </a:lnTo>
                  <a:lnTo>
                    <a:pt x="540084" y="12110"/>
                  </a:lnTo>
                  <a:lnTo>
                    <a:pt x="595617" y="5454"/>
                  </a:lnTo>
                  <a:lnTo>
                    <a:pt x="652632" y="1381"/>
                  </a:lnTo>
                  <a:lnTo>
                    <a:pt x="710945" y="0"/>
                  </a:lnTo>
                  <a:lnTo>
                    <a:pt x="769259" y="1381"/>
                  </a:lnTo>
                  <a:lnTo>
                    <a:pt x="826274" y="5454"/>
                  </a:lnTo>
                  <a:lnTo>
                    <a:pt x="881807" y="12110"/>
                  </a:lnTo>
                  <a:lnTo>
                    <a:pt x="935675" y="21244"/>
                  </a:lnTo>
                  <a:lnTo>
                    <a:pt x="987694" y="32748"/>
                  </a:lnTo>
                  <a:lnTo>
                    <a:pt x="1037683" y="46514"/>
                  </a:lnTo>
                  <a:lnTo>
                    <a:pt x="1085459" y="62436"/>
                  </a:lnTo>
                  <a:lnTo>
                    <a:pt x="1130838" y="80406"/>
                  </a:lnTo>
                  <a:lnTo>
                    <a:pt x="1173638" y="100317"/>
                  </a:lnTo>
                  <a:lnTo>
                    <a:pt x="1213675" y="122062"/>
                  </a:lnTo>
                  <a:lnTo>
                    <a:pt x="1250767" y="145535"/>
                  </a:lnTo>
                  <a:lnTo>
                    <a:pt x="1284731" y="170627"/>
                  </a:lnTo>
                  <a:lnTo>
                    <a:pt x="1315385" y="197231"/>
                  </a:lnTo>
                  <a:lnTo>
                    <a:pt x="1342544" y="225241"/>
                  </a:lnTo>
                  <a:lnTo>
                    <a:pt x="1385651" y="285048"/>
                  </a:lnTo>
                  <a:lnTo>
                    <a:pt x="1412587" y="349192"/>
                  </a:lnTo>
                  <a:lnTo>
                    <a:pt x="1421891" y="416814"/>
                  </a:lnTo>
                  <a:lnTo>
                    <a:pt x="1419535" y="451006"/>
                  </a:lnTo>
                  <a:lnTo>
                    <a:pt x="1401232" y="516995"/>
                  </a:lnTo>
                  <a:lnTo>
                    <a:pt x="1366027" y="579078"/>
                  </a:lnTo>
                  <a:lnTo>
                    <a:pt x="1315385" y="636396"/>
                  </a:lnTo>
                  <a:lnTo>
                    <a:pt x="1284731" y="663000"/>
                  </a:lnTo>
                  <a:lnTo>
                    <a:pt x="1250767" y="688092"/>
                  </a:lnTo>
                  <a:lnTo>
                    <a:pt x="1213675" y="711565"/>
                  </a:lnTo>
                  <a:lnTo>
                    <a:pt x="1173638" y="733310"/>
                  </a:lnTo>
                  <a:lnTo>
                    <a:pt x="1130838" y="753221"/>
                  </a:lnTo>
                  <a:lnTo>
                    <a:pt x="1085459" y="771191"/>
                  </a:lnTo>
                  <a:lnTo>
                    <a:pt x="1037683" y="787113"/>
                  </a:lnTo>
                  <a:lnTo>
                    <a:pt x="987694" y="800879"/>
                  </a:lnTo>
                  <a:lnTo>
                    <a:pt x="935675" y="812383"/>
                  </a:lnTo>
                  <a:lnTo>
                    <a:pt x="881807" y="821517"/>
                  </a:lnTo>
                  <a:lnTo>
                    <a:pt x="826274" y="828173"/>
                  </a:lnTo>
                  <a:lnTo>
                    <a:pt x="769259" y="832246"/>
                  </a:lnTo>
                  <a:lnTo>
                    <a:pt x="710945" y="833628"/>
                  </a:lnTo>
                  <a:lnTo>
                    <a:pt x="652632" y="832246"/>
                  </a:lnTo>
                  <a:lnTo>
                    <a:pt x="595617" y="828173"/>
                  </a:lnTo>
                  <a:lnTo>
                    <a:pt x="540084" y="821517"/>
                  </a:lnTo>
                  <a:lnTo>
                    <a:pt x="486216" y="812383"/>
                  </a:lnTo>
                  <a:lnTo>
                    <a:pt x="434197" y="800879"/>
                  </a:lnTo>
                  <a:lnTo>
                    <a:pt x="384208" y="787113"/>
                  </a:lnTo>
                  <a:lnTo>
                    <a:pt x="336432" y="771191"/>
                  </a:lnTo>
                  <a:lnTo>
                    <a:pt x="291053" y="753221"/>
                  </a:lnTo>
                  <a:lnTo>
                    <a:pt x="248253" y="733310"/>
                  </a:lnTo>
                  <a:lnTo>
                    <a:pt x="208216" y="711565"/>
                  </a:lnTo>
                  <a:lnTo>
                    <a:pt x="171124" y="688092"/>
                  </a:lnTo>
                  <a:lnTo>
                    <a:pt x="137160" y="663000"/>
                  </a:lnTo>
                  <a:lnTo>
                    <a:pt x="106506" y="636396"/>
                  </a:lnTo>
                  <a:lnTo>
                    <a:pt x="79347" y="608386"/>
                  </a:lnTo>
                  <a:lnTo>
                    <a:pt x="36240" y="548579"/>
                  </a:lnTo>
                  <a:lnTo>
                    <a:pt x="9304" y="484435"/>
                  </a:lnTo>
                  <a:lnTo>
                    <a:pt x="0" y="416814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70826" y="3381883"/>
            <a:ext cx="847090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98120" marR="5080" indent="-186055">
              <a:lnSpc>
                <a:spcPts val="1750"/>
              </a:lnSpc>
              <a:spcBef>
                <a:spcPts val="2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Exp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esi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ó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n  facial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40250" y="3480561"/>
            <a:ext cx="2465705" cy="1560830"/>
          </a:xfrm>
          <a:custGeom>
            <a:avLst/>
            <a:gdLst/>
            <a:ahLst/>
            <a:cxnLst/>
            <a:rect l="l" t="t" r="r" b="b"/>
            <a:pathLst>
              <a:path w="2465704" h="1560829">
                <a:moveTo>
                  <a:pt x="360807" y="317881"/>
                </a:moveTo>
                <a:lnTo>
                  <a:pt x="352679" y="75069"/>
                </a:lnTo>
                <a:lnTo>
                  <a:pt x="174371" y="80899"/>
                </a:lnTo>
                <a:lnTo>
                  <a:pt x="171577" y="0"/>
                </a:lnTo>
                <a:lnTo>
                  <a:pt x="0" y="208280"/>
                </a:lnTo>
                <a:lnTo>
                  <a:pt x="185039" y="404749"/>
                </a:lnTo>
                <a:lnTo>
                  <a:pt x="182372" y="323850"/>
                </a:lnTo>
                <a:lnTo>
                  <a:pt x="360807" y="317881"/>
                </a:lnTo>
                <a:close/>
              </a:path>
              <a:path w="2465704" h="1560829">
                <a:moveTo>
                  <a:pt x="1400810" y="1351407"/>
                </a:moveTo>
                <a:lnTo>
                  <a:pt x="1319784" y="1354201"/>
                </a:lnTo>
                <a:lnTo>
                  <a:pt x="1305687" y="941324"/>
                </a:lnTo>
                <a:lnTo>
                  <a:pt x="1062736" y="949579"/>
                </a:lnTo>
                <a:lnTo>
                  <a:pt x="1076960" y="1362456"/>
                </a:lnTo>
                <a:lnTo>
                  <a:pt x="995934" y="1365250"/>
                </a:lnTo>
                <a:lnTo>
                  <a:pt x="1205357" y="1560703"/>
                </a:lnTo>
                <a:lnTo>
                  <a:pt x="1400810" y="1351407"/>
                </a:lnTo>
                <a:close/>
              </a:path>
              <a:path w="2465704" h="1560829">
                <a:moveTo>
                  <a:pt x="2233803" y="1110869"/>
                </a:moveTo>
                <a:lnTo>
                  <a:pt x="2172335" y="1163701"/>
                </a:lnTo>
                <a:lnTo>
                  <a:pt x="1820037" y="753872"/>
                </a:lnTo>
                <a:lnTo>
                  <a:pt x="1635760" y="912368"/>
                </a:lnTo>
                <a:lnTo>
                  <a:pt x="1988045" y="1322070"/>
                </a:lnTo>
                <a:lnTo>
                  <a:pt x="1926590" y="1374902"/>
                </a:lnTo>
                <a:lnTo>
                  <a:pt x="2212213" y="1396492"/>
                </a:lnTo>
                <a:lnTo>
                  <a:pt x="2233803" y="1110869"/>
                </a:lnTo>
                <a:close/>
              </a:path>
              <a:path w="2465704" h="1560829">
                <a:moveTo>
                  <a:pt x="2465705" y="806958"/>
                </a:moveTo>
                <a:lnTo>
                  <a:pt x="2372360" y="536194"/>
                </a:lnTo>
                <a:lnTo>
                  <a:pt x="2336927" y="609092"/>
                </a:lnTo>
                <a:lnTo>
                  <a:pt x="1988439" y="439420"/>
                </a:lnTo>
                <a:lnTo>
                  <a:pt x="1882013" y="657860"/>
                </a:lnTo>
                <a:lnTo>
                  <a:pt x="2230501" y="827532"/>
                </a:lnTo>
                <a:lnTo>
                  <a:pt x="2195068" y="900303"/>
                </a:lnTo>
                <a:lnTo>
                  <a:pt x="2465705" y="806958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409180" y="4481322"/>
            <a:ext cx="633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Sonreír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26960" y="5233796"/>
            <a:ext cx="725170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30480">
              <a:lnSpc>
                <a:spcPts val="1750"/>
              </a:lnSpc>
              <a:spcBef>
                <a:spcPts val="29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Postura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92395" y="5479796"/>
            <a:ext cx="1155700" cy="492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Gesticulación</a:t>
            </a:r>
            <a:endParaRPr sz="1600">
              <a:latin typeface="Calibri"/>
              <a:cs typeface="Calibri"/>
            </a:endParaRPr>
          </a:p>
          <a:p>
            <a:pPr marL="27305">
              <a:lnSpc>
                <a:spcPts val="1835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manos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16477" y="5233796"/>
            <a:ext cx="798830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55904" marR="5080" indent="-243840">
              <a:lnSpc>
                <a:spcPts val="1750"/>
              </a:lnSpc>
              <a:spcBef>
                <a:spcPts val="2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Manías</a:t>
            </a:r>
            <a:r>
              <a:rPr sz="16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tics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46145" y="4369689"/>
            <a:ext cx="580390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8895" marR="5080" indent="-36830">
              <a:lnSpc>
                <a:spcPts val="1750"/>
              </a:lnSpc>
              <a:spcBef>
                <a:spcPts val="2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Comer 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chicle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47745" y="3564128"/>
            <a:ext cx="1045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Pu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idad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39997" y="2485389"/>
            <a:ext cx="508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Móvil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93845" y="1582928"/>
            <a:ext cx="78041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46685" marR="5080" indent="-134620">
              <a:lnSpc>
                <a:spcPts val="1750"/>
              </a:lnSpc>
              <a:spcBef>
                <a:spcPts val="2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visual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7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5501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8.</a:t>
            </a:r>
            <a:r>
              <a:rPr sz="40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0000"/>
                </a:solidFill>
                <a:latin typeface="Calibri"/>
                <a:cs typeface="Calibri"/>
              </a:rPr>
              <a:t>entrevista</a:t>
            </a:r>
            <a:r>
              <a:rPr sz="40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0000"/>
                </a:solidFill>
                <a:latin typeface="Calibri"/>
                <a:cs typeface="Calibri"/>
              </a:rPr>
              <a:t>trabajo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0822" y="2241626"/>
            <a:ext cx="41224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Entrevista</a:t>
            </a:r>
            <a:r>
              <a:rPr sz="1600" spc="-5" dirty="0">
                <a:latin typeface="Calibri"/>
                <a:cs typeface="Calibri"/>
              </a:rPr>
              <a:t> altamente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estructurada,</a:t>
            </a:r>
            <a:r>
              <a:rPr sz="1600" spc="-10" dirty="0">
                <a:latin typeface="Calibri"/>
                <a:cs typeface="Calibri"/>
              </a:rPr>
              <a:t> profunda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detallada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822" y="2973704"/>
            <a:ext cx="40932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entrevistado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responder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forma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abierta describiendo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 que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hizo,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dijo,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pensó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sintió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durante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experiencia </a:t>
            </a:r>
            <a:r>
              <a:rPr sz="1600" spc="-15" dirty="0">
                <a:latin typeface="Calibri"/>
                <a:cs typeface="Calibri"/>
              </a:rPr>
              <a:t>concreta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822" y="3949446"/>
            <a:ext cx="4269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Narrar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acciones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concretas,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fueron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él</a:t>
            </a:r>
            <a:r>
              <a:rPr sz="1600" dirty="0">
                <a:latin typeface="Calibri"/>
                <a:cs typeface="Calibri"/>
              </a:rPr>
              <a:t> las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vivió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822" y="4804409"/>
            <a:ext cx="4236085" cy="511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Objetivo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averiguar </a:t>
            </a:r>
            <a:r>
              <a:rPr sz="1600" spc="-5" dirty="0">
                <a:latin typeface="Calibri"/>
                <a:cs typeface="Calibri"/>
              </a:rPr>
              <a:t>los motivos, habilidades 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conocimientos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entrevistado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1746" y="2241626"/>
            <a:ext cx="3540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Calibri"/>
                <a:cs typeface="Calibri"/>
              </a:rPr>
              <a:t>Para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evitar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desvíos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información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usar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preguntas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más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directas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8946" y="2973704"/>
            <a:ext cx="34518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¿Qué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hizo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 </a:t>
            </a:r>
            <a:r>
              <a:rPr sz="1600" spc="-5" dirty="0">
                <a:latin typeface="Calibri"/>
                <a:cs typeface="Calibri"/>
              </a:rPr>
              <a:t>llegase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esa situación?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¿Qué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pensó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esa situación?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¿Cuál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era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papel?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¿Qué </a:t>
            </a:r>
            <a:r>
              <a:rPr sz="1600" spc="-15" dirty="0">
                <a:latin typeface="Calibri"/>
                <a:cs typeface="Calibri"/>
              </a:rPr>
              <a:t>hizo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usted?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¿Qué resultado</a:t>
            </a:r>
            <a:r>
              <a:rPr sz="1600" spc="-5" dirty="0">
                <a:latin typeface="Calibri"/>
                <a:cs typeface="Calibri"/>
              </a:rPr>
              <a:t> se </a:t>
            </a:r>
            <a:r>
              <a:rPr sz="1600" spc="-10" dirty="0">
                <a:latin typeface="Calibri"/>
                <a:cs typeface="Calibri"/>
              </a:rPr>
              <a:t>produjo?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8192" y="1213103"/>
            <a:ext cx="4269105" cy="368935"/>
          </a:xfrm>
          <a:prstGeom prst="rect">
            <a:avLst/>
          </a:prstGeom>
          <a:solidFill>
            <a:srgbClr val="C5D9F0"/>
          </a:solidFill>
          <a:ln w="9144">
            <a:solidFill>
              <a:srgbClr val="497DBA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66825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El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incidente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crítico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408" y="5580888"/>
            <a:ext cx="1022604" cy="40081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96569" y="5616041"/>
            <a:ext cx="3083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4"/>
              </a:rPr>
              <a:t>Búsqueda:</a:t>
            </a:r>
            <a:r>
              <a:rPr sz="1400" b="1" spc="-55" dirty="0">
                <a:latin typeface="Calibri"/>
                <a:cs typeface="Calibri"/>
                <a:hlinkClick r:id="rId4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4"/>
              </a:rPr>
              <a:t>“El sexismo</a:t>
            </a:r>
            <a:r>
              <a:rPr sz="1400" b="1" spc="-35" dirty="0">
                <a:solidFill>
                  <a:srgbClr val="C0000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4"/>
              </a:rPr>
              <a:t>en</a:t>
            </a: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4"/>
              </a:rPr>
              <a:t>las</a:t>
            </a: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4"/>
              </a:rPr>
              <a:t>entrevistas”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652" y="5540197"/>
            <a:ext cx="560679" cy="561911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3123" y="5500115"/>
            <a:ext cx="1022603" cy="40081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82565" y="5535574"/>
            <a:ext cx="2835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7"/>
              </a:rPr>
              <a:t>Búsqueda:</a:t>
            </a:r>
            <a:r>
              <a:rPr sz="1400" b="1" spc="-65" dirty="0">
                <a:latin typeface="Calibri"/>
                <a:cs typeface="Calibri"/>
                <a:hlinkClick r:id="rId7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7"/>
              </a:rPr>
              <a:t>“Simulador</a:t>
            </a:r>
            <a:r>
              <a:rPr sz="1400" b="1" spc="-35" dirty="0">
                <a:solidFill>
                  <a:srgbClr val="C00000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7"/>
              </a:rPr>
              <a:t>de</a:t>
            </a:r>
            <a:r>
              <a:rPr sz="1400" b="1" spc="-30" dirty="0">
                <a:solidFill>
                  <a:srgbClr val="C00000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7"/>
              </a:rPr>
              <a:t>entrevistas”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2053" y="5513235"/>
            <a:ext cx="560679" cy="56191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8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0"/>
            <a:ext cx="5501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8.</a:t>
            </a:r>
            <a:r>
              <a:rPr sz="40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0000"/>
                </a:solidFill>
                <a:latin typeface="Calibri"/>
                <a:cs typeface="Calibri"/>
              </a:rPr>
              <a:t>entrevista</a:t>
            </a:r>
            <a:r>
              <a:rPr sz="40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0000"/>
                </a:solidFill>
                <a:latin typeface="Calibri"/>
                <a:cs typeface="Calibri"/>
              </a:rPr>
              <a:t>trabajo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57627" y="760476"/>
            <a:ext cx="4457700" cy="370840"/>
          </a:xfrm>
          <a:prstGeom prst="rect">
            <a:avLst/>
          </a:prstGeom>
          <a:solidFill>
            <a:srgbClr val="92D050"/>
          </a:solidFill>
          <a:ln w="9144">
            <a:solidFill>
              <a:srgbClr val="4F612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latin typeface="Calibri"/>
                <a:cs typeface="Calibri"/>
              </a:rPr>
              <a:t>Consejos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finales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para </a:t>
            </a:r>
            <a:r>
              <a:rPr sz="1800" b="1" dirty="0">
                <a:latin typeface="Calibri"/>
                <a:cs typeface="Calibri"/>
              </a:rPr>
              <a:t>ser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valorado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107440"/>
            <a:ext cx="4989195" cy="49644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Mostar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interés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 </a:t>
            </a:r>
            <a:r>
              <a:rPr sz="1800" spc="-5" dirty="0">
                <a:latin typeface="Calibri"/>
                <a:cs typeface="Calibri"/>
              </a:rPr>
              <a:t>ocupación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Mostar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actitud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positiva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entusiasmo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Ser</a:t>
            </a:r>
            <a:r>
              <a:rPr sz="1800" spc="-10" dirty="0">
                <a:latin typeface="Calibri"/>
                <a:cs typeface="Calibri"/>
              </a:rPr>
              <a:t> un/a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buen/a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comunicador/a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35" dirty="0">
                <a:latin typeface="Calibri"/>
                <a:cs typeface="Calibri"/>
              </a:rPr>
              <a:t>Tener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confianza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10" dirty="0">
                <a:latin typeface="Calibri"/>
                <a:cs typeface="Calibri"/>
              </a:rPr>
              <a:t>un/a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mismo/a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Mostrar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apariencia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madurez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Implicarse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0" dirty="0">
                <a:latin typeface="Calibri"/>
                <a:cs typeface="Calibri"/>
              </a:rPr>
              <a:t>trabajo,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 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hace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Ser</a:t>
            </a:r>
            <a:r>
              <a:rPr sz="1800" spc="-5" dirty="0">
                <a:latin typeface="Calibri"/>
                <a:cs typeface="Calibri"/>
              </a:rPr>
              <a:t> agradable,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intentar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 </a:t>
            </a:r>
            <a:r>
              <a:rPr sz="1800" spc="-10" dirty="0">
                <a:latin typeface="Calibri"/>
                <a:cs typeface="Calibri"/>
              </a:rPr>
              <a:t>simpático/a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Ser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tolerante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tensión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Mostrar</a:t>
            </a:r>
            <a:r>
              <a:rPr sz="1800" spc="-5" dirty="0">
                <a:latin typeface="Calibri"/>
                <a:cs typeface="Calibri"/>
              </a:rPr>
              <a:t> capacidad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organización</a:t>
            </a:r>
            <a:r>
              <a:rPr sz="1800" spc="4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planificación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Demostrar</a:t>
            </a:r>
            <a:r>
              <a:rPr sz="1800" spc="-5" dirty="0">
                <a:latin typeface="Calibri"/>
                <a:cs typeface="Calibri"/>
              </a:rPr>
              <a:t> tener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iniciativa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35" dirty="0">
                <a:latin typeface="Calibri"/>
                <a:cs typeface="Calibri"/>
              </a:rPr>
              <a:t>Tener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capacidad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adaptación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35" dirty="0">
                <a:latin typeface="Calibri"/>
                <a:cs typeface="Calibri"/>
              </a:rPr>
              <a:t>Tener</a:t>
            </a:r>
            <a:r>
              <a:rPr sz="1800" spc="-5" dirty="0">
                <a:latin typeface="Calibri"/>
                <a:cs typeface="Calibri"/>
              </a:rPr>
              <a:t> capacidad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trabajo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equipo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3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si</a:t>
            </a:r>
            <a:r>
              <a:rPr spc="-5" dirty="0"/>
              <a:t>g</a:t>
            </a:r>
            <a:r>
              <a:rPr dirty="0"/>
              <a:t>ui</a:t>
            </a:r>
            <a:r>
              <a:rPr spc="-5" dirty="0"/>
              <a:t>e</a:t>
            </a:r>
            <a:r>
              <a:rPr spc="-10" dirty="0"/>
              <a:t>nt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02635" y="5737859"/>
            <a:ext cx="1022985" cy="950594"/>
            <a:chOff x="2802635" y="5737859"/>
            <a:chExt cx="1022985" cy="95059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5538" y="6228600"/>
              <a:ext cx="458673" cy="4596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2635" y="5737859"/>
              <a:ext cx="1022603" cy="4008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475" y="6553"/>
            <a:ext cx="77654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000000"/>
                </a:solidFill>
                <a:latin typeface="Calibri"/>
                <a:cs typeface="Calibri"/>
              </a:rPr>
              <a:t>9.</a:t>
            </a: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000000"/>
                </a:solidFill>
                <a:latin typeface="Calibri"/>
                <a:cs typeface="Calibri"/>
              </a:rPr>
              <a:t>La </a:t>
            </a:r>
            <a:r>
              <a:rPr sz="3400" b="1" spc="-20" dirty="0">
                <a:solidFill>
                  <a:srgbClr val="000000"/>
                </a:solidFill>
                <a:latin typeface="Calibri"/>
                <a:cs typeface="Calibri"/>
              </a:rPr>
              <a:t>marca</a:t>
            </a:r>
            <a:r>
              <a:rPr sz="3400"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400" b="1" spc="-10" dirty="0">
                <a:solidFill>
                  <a:srgbClr val="000000"/>
                </a:solidFill>
                <a:latin typeface="Calibri"/>
                <a:cs typeface="Calibri"/>
              </a:rPr>
              <a:t>personal</a:t>
            </a: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3400"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400" b="1" spc="-10" dirty="0">
                <a:solidFill>
                  <a:srgbClr val="000000"/>
                </a:solidFill>
                <a:latin typeface="Calibri"/>
                <a:cs typeface="Calibri"/>
              </a:rPr>
              <a:t>“personal</a:t>
            </a: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 branding”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068" y="821436"/>
            <a:ext cx="8460105" cy="462280"/>
          </a:xfrm>
          <a:prstGeom prst="rect">
            <a:avLst/>
          </a:prstGeom>
          <a:solidFill>
            <a:srgbClr val="92CDDD"/>
          </a:solidFill>
          <a:ln w="9144">
            <a:solidFill>
              <a:srgbClr val="497DBA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229"/>
              </a:spcBef>
            </a:pPr>
            <a:r>
              <a:rPr sz="2400" b="1" spc="-15" dirty="0">
                <a:latin typeface="Calibri"/>
                <a:cs typeface="Calibri"/>
              </a:rPr>
              <a:t>Marca </a:t>
            </a:r>
            <a:r>
              <a:rPr sz="2400" b="1" spc="-5" dirty="0">
                <a:latin typeface="Calibri"/>
                <a:cs typeface="Calibri"/>
              </a:rPr>
              <a:t>personal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Diferenciarnos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 los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demás </a:t>
            </a:r>
            <a:r>
              <a:rPr sz="2400" b="1" spc="-10" dirty="0">
                <a:latin typeface="Calibri"/>
                <a:cs typeface="Calibri"/>
              </a:rPr>
              <a:t>candidatos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8776" y="1581911"/>
            <a:ext cx="6494145" cy="3785870"/>
          </a:xfrm>
          <a:custGeom>
            <a:avLst/>
            <a:gdLst/>
            <a:ahLst/>
            <a:cxnLst/>
            <a:rect l="l" t="t" r="r" b="b"/>
            <a:pathLst>
              <a:path w="6494145" h="3785870">
                <a:moveTo>
                  <a:pt x="0" y="3785616"/>
                </a:moveTo>
                <a:lnTo>
                  <a:pt x="6493764" y="3785616"/>
                </a:lnTo>
                <a:lnTo>
                  <a:pt x="6493764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332990" indent="-287020">
              <a:lnSpc>
                <a:spcPct val="100000"/>
              </a:lnSpc>
              <a:spcBef>
                <a:spcPts val="1060"/>
              </a:spcBef>
              <a:buFont typeface="Wingdings"/>
              <a:buChar char=""/>
              <a:tabLst>
                <a:tab pos="2332990" algn="l"/>
                <a:tab pos="2333625" algn="l"/>
              </a:tabLst>
            </a:pPr>
            <a:r>
              <a:rPr spc="-20" dirty="0"/>
              <a:t>Transmitir </a:t>
            </a:r>
            <a:r>
              <a:rPr spc="-15" dirty="0"/>
              <a:t>nuestro</a:t>
            </a:r>
            <a:r>
              <a:rPr spc="20" dirty="0"/>
              <a:t> </a:t>
            </a:r>
            <a:r>
              <a:rPr spc="-20" dirty="0"/>
              <a:t>yo</a:t>
            </a:r>
            <a:r>
              <a:rPr spc="20" dirty="0"/>
              <a:t> </a:t>
            </a:r>
            <a:r>
              <a:rPr spc="-10" dirty="0"/>
              <a:t>profesional</a:t>
            </a:r>
            <a:r>
              <a:rPr spc="20" dirty="0"/>
              <a:t> </a:t>
            </a:r>
            <a:r>
              <a:rPr spc="-5" dirty="0">
                <a:latin typeface="Wingdings"/>
                <a:cs typeface="Wingdings"/>
              </a:rPr>
              <a:t>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una</a:t>
            </a:r>
            <a:r>
              <a:rPr spc="5" dirty="0"/>
              <a:t> </a:t>
            </a:r>
            <a:r>
              <a:rPr spc="-15" dirty="0"/>
              <a:t>marca</a:t>
            </a:r>
            <a:r>
              <a:rPr dirty="0"/>
              <a:t> </a:t>
            </a:r>
            <a:r>
              <a:rPr spc="-5" dirty="0"/>
              <a:t>que</a:t>
            </a:r>
            <a:r>
              <a:rPr spc="5" dirty="0"/>
              <a:t> </a:t>
            </a:r>
            <a:r>
              <a:rPr spc="-5" dirty="0"/>
              <a:t>se</a:t>
            </a:r>
            <a:r>
              <a:rPr spc="10" dirty="0"/>
              <a:t> </a:t>
            </a:r>
            <a:r>
              <a:rPr spc="-10" dirty="0"/>
              <a:t>quiere</a:t>
            </a:r>
            <a:r>
              <a:rPr spc="10" dirty="0"/>
              <a:t> </a:t>
            </a:r>
            <a:r>
              <a:rPr spc="-5" dirty="0"/>
              <a:t>vender</a:t>
            </a:r>
            <a:r>
              <a:rPr spc="30" dirty="0"/>
              <a:t> </a:t>
            </a:r>
            <a:r>
              <a:rPr spc="-5" dirty="0">
                <a:latin typeface="Wingdings"/>
                <a:cs typeface="Wingdings"/>
              </a:rPr>
              <a:t></a:t>
            </a:r>
          </a:p>
          <a:p>
            <a:pPr marL="2332990">
              <a:lnSpc>
                <a:spcPct val="100000"/>
              </a:lnSpc>
              <a:spcBef>
                <a:spcPts val="960"/>
              </a:spcBef>
            </a:pPr>
            <a:r>
              <a:rPr spc="-10" dirty="0"/>
              <a:t>MARCA PERSONAL</a:t>
            </a:r>
            <a:r>
              <a:rPr spc="35" dirty="0"/>
              <a:t> </a:t>
            </a:r>
            <a:r>
              <a:rPr spc="-5" dirty="0"/>
              <a:t>O</a:t>
            </a:r>
            <a:r>
              <a:rPr spc="5" dirty="0"/>
              <a:t> </a:t>
            </a:r>
            <a:r>
              <a:rPr spc="-10" dirty="0"/>
              <a:t>PERSONAL</a:t>
            </a:r>
            <a:r>
              <a:rPr spc="20" dirty="0"/>
              <a:t> </a:t>
            </a:r>
            <a:r>
              <a:rPr spc="-5" dirty="0"/>
              <a:t>BRANDING</a:t>
            </a:r>
          </a:p>
          <a:p>
            <a:pPr marL="2332990" indent="-28702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2332990" algn="l"/>
                <a:tab pos="2333625" algn="l"/>
              </a:tabLst>
            </a:pPr>
            <a:r>
              <a:rPr spc="-5" dirty="0"/>
              <a:t>El</a:t>
            </a:r>
            <a:r>
              <a:rPr spc="5" dirty="0"/>
              <a:t> </a:t>
            </a:r>
            <a:r>
              <a:rPr spc="-10" dirty="0"/>
              <a:t>técnico</a:t>
            </a:r>
            <a:r>
              <a:rPr spc="-5" dirty="0"/>
              <a:t> de</a:t>
            </a:r>
            <a:r>
              <a:rPr spc="10" dirty="0"/>
              <a:t> </a:t>
            </a:r>
            <a:r>
              <a:rPr spc="-10" dirty="0"/>
              <a:t>selección</a:t>
            </a:r>
            <a:r>
              <a:rPr spc="35" dirty="0"/>
              <a:t> </a:t>
            </a:r>
            <a:r>
              <a:rPr spc="-15" dirty="0">
                <a:latin typeface="Wingdings"/>
                <a:cs typeface="Wingdings"/>
              </a:rPr>
              <a:t></a:t>
            </a:r>
            <a:r>
              <a:rPr spc="-15" dirty="0"/>
              <a:t>buscará</a:t>
            </a:r>
            <a:r>
              <a:rPr spc="15" dirty="0"/>
              <a:t> </a:t>
            </a:r>
            <a:r>
              <a:rPr spc="-5" dirty="0"/>
              <a:t>tu</a:t>
            </a:r>
            <a:r>
              <a:rPr dirty="0"/>
              <a:t> </a:t>
            </a:r>
            <a:r>
              <a:rPr spc="-15" dirty="0"/>
              <a:t>nombre</a:t>
            </a:r>
            <a:r>
              <a:rPr spc="20" dirty="0"/>
              <a:t> </a:t>
            </a:r>
            <a:r>
              <a:rPr spc="-5" dirty="0"/>
              <a:t>en</a:t>
            </a:r>
            <a:r>
              <a:rPr spc="15" dirty="0"/>
              <a:t> </a:t>
            </a:r>
            <a:r>
              <a:rPr spc="-5" dirty="0"/>
              <a:t>Google</a:t>
            </a:r>
          </a:p>
          <a:p>
            <a:pPr marL="2332990" marR="116839" indent="-287020">
              <a:lnSpc>
                <a:spcPct val="150000"/>
              </a:lnSpc>
              <a:buFont typeface="Wingdings"/>
              <a:buChar char=""/>
              <a:tabLst>
                <a:tab pos="2332990" algn="l"/>
                <a:tab pos="2333625" algn="l"/>
              </a:tabLst>
            </a:pPr>
            <a:r>
              <a:rPr spc="-5" dirty="0"/>
              <a:t>Se </a:t>
            </a:r>
            <a:r>
              <a:rPr spc="-10" dirty="0"/>
              <a:t>debe</a:t>
            </a:r>
            <a:r>
              <a:rPr spc="5" dirty="0"/>
              <a:t> </a:t>
            </a:r>
            <a:r>
              <a:rPr spc="-5" dirty="0"/>
              <a:t>ser</a:t>
            </a:r>
            <a:r>
              <a:rPr spc="10" dirty="0"/>
              <a:t> </a:t>
            </a:r>
            <a:r>
              <a:rPr spc="-10" dirty="0"/>
              <a:t>proactivo</a:t>
            </a:r>
            <a:r>
              <a:rPr spc="15" dirty="0"/>
              <a:t> </a:t>
            </a:r>
            <a:r>
              <a:rPr spc="-5" dirty="0"/>
              <a:t>y</a:t>
            </a:r>
            <a:r>
              <a:rPr dirty="0"/>
              <a:t> </a:t>
            </a:r>
            <a:r>
              <a:rPr spc="-10" dirty="0"/>
              <a:t>haber</a:t>
            </a:r>
            <a:r>
              <a:rPr dirty="0"/>
              <a:t> </a:t>
            </a:r>
            <a:r>
              <a:rPr spc="-5" dirty="0"/>
              <a:t>diseñado </a:t>
            </a:r>
            <a:r>
              <a:rPr spc="-10" dirty="0"/>
              <a:t>una estrategia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presencia</a:t>
            </a:r>
            <a:r>
              <a:rPr spc="10" dirty="0"/>
              <a:t> </a:t>
            </a:r>
            <a:r>
              <a:rPr spc="-5" dirty="0"/>
              <a:t>en </a:t>
            </a:r>
            <a:r>
              <a:rPr spc="-350" dirty="0"/>
              <a:t> </a:t>
            </a:r>
            <a:r>
              <a:rPr spc="-5" dirty="0"/>
              <a:t>las</a:t>
            </a:r>
            <a:r>
              <a:rPr spc="-20" dirty="0"/>
              <a:t> </a:t>
            </a:r>
            <a:r>
              <a:rPr spc="-10" dirty="0"/>
              <a:t>redes</a:t>
            </a:r>
            <a:r>
              <a:rPr spc="30" dirty="0"/>
              <a:t> </a:t>
            </a:r>
            <a:r>
              <a:rPr spc="-5" dirty="0"/>
              <a:t>sociales</a:t>
            </a:r>
          </a:p>
          <a:p>
            <a:pPr marL="2332990" indent="-28702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2332990" algn="l"/>
                <a:tab pos="2333625" algn="l"/>
              </a:tabLst>
            </a:pPr>
            <a:r>
              <a:rPr spc="-5" dirty="0"/>
              <a:t>Si </a:t>
            </a:r>
            <a:r>
              <a:rPr spc="-10" dirty="0"/>
              <a:t>quieres</a:t>
            </a:r>
            <a:r>
              <a:rPr spc="5" dirty="0"/>
              <a:t> </a:t>
            </a:r>
            <a:r>
              <a:rPr spc="-10" dirty="0"/>
              <a:t>profundizar</a:t>
            </a:r>
            <a:r>
              <a:rPr spc="5" dirty="0"/>
              <a:t> </a:t>
            </a:r>
            <a:r>
              <a:rPr spc="-5" dirty="0"/>
              <a:t>más</a:t>
            </a:r>
            <a:r>
              <a:rPr spc="20" dirty="0"/>
              <a:t> </a:t>
            </a:r>
            <a:r>
              <a:rPr spc="-5"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post</a:t>
            </a:r>
            <a:r>
              <a:rPr dirty="0"/>
              <a:t> </a:t>
            </a:r>
            <a:r>
              <a:rPr spc="-5" dirty="0"/>
              <a:t>publicado</a:t>
            </a:r>
            <a:r>
              <a:rPr spc="-15" dirty="0"/>
              <a:t> </a:t>
            </a:r>
            <a:r>
              <a:rPr spc="-5" dirty="0"/>
              <a:t>en</a:t>
            </a:r>
            <a:r>
              <a:rPr dirty="0"/>
              <a:t> </a:t>
            </a:r>
            <a:r>
              <a:rPr spc="-5" dirty="0"/>
              <a:t>el</a:t>
            </a:r>
            <a:r>
              <a:rPr dirty="0"/>
              <a:t> </a:t>
            </a:r>
            <a:r>
              <a:rPr spc="-5" dirty="0"/>
              <a:t>blog</a:t>
            </a:r>
            <a:r>
              <a:rPr dirty="0"/>
              <a:t> </a:t>
            </a:r>
            <a:r>
              <a:rPr spc="-5" dirty="0"/>
              <a:t>de </a:t>
            </a:r>
            <a:r>
              <a:rPr spc="-10" dirty="0"/>
              <a:t>E-interactive</a:t>
            </a:r>
          </a:p>
          <a:p>
            <a:pPr marL="2332990" indent="-287020">
              <a:lnSpc>
                <a:spcPct val="100000"/>
              </a:lnSpc>
              <a:spcBef>
                <a:spcPts val="965"/>
              </a:spcBef>
              <a:buFont typeface="Wingdings"/>
              <a:buChar char=""/>
              <a:tabLst>
                <a:tab pos="2332990" algn="l"/>
                <a:tab pos="2333625" algn="l"/>
              </a:tabLst>
            </a:pPr>
            <a:r>
              <a:rPr spc="-10" dirty="0"/>
              <a:t>Recomendable</a:t>
            </a:r>
            <a:r>
              <a:rPr spc="10" dirty="0"/>
              <a:t> </a:t>
            </a:r>
            <a:r>
              <a:rPr spc="-5" dirty="0"/>
              <a:t>leer</a:t>
            </a:r>
            <a:r>
              <a:rPr spc="25" dirty="0"/>
              <a:t> </a:t>
            </a:r>
            <a:r>
              <a:rPr spc="-5" dirty="0">
                <a:latin typeface="Wingdings"/>
                <a:cs typeface="Wingdings"/>
              </a:rPr>
              <a:t>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/>
              <a:t>libro</a:t>
            </a:r>
            <a:r>
              <a:rPr spc="-5" dirty="0"/>
              <a:t> de</a:t>
            </a:r>
            <a:r>
              <a:rPr dirty="0"/>
              <a:t> </a:t>
            </a:r>
            <a:r>
              <a:rPr spc="-10" dirty="0"/>
              <a:t>Risto</a:t>
            </a:r>
            <a:r>
              <a:rPr spc="-5" dirty="0"/>
              <a:t> Mejide</a:t>
            </a:r>
            <a:r>
              <a:rPr spc="-10" dirty="0"/>
              <a:t> </a:t>
            </a:r>
            <a:r>
              <a:rPr spc="-20" dirty="0"/>
              <a:t>“Annoyomics”</a:t>
            </a:r>
          </a:p>
          <a:p>
            <a:pPr marL="2332990" indent="-28702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2332990" algn="l"/>
                <a:tab pos="2333625" algn="l"/>
              </a:tabLst>
            </a:pPr>
            <a:r>
              <a:rPr spc="-10" dirty="0"/>
              <a:t>Posicionar</a:t>
            </a:r>
            <a:r>
              <a:rPr spc="5" dirty="0"/>
              <a:t> </a:t>
            </a:r>
            <a:r>
              <a:rPr spc="-10" dirty="0"/>
              <a:t>una </a:t>
            </a:r>
            <a:r>
              <a:rPr spc="-15" dirty="0"/>
              <a:t>marca</a:t>
            </a:r>
            <a:r>
              <a:rPr spc="10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manera</a:t>
            </a:r>
            <a:r>
              <a:rPr spc="10" dirty="0"/>
              <a:t> </a:t>
            </a:r>
            <a:r>
              <a:rPr spc="-10" dirty="0"/>
              <a:t>óptima</a:t>
            </a:r>
            <a:r>
              <a:rPr spc="-5" dirty="0"/>
              <a:t> </a:t>
            </a:r>
            <a:r>
              <a:rPr spc="-10" dirty="0"/>
              <a:t>cuesta</a:t>
            </a:r>
            <a:r>
              <a:rPr spc="-5" dirty="0"/>
              <a:t> mucho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77261" y="4614164"/>
            <a:ext cx="2699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Empieza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creando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tus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perfiles</a:t>
            </a:r>
            <a:r>
              <a:rPr sz="1600" spc="-10" dirty="0">
                <a:latin typeface="Calibri"/>
                <a:cs typeface="Calibri"/>
              </a:rPr>
              <a:t> en: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724655"/>
            <a:ext cx="1993391" cy="43281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2296" y="2875788"/>
            <a:ext cx="1830705" cy="119951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marR="86360" algn="ctr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Estar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presente</a:t>
            </a:r>
            <a:r>
              <a:rPr sz="1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800" b="1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las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redes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sociales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con fines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profesionales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1752" y="5737859"/>
            <a:ext cx="1022604" cy="400812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946148" y="3307079"/>
            <a:ext cx="5939155" cy="2190115"/>
            <a:chOff x="1946148" y="3307079"/>
            <a:chExt cx="5939155" cy="2190115"/>
          </a:xfrm>
        </p:grpSpPr>
        <p:sp>
          <p:nvSpPr>
            <p:cNvPr id="15" name="object 15"/>
            <p:cNvSpPr/>
            <p:nvPr/>
          </p:nvSpPr>
          <p:spPr>
            <a:xfrm>
              <a:off x="1959102" y="3320033"/>
              <a:ext cx="398145" cy="312420"/>
            </a:xfrm>
            <a:custGeom>
              <a:avLst/>
              <a:gdLst/>
              <a:ahLst/>
              <a:cxnLst/>
              <a:rect l="l" t="t" r="r" b="b"/>
              <a:pathLst>
                <a:path w="398144" h="312420">
                  <a:moveTo>
                    <a:pt x="241554" y="0"/>
                  </a:moveTo>
                  <a:lnTo>
                    <a:pt x="241554" y="78104"/>
                  </a:lnTo>
                  <a:lnTo>
                    <a:pt x="0" y="78104"/>
                  </a:lnTo>
                  <a:lnTo>
                    <a:pt x="0" y="234314"/>
                  </a:lnTo>
                  <a:lnTo>
                    <a:pt x="241554" y="234314"/>
                  </a:lnTo>
                  <a:lnTo>
                    <a:pt x="241554" y="312419"/>
                  </a:lnTo>
                  <a:lnTo>
                    <a:pt x="397764" y="156210"/>
                  </a:lnTo>
                  <a:lnTo>
                    <a:pt x="241554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59102" y="3320033"/>
              <a:ext cx="398145" cy="312420"/>
            </a:xfrm>
            <a:custGeom>
              <a:avLst/>
              <a:gdLst/>
              <a:ahLst/>
              <a:cxnLst/>
              <a:rect l="l" t="t" r="r" b="b"/>
              <a:pathLst>
                <a:path w="398144" h="312420">
                  <a:moveTo>
                    <a:pt x="0" y="78104"/>
                  </a:moveTo>
                  <a:lnTo>
                    <a:pt x="241554" y="78104"/>
                  </a:lnTo>
                  <a:lnTo>
                    <a:pt x="241554" y="0"/>
                  </a:lnTo>
                  <a:lnTo>
                    <a:pt x="397764" y="156210"/>
                  </a:lnTo>
                  <a:lnTo>
                    <a:pt x="241554" y="312419"/>
                  </a:lnTo>
                  <a:lnTo>
                    <a:pt x="241554" y="234314"/>
                  </a:lnTo>
                  <a:lnTo>
                    <a:pt x="0" y="234314"/>
                  </a:lnTo>
                  <a:lnTo>
                    <a:pt x="0" y="78104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81300" y="4881371"/>
              <a:ext cx="914400" cy="3444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4834" y="4847716"/>
              <a:ext cx="560679" cy="56191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4048" y="4847843"/>
              <a:ext cx="678179" cy="3810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1807" y="4774691"/>
              <a:ext cx="963167" cy="72237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6560" y="4881371"/>
              <a:ext cx="1118616" cy="37337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01218" y="5772099"/>
            <a:ext cx="19310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12"/>
              </a:rPr>
              <a:t>Búsqued</a:t>
            </a:r>
            <a:r>
              <a:rPr sz="1400" b="1" spc="-10" dirty="0">
                <a:latin typeface="Calibri"/>
                <a:cs typeface="Calibri"/>
                <a:hlinkClick r:id="rId12"/>
              </a:rPr>
              <a:t>a</a:t>
            </a:r>
            <a:r>
              <a:rPr sz="1400" b="1" dirty="0">
                <a:latin typeface="Calibri"/>
                <a:cs typeface="Calibri"/>
                <a:hlinkClick r:id="rId12"/>
              </a:rPr>
              <a:t>:</a:t>
            </a:r>
            <a:r>
              <a:rPr sz="1400" b="1" spc="-40" dirty="0">
                <a:latin typeface="Calibri"/>
                <a:cs typeface="Calibri"/>
                <a:hlinkClick r:id="rId12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2"/>
              </a:rPr>
              <a:t>“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2"/>
              </a:rPr>
              <a:t>E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2"/>
              </a:rPr>
              <a:t>-i</a:t>
            </a:r>
            <a:r>
              <a:rPr sz="1400" b="1" spc="-10" dirty="0">
                <a:solidFill>
                  <a:srgbClr val="C00000"/>
                </a:solidFill>
                <a:latin typeface="Calibri"/>
                <a:cs typeface="Calibri"/>
                <a:hlinkClick r:id="rId12"/>
              </a:rPr>
              <a:t>nt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2"/>
              </a:rPr>
              <a:t>e</a:t>
            </a:r>
            <a:r>
              <a:rPr sz="1400" b="1" spc="-30" dirty="0">
                <a:solidFill>
                  <a:srgbClr val="C00000"/>
                </a:solidFill>
                <a:latin typeface="Calibri"/>
                <a:cs typeface="Calibri"/>
                <a:hlinkClick r:id="rId12"/>
              </a:rPr>
              <a:t>r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2"/>
              </a:rPr>
              <a:t>ac</a:t>
            </a:r>
            <a:r>
              <a:rPr sz="1400" b="1" spc="5" dirty="0">
                <a:solidFill>
                  <a:srgbClr val="C00000"/>
                </a:solidFill>
                <a:latin typeface="Calibri"/>
                <a:cs typeface="Calibri"/>
                <a:hlinkClick r:id="rId12"/>
              </a:rPr>
              <a:t>t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2"/>
              </a:rPr>
              <a:t>i</a:t>
            </a:r>
            <a:r>
              <a:rPr sz="1400" b="1" spc="-15" dirty="0">
                <a:solidFill>
                  <a:srgbClr val="C00000"/>
                </a:solidFill>
                <a:latin typeface="Calibri"/>
                <a:cs typeface="Calibri"/>
                <a:hlinkClick r:id="rId12"/>
              </a:rPr>
              <a:t>v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2"/>
              </a:rPr>
              <a:t>e”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5622937"/>
            <a:ext cx="540312" cy="56191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02966" y="5772099"/>
            <a:ext cx="3425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14"/>
              </a:rPr>
              <a:t>Búsqueda:</a:t>
            </a:r>
            <a:r>
              <a:rPr sz="1400" b="1" spc="-45" dirty="0">
                <a:latin typeface="Calibri"/>
                <a:cs typeface="Calibri"/>
                <a:hlinkClick r:id="rId14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4"/>
              </a:rPr>
              <a:t>“inserción</a:t>
            </a:r>
            <a:r>
              <a:rPr sz="1400" b="1" spc="-15" dirty="0">
                <a:solidFill>
                  <a:srgbClr val="C00000"/>
                </a:solidFill>
                <a:latin typeface="Calibri"/>
                <a:cs typeface="Calibri"/>
                <a:hlinkClick r:id="rId14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4"/>
              </a:rPr>
              <a:t>laboral</a:t>
            </a:r>
            <a:r>
              <a:rPr sz="1400" b="1" spc="-20" dirty="0">
                <a:solidFill>
                  <a:srgbClr val="C00000"/>
                </a:solidFill>
                <a:latin typeface="Calibri"/>
                <a:cs typeface="Calibri"/>
                <a:hlinkClick r:id="rId14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4"/>
              </a:rPr>
              <a:t>de</a:t>
            </a: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  <a:hlinkClick r:id="rId14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4"/>
              </a:rPr>
              <a:t>nuestro</a:t>
            </a:r>
            <a:r>
              <a:rPr sz="1400" b="1" spc="-35" dirty="0">
                <a:solidFill>
                  <a:srgbClr val="C00000"/>
                </a:solidFill>
                <a:latin typeface="Calibri"/>
                <a:cs typeface="Calibri"/>
                <a:hlinkClick r:id="rId14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4"/>
              </a:rPr>
              <a:t>ciclo”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55926" y="5698845"/>
            <a:ext cx="560679" cy="56191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55892" y="5695188"/>
            <a:ext cx="1022603" cy="40081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855332" y="5729732"/>
            <a:ext cx="2169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16"/>
              </a:rPr>
              <a:t>Búsqueda:</a:t>
            </a:r>
            <a:r>
              <a:rPr sz="1400" b="1" spc="-55" dirty="0">
                <a:latin typeface="Calibri"/>
                <a:cs typeface="Calibri"/>
                <a:hlinkClick r:id="rId16"/>
              </a:rPr>
              <a:t> </a:t>
            </a:r>
            <a:r>
              <a:rPr sz="1400" b="1" spc="-20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“Armas</a:t>
            </a:r>
            <a:r>
              <a:rPr sz="1400" b="1" spc="-35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de</a:t>
            </a:r>
            <a:r>
              <a:rPr sz="1400" b="1" spc="-30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 </a:t>
            </a:r>
            <a:r>
              <a:rPr sz="1400" b="1" spc="5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mujer”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491096" y="5707634"/>
            <a:ext cx="549922" cy="551370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266688" cy="9418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989" y="0"/>
            <a:ext cx="5683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1" spc="-5" dirty="0">
                <a:solidFill>
                  <a:srgbClr val="000000"/>
                </a:solidFill>
                <a:latin typeface="Calibri"/>
                <a:cs typeface="Calibri"/>
              </a:rPr>
              <a:t>6.</a:t>
            </a:r>
            <a:r>
              <a:rPr sz="4000" b="1" i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i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4000" b="1" i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i="1" spc="-25" dirty="0">
                <a:solidFill>
                  <a:srgbClr val="000000"/>
                </a:solidFill>
                <a:latin typeface="Calibri"/>
                <a:cs typeface="Calibri"/>
              </a:rPr>
              <a:t>carta</a:t>
            </a:r>
            <a:r>
              <a:rPr sz="4000" b="1" i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i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4000" b="1" i="1" spc="-10" dirty="0">
                <a:solidFill>
                  <a:srgbClr val="000000"/>
                </a:solidFill>
                <a:latin typeface="Calibri"/>
                <a:cs typeface="Calibri"/>
              </a:rPr>
              <a:t> presentación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27" y="1053083"/>
            <a:ext cx="8964295" cy="4709160"/>
          </a:xfrm>
          <a:custGeom>
            <a:avLst/>
            <a:gdLst/>
            <a:ahLst/>
            <a:cxnLst/>
            <a:rect l="l" t="t" r="r" b="b"/>
            <a:pathLst>
              <a:path w="8964295" h="4709160">
                <a:moveTo>
                  <a:pt x="8964168" y="0"/>
                </a:moveTo>
                <a:lnTo>
                  <a:pt x="0" y="0"/>
                </a:lnTo>
                <a:lnTo>
                  <a:pt x="0" y="4709160"/>
                </a:lnTo>
                <a:lnTo>
                  <a:pt x="8964168" y="4709160"/>
                </a:lnTo>
                <a:lnTo>
                  <a:pt x="8964168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57213" y="1156207"/>
            <a:ext cx="186499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209" indent="808990" algn="r">
              <a:lnSpc>
                <a:spcPct val="128299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Mi </a:t>
            </a:r>
            <a:r>
              <a:rPr sz="1200" spc="-10" dirty="0">
                <a:latin typeface="Calibri"/>
                <a:cs typeface="Calibri"/>
              </a:rPr>
              <a:t>Naranjo, </a:t>
            </a:r>
            <a:r>
              <a:rPr sz="1200" spc="-5" dirty="0">
                <a:latin typeface="Calibri"/>
                <a:cs typeface="Calibri"/>
              </a:rPr>
              <a:t>S.L.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Att.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Departamento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RR.HH.</a:t>
            </a:r>
            <a:endParaRPr sz="1200">
              <a:latin typeface="Calibri"/>
              <a:cs typeface="Calibri"/>
            </a:endParaRPr>
          </a:p>
          <a:p>
            <a:pPr marL="151130" marR="5080" indent="670560" algn="r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Camino </a:t>
            </a:r>
            <a:r>
              <a:rPr sz="1200" spc="-5" dirty="0">
                <a:latin typeface="Calibri"/>
                <a:cs typeface="Calibri"/>
              </a:rPr>
              <a:t>La </a:t>
            </a:r>
            <a:r>
              <a:rPr sz="1200" spc="-15" dirty="0">
                <a:latin typeface="Calibri"/>
                <a:cs typeface="Calibri"/>
              </a:rPr>
              <a:t>Volta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12580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Peñíscola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(Castellón)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063" y="1156207"/>
            <a:ext cx="1565910" cy="10439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200" spc="-10" dirty="0">
                <a:latin typeface="Calibri"/>
                <a:cs typeface="Calibri"/>
              </a:rPr>
              <a:t>Laura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Senar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Martinez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09"/>
              </a:spcBef>
            </a:pPr>
            <a:r>
              <a:rPr sz="1200" spc="-5" dirty="0">
                <a:latin typeface="Calibri"/>
                <a:cs typeface="Calibri"/>
              </a:rPr>
              <a:t>C/Futuro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Próspero,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4º-3ª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46000 </a:t>
            </a:r>
            <a:r>
              <a:rPr sz="1200" spc="-10" dirty="0">
                <a:latin typeface="Calibri"/>
                <a:cs typeface="Calibri"/>
              </a:rPr>
              <a:t>Valencia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Tl</a:t>
            </a:r>
            <a:r>
              <a:rPr sz="1200" spc="-7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6</a:t>
            </a:r>
            <a:r>
              <a:rPr sz="1200" spc="5" dirty="0">
                <a:latin typeface="Calibri"/>
                <a:cs typeface="Calibri"/>
              </a:rPr>
              <a:t>7</a:t>
            </a:r>
            <a:r>
              <a:rPr sz="1200" dirty="0">
                <a:latin typeface="Calibri"/>
                <a:cs typeface="Calibri"/>
              </a:rPr>
              <a:t>9</a:t>
            </a:r>
            <a:r>
              <a:rPr sz="1200" spc="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0</a:t>
            </a:r>
            <a:r>
              <a:rPr sz="1200" spc="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0</a:t>
            </a:r>
            <a:r>
              <a:rPr sz="1200" spc="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laura@gmail.com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063" y="2357373"/>
            <a:ext cx="881189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Valencia,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15 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septiembre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2012.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45" dirty="0">
                <a:latin typeface="Calibri"/>
                <a:cs typeface="Calibri"/>
              </a:rPr>
              <a:t>Sr.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Responsable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10" dirty="0">
                <a:latin typeface="Calibri"/>
                <a:cs typeface="Calibri"/>
              </a:rPr>
              <a:t> Recursos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Humanos,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través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diversos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medios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comunicación,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tenido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conocimiento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importante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actividad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que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viene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desarrollando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empresa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ene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sector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 </a:t>
            </a:r>
            <a:r>
              <a:rPr sz="1200" spc="-10" dirty="0">
                <a:latin typeface="Calibri"/>
                <a:cs typeface="Calibri"/>
              </a:rPr>
              <a:t>comercio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digital,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por</a:t>
            </a:r>
            <a:r>
              <a:rPr sz="1200" dirty="0">
                <a:latin typeface="Calibri"/>
                <a:cs typeface="Calibri"/>
              </a:rPr>
              <a:t> lo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decidido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contactar con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ustedes.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Recientemente </a:t>
            </a:r>
            <a:r>
              <a:rPr sz="1200" dirty="0">
                <a:latin typeface="Calibri"/>
                <a:cs typeface="Calibri"/>
              </a:rPr>
              <a:t>he </a:t>
            </a:r>
            <a:r>
              <a:rPr sz="1200" spc="-5" dirty="0">
                <a:latin typeface="Calibri"/>
                <a:cs typeface="Calibri"/>
              </a:rPr>
              <a:t>finalizado </a:t>
            </a:r>
            <a:r>
              <a:rPr sz="1200" dirty="0">
                <a:latin typeface="Calibri"/>
                <a:cs typeface="Calibri"/>
              </a:rPr>
              <a:t>mis </a:t>
            </a:r>
            <a:r>
              <a:rPr sz="1200" spc="-5" dirty="0">
                <a:latin typeface="Calibri"/>
                <a:cs typeface="Calibri"/>
              </a:rPr>
              <a:t>estudios </a:t>
            </a:r>
            <a:r>
              <a:rPr sz="1200" dirty="0">
                <a:latin typeface="Calibri"/>
                <a:cs typeface="Calibri"/>
              </a:rPr>
              <a:t>de </a:t>
            </a:r>
            <a:r>
              <a:rPr sz="1200" spc="-5" dirty="0">
                <a:latin typeface="Calibri"/>
                <a:cs typeface="Calibri"/>
              </a:rPr>
              <a:t>Formación Profesional </a:t>
            </a:r>
            <a:r>
              <a:rPr sz="1200" dirty="0">
                <a:latin typeface="Calibri"/>
                <a:cs typeface="Calibri"/>
              </a:rPr>
              <a:t>de </a:t>
            </a:r>
            <a:r>
              <a:rPr sz="1200" spc="-5" dirty="0">
                <a:latin typeface="Calibri"/>
                <a:cs typeface="Calibri"/>
              </a:rPr>
              <a:t>Comercio Internacional </a:t>
            </a:r>
            <a:r>
              <a:rPr sz="1200" dirty="0">
                <a:latin typeface="Calibri"/>
                <a:cs typeface="Calibri"/>
              </a:rPr>
              <a:t>y </a:t>
            </a:r>
            <a:r>
              <a:rPr sz="1200" spc="-15" dirty="0">
                <a:latin typeface="Calibri"/>
                <a:cs typeface="Calibri"/>
              </a:rPr>
              <a:t>durante </a:t>
            </a:r>
            <a:r>
              <a:rPr sz="1200" spc="-10" dirty="0">
                <a:latin typeface="Calibri"/>
                <a:cs typeface="Calibri"/>
              </a:rPr>
              <a:t>tres </a:t>
            </a:r>
            <a:r>
              <a:rPr sz="1200" dirty="0">
                <a:latin typeface="Calibri"/>
                <a:cs typeface="Calibri"/>
              </a:rPr>
              <a:t>meses he </a:t>
            </a:r>
            <a:r>
              <a:rPr sz="1200" spc="-10" dirty="0">
                <a:latin typeface="Calibri"/>
                <a:cs typeface="Calibri"/>
              </a:rPr>
              <a:t>trabajado </a:t>
            </a:r>
            <a:r>
              <a:rPr sz="1200" spc="-5" dirty="0">
                <a:latin typeface="Calibri"/>
                <a:cs typeface="Calibri"/>
              </a:rPr>
              <a:t>en una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empresa dedicada </a:t>
            </a:r>
            <a:r>
              <a:rPr sz="1200" dirty="0">
                <a:latin typeface="Calibri"/>
                <a:cs typeface="Calibri"/>
              </a:rPr>
              <a:t>al </a:t>
            </a:r>
            <a:r>
              <a:rPr sz="1200" spc="-10" dirty="0">
                <a:latin typeface="Calibri"/>
                <a:cs typeface="Calibri"/>
              </a:rPr>
              <a:t>transporte </a:t>
            </a:r>
            <a:r>
              <a:rPr sz="1200" spc="-5" dirty="0">
                <a:latin typeface="Calibri"/>
                <a:cs typeface="Calibri"/>
              </a:rPr>
              <a:t>internacional </a:t>
            </a:r>
            <a:r>
              <a:rPr sz="1200" dirty="0">
                <a:latin typeface="Calibri"/>
                <a:cs typeface="Calibri"/>
              </a:rPr>
              <a:t>de </a:t>
            </a:r>
            <a:r>
              <a:rPr sz="1200" spc="-5" dirty="0">
                <a:latin typeface="Calibri"/>
                <a:cs typeface="Calibri"/>
              </a:rPr>
              <a:t>mercancías </a:t>
            </a:r>
            <a:r>
              <a:rPr sz="1200" spc="-10" dirty="0">
                <a:latin typeface="Calibri"/>
                <a:cs typeface="Calibri"/>
              </a:rPr>
              <a:t>realizando</a:t>
            </a:r>
            <a:r>
              <a:rPr sz="1200" spc="-5" dirty="0">
                <a:latin typeface="Calibri"/>
                <a:cs typeface="Calibri"/>
              </a:rPr>
              <a:t> Formación en </a:t>
            </a:r>
            <a:r>
              <a:rPr sz="1200" spc="-10" dirty="0">
                <a:latin typeface="Calibri"/>
                <a:cs typeface="Calibri"/>
              </a:rPr>
              <a:t>Centros </a:t>
            </a:r>
            <a:r>
              <a:rPr sz="1200" dirty="0">
                <a:latin typeface="Calibri"/>
                <a:cs typeface="Calibri"/>
              </a:rPr>
              <a:t>de </a:t>
            </a:r>
            <a:r>
              <a:rPr sz="1200" spc="-20" dirty="0">
                <a:latin typeface="Calibri"/>
                <a:cs typeface="Calibri"/>
              </a:rPr>
              <a:t>Trabajo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(FCT), </a:t>
            </a:r>
            <a:r>
              <a:rPr sz="1200" spc="-5" dirty="0">
                <a:latin typeface="Calibri"/>
                <a:cs typeface="Calibri"/>
              </a:rPr>
              <a:t>realizando </a:t>
            </a:r>
            <a:r>
              <a:rPr sz="1200" spc="-10" dirty="0">
                <a:latin typeface="Calibri"/>
                <a:cs typeface="Calibri"/>
              </a:rPr>
              <a:t>tareas </a:t>
            </a:r>
            <a:r>
              <a:rPr sz="1200" spc="-5" dirty="0">
                <a:latin typeface="Calibri"/>
                <a:cs typeface="Calibri"/>
              </a:rPr>
              <a:t>como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contacto </a:t>
            </a:r>
            <a:r>
              <a:rPr sz="1200" dirty="0">
                <a:latin typeface="Calibri"/>
                <a:cs typeface="Calibri"/>
              </a:rPr>
              <a:t>de </a:t>
            </a:r>
            <a:r>
              <a:rPr sz="1200" spc="-5" dirty="0">
                <a:latin typeface="Calibri"/>
                <a:cs typeface="Calibri"/>
              </a:rPr>
              <a:t>clientes </a:t>
            </a:r>
            <a:r>
              <a:rPr sz="1200" dirty="0">
                <a:latin typeface="Calibri"/>
                <a:cs typeface="Calibri"/>
              </a:rPr>
              <a:t>y </a:t>
            </a:r>
            <a:r>
              <a:rPr sz="1200" spc="-5" dirty="0">
                <a:latin typeface="Calibri"/>
                <a:cs typeface="Calibri"/>
              </a:rPr>
              <a:t>gestión </a:t>
            </a:r>
            <a:r>
              <a:rPr sz="1200" dirty="0">
                <a:latin typeface="Calibri"/>
                <a:cs typeface="Calibri"/>
              </a:rPr>
              <a:t>de medios de </a:t>
            </a:r>
            <a:r>
              <a:rPr sz="1200" spc="-10" dirty="0">
                <a:latin typeface="Calibri"/>
                <a:cs typeface="Calibri"/>
              </a:rPr>
              <a:t>transporte, </a:t>
            </a:r>
            <a:r>
              <a:rPr sz="1200" spc="-5" dirty="0">
                <a:latin typeface="Calibri"/>
                <a:cs typeface="Calibri"/>
              </a:rPr>
              <a:t>por </a:t>
            </a:r>
            <a:r>
              <a:rPr sz="1200" dirty="0">
                <a:latin typeface="Calibri"/>
                <a:cs typeface="Calibri"/>
              </a:rPr>
              <a:t>lo </a:t>
            </a:r>
            <a:r>
              <a:rPr sz="1200" spc="-5" dirty="0">
                <a:latin typeface="Calibri"/>
                <a:cs typeface="Calibri"/>
              </a:rPr>
              <a:t>que </a:t>
            </a:r>
            <a:r>
              <a:rPr sz="1200" spc="-10" dirty="0">
                <a:latin typeface="Calibri"/>
                <a:cs typeface="Calibri"/>
              </a:rPr>
              <a:t>considero </a:t>
            </a:r>
            <a:r>
              <a:rPr sz="1200" spc="-5" dirty="0">
                <a:latin typeface="Calibri"/>
                <a:cs typeface="Calibri"/>
              </a:rPr>
              <a:t>que </a:t>
            </a:r>
            <a:r>
              <a:rPr sz="1200" dirty="0">
                <a:latin typeface="Calibri"/>
                <a:cs typeface="Calibri"/>
              </a:rPr>
              <a:t>mi </a:t>
            </a:r>
            <a:r>
              <a:rPr sz="1200" spc="-5" dirty="0">
                <a:latin typeface="Calibri"/>
                <a:cs typeface="Calibri"/>
              </a:rPr>
              <a:t>colaboración en su </a:t>
            </a:r>
            <a:r>
              <a:rPr sz="1200" spc="-10" dirty="0">
                <a:latin typeface="Calibri"/>
                <a:cs typeface="Calibri"/>
              </a:rPr>
              <a:t>departamento </a:t>
            </a:r>
            <a:r>
              <a:rPr sz="1200" dirty="0">
                <a:latin typeface="Calibri"/>
                <a:cs typeface="Calibri"/>
              </a:rPr>
              <a:t>de </a:t>
            </a:r>
            <a:r>
              <a:rPr sz="1200" spc="-5" dirty="0">
                <a:latin typeface="Calibri"/>
                <a:cs typeface="Calibri"/>
              </a:rPr>
              <a:t>Comunicación </a:t>
            </a:r>
            <a:r>
              <a:rPr sz="1200" dirty="0">
                <a:latin typeface="Calibri"/>
                <a:cs typeface="Calibri"/>
              </a:rPr>
              <a:t>y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distribución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sería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gran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interés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para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 compañía.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Acompañando</a:t>
            </a:r>
            <a:r>
              <a:rPr sz="1200" spc="1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presente</a:t>
            </a:r>
            <a:r>
              <a:rPr sz="1200" spc="1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envío</a:t>
            </a:r>
            <a:r>
              <a:rPr sz="1200" spc="1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mi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currículum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vitae.</a:t>
            </a:r>
            <a:r>
              <a:rPr sz="1200" spc="1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Quedo</a:t>
            </a:r>
            <a:r>
              <a:rPr sz="1200" spc="2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entera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disposición</a:t>
            </a:r>
            <a:r>
              <a:rPr sz="1200" spc="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para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realizar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una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entrevista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que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pudiera</a:t>
            </a:r>
            <a:endParaRPr sz="1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detallarles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experiencia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profesional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aportaciones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gustaría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poder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hacer a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empresa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mayor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detalle.</a:t>
            </a:r>
            <a:endParaRPr sz="1200">
              <a:latin typeface="Calibri"/>
              <a:cs typeface="Calibri"/>
            </a:endParaRPr>
          </a:p>
          <a:p>
            <a:pPr marL="12700" marR="5615940">
              <a:lnSpc>
                <a:spcPct val="200000"/>
              </a:lnSpc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espera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 sus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noticias,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saluda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atentamente,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Laura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Senar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Martínez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5686" y="6282029"/>
            <a:ext cx="4165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RECUERDA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4857" y="2258860"/>
            <a:ext cx="4576445" cy="236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105" marR="580390" indent="238760">
              <a:lnSpc>
                <a:spcPct val="120100"/>
              </a:lnSpc>
              <a:spcBef>
                <a:spcPts val="100"/>
              </a:spcBef>
            </a:pPr>
            <a:r>
              <a:rPr sz="3200" spc="-10" dirty="0">
                <a:solidFill>
                  <a:srgbClr val="548ED4"/>
                </a:solidFill>
                <a:latin typeface="Calibri"/>
                <a:cs typeface="Calibri"/>
              </a:rPr>
              <a:t>PUEDES</a:t>
            </a:r>
            <a:r>
              <a:rPr sz="3200" spc="10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548ED4"/>
                </a:solidFill>
                <a:latin typeface="Calibri"/>
                <a:cs typeface="Calibri"/>
              </a:rPr>
              <a:t>ACCEDER 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A</a:t>
            </a:r>
            <a:r>
              <a:rPr sz="32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VÍDEOS</a:t>
            </a:r>
            <a:r>
              <a:rPr sz="32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Y</a:t>
            </a:r>
            <a:r>
              <a:rPr sz="32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ENLACES</a:t>
            </a:r>
            <a:endParaRPr sz="3200">
              <a:latin typeface="Calibri"/>
              <a:cs typeface="Calibri"/>
            </a:endParaRPr>
          </a:p>
          <a:p>
            <a:pPr marL="1853564" marR="5080" indent="-1841500">
              <a:lnSpc>
                <a:spcPts val="4610"/>
              </a:lnSpc>
              <a:spcBef>
                <a:spcPts val="100"/>
              </a:spcBef>
            </a:pP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EN</a:t>
            </a:r>
            <a:r>
              <a:rPr sz="32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EL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AULA</a:t>
            </a:r>
            <a:r>
              <a:rPr sz="32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548ED4"/>
                </a:solidFill>
                <a:latin typeface="Calibri"/>
                <a:cs typeface="Calibri"/>
              </a:rPr>
              <a:t>DIGITAL</a:t>
            </a:r>
            <a:r>
              <a:rPr sz="3200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DE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FOL </a:t>
            </a:r>
            <a:r>
              <a:rPr sz="3200" spc="-7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AQUÍ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475" y="0"/>
            <a:ext cx="644525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1" spc="-5" dirty="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sz="4100"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100" b="1" spc="-20" dirty="0">
                <a:solidFill>
                  <a:srgbClr val="000000"/>
                </a:solidFill>
                <a:latin typeface="Calibri"/>
                <a:cs typeface="Calibri"/>
              </a:rPr>
              <a:t>Nuestra</a:t>
            </a:r>
            <a:r>
              <a:rPr sz="41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100" b="1" spc="-20" dirty="0">
                <a:solidFill>
                  <a:srgbClr val="000000"/>
                </a:solidFill>
                <a:latin typeface="Calibri"/>
                <a:cs typeface="Calibri"/>
              </a:rPr>
              <a:t>carrera</a:t>
            </a:r>
            <a:r>
              <a:rPr sz="41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100" b="1" spc="-15" dirty="0">
                <a:solidFill>
                  <a:srgbClr val="000000"/>
                </a:solidFill>
                <a:latin typeface="Calibri"/>
                <a:cs typeface="Calibri"/>
              </a:rPr>
              <a:t>profesional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908" y="800100"/>
            <a:ext cx="2289175" cy="830580"/>
          </a:xfrm>
          <a:prstGeom prst="rect">
            <a:avLst/>
          </a:prstGeom>
          <a:solidFill>
            <a:srgbClr val="92CDDD"/>
          </a:solidFill>
          <a:ln w="9144">
            <a:solidFill>
              <a:srgbClr val="497DB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29259" marR="424180" indent="248285">
              <a:lnSpc>
                <a:spcPct val="100000"/>
              </a:lnSpc>
              <a:spcBef>
                <a:spcPts val="204"/>
              </a:spcBef>
            </a:pPr>
            <a:r>
              <a:rPr sz="2400" b="1" spc="-15" dirty="0">
                <a:latin typeface="Calibri"/>
                <a:cs typeface="Calibri"/>
              </a:rPr>
              <a:t>Carrera 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</a:t>
            </a: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40" dirty="0">
                <a:latin typeface="Calibri"/>
                <a:cs typeface="Calibri"/>
              </a:rPr>
              <a:t>f</a:t>
            </a:r>
            <a:r>
              <a:rPr sz="2400" b="1" spc="-5" dirty="0">
                <a:latin typeface="Calibri"/>
                <a:cs typeface="Calibri"/>
              </a:rPr>
              <a:t>esional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0514" y="817879"/>
            <a:ext cx="53244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Sucesión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actividades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10" dirty="0">
                <a:latin typeface="Calibri"/>
                <a:cs typeface="Calibri"/>
              </a:rPr>
              <a:t>puestos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trabajo</a:t>
            </a:r>
            <a:r>
              <a:rPr sz="1800" spc="-5" dirty="0">
                <a:latin typeface="Calibri"/>
                <a:cs typeface="Calibri"/>
              </a:rPr>
              <a:t> que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desempeñamos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 </a:t>
            </a:r>
            <a:r>
              <a:rPr sz="1800" spc="-10" dirty="0">
                <a:latin typeface="Calibri"/>
                <a:cs typeface="Calibri"/>
              </a:rPr>
              <a:t>largo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nuestra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vida,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junto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actitudes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aptitudes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implícitas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empleo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trabajo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4120" y="1871472"/>
            <a:ext cx="6497320" cy="83248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1600" spc="-10" dirty="0">
                <a:latin typeface="Calibri"/>
                <a:cs typeface="Calibri"/>
              </a:rPr>
              <a:t>Nuevas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posibilidades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aumentar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competencias</a:t>
            </a:r>
            <a:endParaRPr sz="16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1600" spc="-10" dirty="0">
                <a:latin typeface="Calibri"/>
                <a:cs typeface="Calibri"/>
              </a:rPr>
              <a:t>Ajustarse</a:t>
            </a:r>
            <a:r>
              <a:rPr sz="1600" spc="-5" dirty="0">
                <a:latin typeface="Calibri"/>
                <a:cs typeface="Calibri"/>
              </a:rPr>
              <a:t> 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demandas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mercado</a:t>
            </a:r>
            <a:endParaRPr sz="16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1600" spc="-5" dirty="0">
                <a:latin typeface="Calibri"/>
                <a:cs typeface="Calibri"/>
              </a:rPr>
              <a:t>Cubrir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necesidades</a:t>
            </a:r>
            <a:r>
              <a:rPr sz="1600" spc="-5" dirty="0">
                <a:latin typeface="Calibri"/>
                <a:cs typeface="Calibri"/>
              </a:rPr>
              <a:t> u </a:t>
            </a:r>
            <a:r>
              <a:rPr sz="1600" spc="-10" dirty="0">
                <a:latin typeface="Calibri"/>
                <a:cs typeface="Calibri"/>
              </a:rPr>
              <a:t>objetivos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personales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21764" y="3090672"/>
            <a:ext cx="521334" cy="212090"/>
            <a:chOff x="1921764" y="3090672"/>
            <a:chExt cx="521334" cy="212090"/>
          </a:xfrm>
        </p:grpSpPr>
        <p:sp>
          <p:nvSpPr>
            <p:cNvPr id="11" name="object 11"/>
            <p:cNvSpPr/>
            <p:nvPr/>
          </p:nvSpPr>
          <p:spPr>
            <a:xfrm>
              <a:off x="1934718" y="3103626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6" y="0"/>
                  </a:moveTo>
                  <a:lnTo>
                    <a:pt x="402336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2336" y="139446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4718" y="3103626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2"/>
                  </a:moveTo>
                  <a:lnTo>
                    <a:pt x="402336" y="46482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311907"/>
            <a:ext cx="1830323" cy="24231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87452" y="2103120"/>
            <a:ext cx="1562100" cy="36893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Planificación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50720" y="2182367"/>
            <a:ext cx="523240" cy="212090"/>
            <a:chOff x="1950720" y="2182367"/>
            <a:chExt cx="523240" cy="212090"/>
          </a:xfrm>
        </p:grpSpPr>
        <p:sp>
          <p:nvSpPr>
            <p:cNvPr id="16" name="object 16"/>
            <p:cNvSpPr/>
            <p:nvPr/>
          </p:nvSpPr>
          <p:spPr>
            <a:xfrm>
              <a:off x="1963674" y="2195321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5">
                  <a:moveTo>
                    <a:pt x="403859" y="0"/>
                  </a:moveTo>
                  <a:lnTo>
                    <a:pt x="403859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3859" y="139445"/>
                  </a:lnTo>
                  <a:lnTo>
                    <a:pt x="403859" y="185927"/>
                  </a:lnTo>
                  <a:lnTo>
                    <a:pt x="496824" y="92963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63674" y="2195321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5">
                  <a:moveTo>
                    <a:pt x="0" y="46481"/>
                  </a:moveTo>
                  <a:lnTo>
                    <a:pt x="403859" y="46481"/>
                  </a:lnTo>
                  <a:lnTo>
                    <a:pt x="403859" y="0"/>
                  </a:lnTo>
                  <a:lnTo>
                    <a:pt x="496824" y="92963"/>
                  </a:lnTo>
                  <a:lnTo>
                    <a:pt x="403859" y="185927"/>
                  </a:lnTo>
                  <a:lnTo>
                    <a:pt x="403859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84120" y="2779776"/>
            <a:ext cx="6497320" cy="83058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-10" dirty="0">
                <a:latin typeface="Calibri"/>
                <a:cs typeface="Calibri"/>
              </a:rPr>
              <a:t> diseña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base a:</a:t>
            </a:r>
            <a:endParaRPr sz="16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1600" spc="-5" dirty="0">
                <a:latin typeface="Calibri"/>
                <a:cs typeface="Calibri"/>
              </a:rPr>
              <a:t>La </a:t>
            </a:r>
            <a:r>
              <a:rPr sz="1600" spc="-10" dirty="0">
                <a:latin typeface="Calibri"/>
                <a:cs typeface="Calibri"/>
              </a:rPr>
              <a:t>formación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profesional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para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empleo</a:t>
            </a:r>
            <a:endParaRPr sz="16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1600" spc="-5" dirty="0">
                <a:latin typeface="Calibri"/>
                <a:cs typeface="Calibri"/>
              </a:rPr>
              <a:t>La adquisición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experiencia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laboral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041647"/>
            <a:ext cx="1840991" cy="24231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87452" y="3832859"/>
            <a:ext cx="1572895" cy="36893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Formación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84120" y="3703320"/>
            <a:ext cx="6497320" cy="58547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1600" spc="-10" dirty="0">
                <a:latin typeface="Calibri"/>
                <a:cs typeface="Calibri"/>
              </a:rPr>
              <a:t>Ajustar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nuestras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cualidades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mejorar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nuestro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desempeño</a:t>
            </a:r>
            <a:endParaRPr sz="160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complementando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nuestro</a:t>
            </a:r>
            <a:r>
              <a:rPr sz="1600" spc="-5" dirty="0">
                <a:latin typeface="Calibri"/>
                <a:cs typeface="Calibri"/>
              </a:rPr>
              <a:t> perfil</a:t>
            </a:r>
            <a:r>
              <a:rPr sz="1600" spc="-10" dirty="0">
                <a:latin typeface="Calibri"/>
                <a:cs typeface="Calibri"/>
              </a:rPr>
              <a:t> profesional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50720" y="3912108"/>
            <a:ext cx="523240" cy="212090"/>
            <a:chOff x="1950720" y="3912108"/>
            <a:chExt cx="523240" cy="212090"/>
          </a:xfrm>
        </p:grpSpPr>
        <p:sp>
          <p:nvSpPr>
            <p:cNvPr id="23" name="object 23"/>
            <p:cNvSpPr/>
            <p:nvPr/>
          </p:nvSpPr>
          <p:spPr>
            <a:xfrm>
              <a:off x="1963674" y="3925062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403859" y="0"/>
                  </a:moveTo>
                  <a:lnTo>
                    <a:pt x="403859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3859" y="139445"/>
                  </a:lnTo>
                  <a:lnTo>
                    <a:pt x="403859" y="185927"/>
                  </a:lnTo>
                  <a:lnTo>
                    <a:pt x="496824" y="92963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63674" y="3925062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0" y="46481"/>
                  </a:moveTo>
                  <a:lnTo>
                    <a:pt x="403859" y="46481"/>
                  </a:lnTo>
                  <a:lnTo>
                    <a:pt x="403859" y="0"/>
                  </a:lnTo>
                  <a:lnTo>
                    <a:pt x="496824" y="92963"/>
                  </a:lnTo>
                  <a:lnTo>
                    <a:pt x="403859" y="185927"/>
                  </a:lnTo>
                  <a:lnTo>
                    <a:pt x="403859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84120" y="4360164"/>
            <a:ext cx="6497320" cy="58420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1600" spc="-5" dirty="0">
                <a:latin typeface="Calibri"/>
                <a:cs typeface="Calibri"/>
              </a:rPr>
              <a:t>Continuidad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tiempo</a:t>
            </a:r>
            <a:endParaRPr sz="16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1600" spc="-10" dirty="0">
                <a:latin typeface="Calibri"/>
                <a:cs typeface="Calibri"/>
              </a:rPr>
              <a:t>Actualizarse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950720" y="4547615"/>
            <a:ext cx="523240" cy="212090"/>
            <a:chOff x="1950720" y="4547615"/>
            <a:chExt cx="523240" cy="212090"/>
          </a:xfrm>
        </p:grpSpPr>
        <p:sp>
          <p:nvSpPr>
            <p:cNvPr id="27" name="object 27"/>
            <p:cNvSpPr/>
            <p:nvPr/>
          </p:nvSpPr>
          <p:spPr>
            <a:xfrm>
              <a:off x="1963674" y="4560569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403859" y="0"/>
                  </a:moveTo>
                  <a:lnTo>
                    <a:pt x="403859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3859" y="139445"/>
                  </a:lnTo>
                  <a:lnTo>
                    <a:pt x="403859" y="185927"/>
                  </a:lnTo>
                  <a:lnTo>
                    <a:pt x="496824" y="92963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63674" y="4560569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0" y="46481"/>
                  </a:moveTo>
                  <a:lnTo>
                    <a:pt x="403859" y="46481"/>
                  </a:lnTo>
                  <a:lnTo>
                    <a:pt x="403859" y="0"/>
                  </a:lnTo>
                  <a:lnTo>
                    <a:pt x="496824" y="92963"/>
                  </a:lnTo>
                  <a:lnTo>
                    <a:pt x="403859" y="185927"/>
                  </a:lnTo>
                  <a:lnTo>
                    <a:pt x="403859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7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29255" y="5114544"/>
            <a:ext cx="6551930" cy="83058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8460" indent="-287020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Importante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tomar </a:t>
            </a:r>
            <a:r>
              <a:rPr sz="1600" spc="-10" dirty="0">
                <a:latin typeface="Calibri"/>
                <a:cs typeface="Calibri"/>
              </a:rPr>
              <a:t>decisiones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Intentar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dirigir</a:t>
            </a:r>
            <a:r>
              <a:rPr sz="1600" spc="-15" dirty="0">
                <a:latin typeface="Calibri"/>
                <a:cs typeface="Calibri"/>
              </a:rPr>
              <a:t> nuestra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carrera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profesional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hacia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aquello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gusta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Se </a:t>
            </a:r>
            <a:r>
              <a:rPr sz="1600" spc="-10" dirty="0">
                <a:latin typeface="Calibri"/>
                <a:cs typeface="Calibri"/>
              </a:rPr>
              <a:t>debe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apostar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uno </a:t>
            </a:r>
            <a:r>
              <a:rPr sz="1600" spc="-5" dirty="0">
                <a:latin typeface="Calibri"/>
                <a:cs typeface="Calibri"/>
              </a:rPr>
              <a:t>mismo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5347715"/>
            <a:ext cx="2443480" cy="510540"/>
            <a:chOff x="0" y="5347715"/>
            <a:chExt cx="2443480" cy="510540"/>
          </a:xfrm>
        </p:grpSpPr>
        <p:sp>
          <p:nvSpPr>
            <p:cNvPr id="31" name="object 31"/>
            <p:cNvSpPr/>
            <p:nvPr/>
          </p:nvSpPr>
          <p:spPr>
            <a:xfrm>
              <a:off x="1934718" y="5360669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6" y="0"/>
                  </a:moveTo>
                  <a:lnTo>
                    <a:pt x="402336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2336" y="139445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4718" y="5360669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1"/>
                  </a:moveTo>
                  <a:lnTo>
                    <a:pt x="402336" y="46481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551931"/>
              <a:ext cx="1894331" cy="30632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207263" y="5129784"/>
            <a:ext cx="1606550" cy="646430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Conocerse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así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mismo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876" y="854963"/>
            <a:ext cx="5173980" cy="368935"/>
          </a:xfrm>
          <a:prstGeom prst="rect">
            <a:avLst/>
          </a:prstGeom>
          <a:solidFill>
            <a:srgbClr val="C5D9F0"/>
          </a:solidFill>
          <a:ln w="9144">
            <a:solidFill>
              <a:srgbClr val="497DBA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Calibri"/>
                <a:cs typeface="Calibri"/>
              </a:rPr>
              <a:t>Las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10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preguntas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para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desorientado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389" y="623849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475" y="0"/>
            <a:ext cx="645160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1" dirty="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sz="41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100" b="1" spc="-20" dirty="0">
                <a:solidFill>
                  <a:srgbClr val="000000"/>
                </a:solidFill>
                <a:latin typeface="Calibri"/>
                <a:cs typeface="Calibri"/>
              </a:rPr>
              <a:t>Nuestra</a:t>
            </a:r>
            <a:r>
              <a:rPr sz="41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100" b="1" spc="-20" dirty="0">
                <a:solidFill>
                  <a:srgbClr val="000000"/>
                </a:solidFill>
                <a:latin typeface="Calibri"/>
                <a:cs typeface="Calibri"/>
              </a:rPr>
              <a:t>carrera</a:t>
            </a:r>
            <a:r>
              <a:rPr sz="41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100" b="1" spc="-15" dirty="0">
                <a:solidFill>
                  <a:srgbClr val="000000"/>
                </a:solidFill>
                <a:latin typeface="Calibri"/>
                <a:cs typeface="Calibri"/>
              </a:rPr>
              <a:t>profesional</a:t>
            </a:r>
            <a:endParaRPr sz="4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322" y="1786889"/>
            <a:ext cx="4642485" cy="4218940"/>
          </a:xfrm>
          <a:custGeom>
            <a:avLst/>
            <a:gdLst/>
            <a:ahLst/>
            <a:cxnLst/>
            <a:rect l="l" t="t" r="r" b="b"/>
            <a:pathLst>
              <a:path w="4642485" h="4218940">
                <a:moveTo>
                  <a:pt x="0" y="4218432"/>
                </a:moveTo>
                <a:lnTo>
                  <a:pt x="4642104" y="4218432"/>
                </a:lnTo>
              </a:path>
              <a:path w="4642485" h="4218940">
                <a:moveTo>
                  <a:pt x="0" y="3749040"/>
                </a:moveTo>
                <a:lnTo>
                  <a:pt x="4642104" y="3749040"/>
                </a:lnTo>
              </a:path>
              <a:path w="4642485" h="4218940">
                <a:moveTo>
                  <a:pt x="0" y="3281172"/>
                </a:moveTo>
                <a:lnTo>
                  <a:pt x="4642104" y="3281172"/>
                </a:lnTo>
              </a:path>
              <a:path w="4642485" h="4218940">
                <a:moveTo>
                  <a:pt x="0" y="2811780"/>
                </a:moveTo>
                <a:lnTo>
                  <a:pt x="4642104" y="2811780"/>
                </a:lnTo>
              </a:path>
              <a:path w="4642485" h="4218940">
                <a:moveTo>
                  <a:pt x="0" y="2342388"/>
                </a:moveTo>
                <a:lnTo>
                  <a:pt x="4642104" y="2342388"/>
                </a:lnTo>
              </a:path>
              <a:path w="4642485" h="4218940">
                <a:moveTo>
                  <a:pt x="0" y="1874520"/>
                </a:moveTo>
                <a:lnTo>
                  <a:pt x="4642104" y="1874520"/>
                </a:lnTo>
              </a:path>
              <a:path w="4642485" h="4218940">
                <a:moveTo>
                  <a:pt x="0" y="1405127"/>
                </a:moveTo>
                <a:lnTo>
                  <a:pt x="4642104" y="1405127"/>
                </a:lnTo>
              </a:path>
              <a:path w="4642485" h="4218940">
                <a:moveTo>
                  <a:pt x="0" y="937260"/>
                </a:moveTo>
                <a:lnTo>
                  <a:pt x="4642104" y="937260"/>
                </a:lnTo>
              </a:path>
              <a:path w="4642485" h="4218940">
                <a:moveTo>
                  <a:pt x="0" y="467868"/>
                </a:moveTo>
                <a:lnTo>
                  <a:pt x="4642104" y="467868"/>
                </a:lnTo>
              </a:path>
              <a:path w="4642485" h="4218940">
                <a:moveTo>
                  <a:pt x="0" y="0"/>
                </a:moveTo>
                <a:lnTo>
                  <a:pt x="4642104" y="0"/>
                </a:lnTo>
              </a:path>
            </a:pathLst>
          </a:custGeom>
          <a:ln w="25908">
            <a:solidFill>
              <a:srgbClr val="8BA9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95905" y="1520774"/>
            <a:ext cx="18395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¿Qué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quieres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conseguir?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7304" y="1327340"/>
            <a:ext cx="1233170" cy="473075"/>
            <a:chOff x="277304" y="1327340"/>
            <a:chExt cx="1233170" cy="473075"/>
          </a:xfrm>
        </p:grpSpPr>
        <p:sp>
          <p:nvSpPr>
            <p:cNvPr id="10" name="object 10"/>
            <p:cNvSpPr/>
            <p:nvPr/>
          </p:nvSpPr>
          <p:spPr>
            <a:xfrm>
              <a:off x="290321" y="1340357"/>
              <a:ext cx="1207135" cy="447040"/>
            </a:xfrm>
            <a:custGeom>
              <a:avLst/>
              <a:gdLst/>
              <a:ahLst/>
              <a:cxnLst/>
              <a:rect l="l" t="t" r="r" b="b"/>
              <a:pathLst>
                <a:path w="1207135" h="447039">
                  <a:moveTo>
                    <a:pt x="1132586" y="0"/>
                  </a:moveTo>
                  <a:lnTo>
                    <a:pt x="74434" y="0"/>
                  </a:lnTo>
                  <a:lnTo>
                    <a:pt x="45461" y="5841"/>
                  </a:lnTo>
                  <a:lnTo>
                    <a:pt x="21801" y="21780"/>
                  </a:lnTo>
                  <a:lnTo>
                    <a:pt x="5849" y="45434"/>
                  </a:lnTo>
                  <a:lnTo>
                    <a:pt x="0" y="74421"/>
                  </a:lnTo>
                  <a:lnTo>
                    <a:pt x="0" y="446531"/>
                  </a:lnTo>
                  <a:lnTo>
                    <a:pt x="1207008" y="446531"/>
                  </a:lnTo>
                  <a:lnTo>
                    <a:pt x="1207008" y="74421"/>
                  </a:lnTo>
                  <a:lnTo>
                    <a:pt x="1201166" y="45434"/>
                  </a:lnTo>
                  <a:lnTo>
                    <a:pt x="1185227" y="21780"/>
                  </a:lnTo>
                  <a:lnTo>
                    <a:pt x="1161573" y="5841"/>
                  </a:lnTo>
                  <a:lnTo>
                    <a:pt x="1132586" y="0"/>
                  </a:lnTo>
                  <a:close/>
                </a:path>
              </a:pathLst>
            </a:custGeom>
            <a:solidFill>
              <a:srgbClr val="8BA9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321" y="1340357"/>
              <a:ext cx="1207135" cy="447040"/>
            </a:xfrm>
            <a:custGeom>
              <a:avLst/>
              <a:gdLst/>
              <a:ahLst/>
              <a:cxnLst/>
              <a:rect l="l" t="t" r="r" b="b"/>
              <a:pathLst>
                <a:path w="1207135" h="447039">
                  <a:moveTo>
                    <a:pt x="74434" y="0"/>
                  </a:moveTo>
                  <a:lnTo>
                    <a:pt x="1132586" y="0"/>
                  </a:lnTo>
                  <a:lnTo>
                    <a:pt x="1161573" y="5841"/>
                  </a:lnTo>
                  <a:lnTo>
                    <a:pt x="1185227" y="21780"/>
                  </a:lnTo>
                  <a:lnTo>
                    <a:pt x="1201166" y="45434"/>
                  </a:lnTo>
                  <a:lnTo>
                    <a:pt x="1207008" y="74421"/>
                  </a:lnTo>
                  <a:lnTo>
                    <a:pt x="1207008" y="446531"/>
                  </a:lnTo>
                  <a:lnTo>
                    <a:pt x="0" y="446531"/>
                  </a:lnTo>
                  <a:lnTo>
                    <a:pt x="0" y="74421"/>
                  </a:lnTo>
                  <a:lnTo>
                    <a:pt x="5849" y="45434"/>
                  </a:lnTo>
                  <a:lnTo>
                    <a:pt x="21801" y="21780"/>
                  </a:lnTo>
                  <a:lnTo>
                    <a:pt x="45461" y="5841"/>
                  </a:lnTo>
                  <a:lnTo>
                    <a:pt x="74434" y="0"/>
                  </a:lnTo>
                  <a:close/>
                </a:path>
              </a:pathLst>
            </a:custGeom>
            <a:ln w="25908">
              <a:solidFill>
                <a:srgbClr val="8BA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5992" y="1350645"/>
            <a:ext cx="17399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9977" y="1891030"/>
            <a:ext cx="22091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¿Qué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tienes</a:t>
            </a:r>
            <a:r>
              <a:rPr sz="1400" spc="-10" dirty="0">
                <a:latin typeface="Calibri"/>
                <a:cs typeface="Calibri"/>
              </a:rPr>
              <a:t> para </a:t>
            </a:r>
            <a:r>
              <a:rPr sz="1400" spc="-5" dirty="0">
                <a:latin typeface="Calibri"/>
                <a:cs typeface="Calibri"/>
              </a:rPr>
              <a:t>conseguirlo?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7304" y="1796732"/>
            <a:ext cx="1233170" cy="471170"/>
            <a:chOff x="277304" y="1796732"/>
            <a:chExt cx="1233170" cy="471170"/>
          </a:xfrm>
        </p:grpSpPr>
        <p:sp>
          <p:nvSpPr>
            <p:cNvPr id="15" name="object 15"/>
            <p:cNvSpPr/>
            <p:nvPr/>
          </p:nvSpPr>
          <p:spPr>
            <a:xfrm>
              <a:off x="290321" y="1809750"/>
              <a:ext cx="1207135" cy="445134"/>
            </a:xfrm>
            <a:custGeom>
              <a:avLst/>
              <a:gdLst/>
              <a:ahLst/>
              <a:cxnLst/>
              <a:rect l="l" t="t" r="r" b="b"/>
              <a:pathLst>
                <a:path w="1207135" h="445135">
                  <a:moveTo>
                    <a:pt x="1132840" y="0"/>
                  </a:moveTo>
                  <a:lnTo>
                    <a:pt x="74180" y="0"/>
                  </a:lnTo>
                  <a:lnTo>
                    <a:pt x="45305" y="5838"/>
                  </a:lnTo>
                  <a:lnTo>
                    <a:pt x="21726" y="21748"/>
                  </a:lnTo>
                  <a:lnTo>
                    <a:pt x="5829" y="45327"/>
                  </a:lnTo>
                  <a:lnTo>
                    <a:pt x="0" y="74167"/>
                  </a:lnTo>
                  <a:lnTo>
                    <a:pt x="0" y="445008"/>
                  </a:lnTo>
                  <a:lnTo>
                    <a:pt x="1207008" y="445008"/>
                  </a:lnTo>
                  <a:lnTo>
                    <a:pt x="1207008" y="74167"/>
                  </a:lnTo>
                  <a:lnTo>
                    <a:pt x="1201169" y="45327"/>
                  </a:lnTo>
                  <a:lnTo>
                    <a:pt x="1185259" y="21748"/>
                  </a:lnTo>
                  <a:lnTo>
                    <a:pt x="1161680" y="5838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92A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0321" y="1809750"/>
              <a:ext cx="1207135" cy="445134"/>
            </a:xfrm>
            <a:custGeom>
              <a:avLst/>
              <a:gdLst/>
              <a:ahLst/>
              <a:cxnLst/>
              <a:rect l="l" t="t" r="r" b="b"/>
              <a:pathLst>
                <a:path w="1207135" h="445135">
                  <a:moveTo>
                    <a:pt x="74180" y="0"/>
                  </a:moveTo>
                  <a:lnTo>
                    <a:pt x="1132840" y="0"/>
                  </a:lnTo>
                  <a:lnTo>
                    <a:pt x="1161680" y="5838"/>
                  </a:lnTo>
                  <a:lnTo>
                    <a:pt x="1185259" y="21748"/>
                  </a:lnTo>
                  <a:lnTo>
                    <a:pt x="1201169" y="45327"/>
                  </a:lnTo>
                  <a:lnTo>
                    <a:pt x="1207008" y="74167"/>
                  </a:lnTo>
                  <a:lnTo>
                    <a:pt x="1207008" y="445008"/>
                  </a:lnTo>
                  <a:lnTo>
                    <a:pt x="0" y="445008"/>
                  </a:lnTo>
                  <a:lnTo>
                    <a:pt x="0" y="74167"/>
                  </a:lnTo>
                  <a:lnTo>
                    <a:pt x="5829" y="45327"/>
                  </a:lnTo>
                  <a:lnTo>
                    <a:pt x="21726" y="21748"/>
                  </a:lnTo>
                  <a:lnTo>
                    <a:pt x="45305" y="5838"/>
                  </a:lnTo>
                  <a:lnTo>
                    <a:pt x="74180" y="0"/>
                  </a:lnTo>
                  <a:close/>
                </a:path>
              </a:pathLst>
            </a:custGeom>
            <a:ln w="25908">
              <a:solidFill>
                <a:srgbClr val="92AF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05992" y="1819401"/>
            <a:ext cx="17399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1294" y="2458593"/>
            <a:ext cx="24853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¿Qué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necesitas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para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conseguirlo?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7304" y="2264600"/>
            <a:ext cx="1233170" cy="473075"/>
            <a:chOff x="277304" y="2264600"/>
            <a:chExt cx="1233170" cy="473075"/>
          </a:xfrm>
        </p:grpSpPr>
        <p:sp>
          <p:nvSpPr>
            <p:cNvPr id="20" name="object 20"/>
            <p:cNvSpPr/>
            <p:nvPr/>
          </p:nvSpPr>
          <p:spPr>
            <a:xfrm>
              <a:off x="290321" y="2277618"/>
              <a:ext cx="1207135" cy="447040"/>
            </a:xfrm>
            <a:custGeom>
              <a:avLst/>
              <a:gdLst/>
              <a:ahLst/>
              <a:cxnLst/>
              <a:rect l="l" t="t" r="r" b="b"/>
              <a:pathLst>
                <a:path w="1207135" h="447039">
                  <a:moveTo>
                    <a:pt x="1132586" y="0"/>
                  </a:moveTo>
                  <a:lnTo>
                    <a:pt x="74434" y="0"/>
                  </a:lnTo>
                  <a:lnTo>
                    <a:pt x="45461" y="5841"/>
                  </a:lnTo>
                  <a:lnTo>
                    <a:pt x="21801" y="21780"/>
                  </a:lnTo>
                  <a:lnTo>
                    <a:pt x="5849" y="45434"/>
                  </a:lnTo>
                  <a:lnTo>
                    <a:pt x="0" y="74422"/>
                  </a:lnTo>
                  <a:lnTo>
                    <a:pt x="0" y="446532"/>
                  </a:lnTo>
                  <a:lnTo>
                    <a:pt x="1207008" y="446532"/>
                  </a:lnTo>
                  <a:lnTo>
                    <a:pt x="1207008" y="74422"/>
                  </a:lnTo>
                  <a:lnTo>
                    <a:pt x="1201166" y="45434"/>
                  </a:lnTo>
                  <a:lnTo>
                    <a:pt x="1185227" y="21780"/>
                  </a:lnTo>
                  <a:lnTo>
                    <a:pt x="1161573" y="5841"/>
                  </a:lnTo>
                  <a:lnTo>
                    <a:pt x="1132586" y="0"/>
                  </a:lnTo>
                  <a:close/>
                </a:path>
              </a:pathLst>
            </a:custGeom>
            <a:solidFill>
              <a:srgbClr val="97B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0321" y="2277618"/>
              <a:ext cx="1207135" cy="447040"/>
            </a:xfrm>
            <a:custGeom>
              <a:avLst/>
              <a:gdLst/>
              <a:ahLst/>
              <a:cxnLst/>
              <a:rect l="l" t="t" r="r" b="b"/>
              <a:pathLst>
                <a:path w="1207135" h="447039">
                  <a:moveTo>
                    <a:pt x="74434" y="0"/>
                  </a:moveTo>
                  <a:lnTo>
                    <a:pt x="1132586" y="0"/>
                  </a:lnTo>
                  <a:lnTo>
                    <a:pt x="1161573" y="5841"/>
                  </a:lnTo>
                  <a:lnTo>
                    <a:pt x="1185227" y="21780"/>
                  </a:lnTo>
                  <a:lnTo>
                    <a:pt x="1201166" y="45434"/>
                  </a:lnTo>
                  <a:lnTo>
                    <a:pt x="1207008" y="74422"/>
                  </a:lnTo>
                  <a:lnTo>
                    <a:pt x="1207008" y="446532"/>
                  </a:lnTo>
                  <a:lnTo>
                    <a:pt x="0" y="446532"/>
                  </a:lnTo>
                  <a:lnTo>
                    <a:pt x="0" y="74422"/>
                  </a:lnTo>
                  <a:lnTo>
                    <a:pt x="5849" y="45434"/>
                  </a:lnTo>
                  <a:lnTo>
                    <a:pt x="21801" y="21780"/>
                  </a:lnTo>
                  <a:lnTo>
                    <a:pt x="45461" y="5841"/>
                  </a:lnTo>
                  <a:lnTo>
                    <a:pt x="74434" y="0"/>
                  </a:lnTo>
                  <a:close/>
                </a:path>
              </a:pathLst>
            </a:custGeom>
            <a:ln w="25908">
              <a:solidFill>
                <a:srgbClr val="97B4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05992" y="2288286"/>
            <a:ext cx="17399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0185" y="2828670"/>
            <a:ext cx="1927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¿Cómo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conseguir?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7304" y="2733992"/>
            <a:ext cx="1233170" cy="471170"/>
            <a:chOff x="277304" y="2733992"/>
            <a:chExt cx="1233170" cy="471170"/>
          </a:xfrm>
        </p:grpSpPr>
        <p:sp>
          <p:nvSpPr>
            <p:cNvPr id="25" name="object 25"/>
            <p:cNvSpPr/>
            <p:nvPr/>
          </p:nvSpPr>
          <p:spPr>
            <a:xfrm>
              <a:off x="290321" y="2747009"/>
              <a:ext cx="1207135" cy="445134"/>
            </a:xfrm>
            <a:custGeom>
              <a:avLst/>
              <a:gdLst/>
              <a:ahLst/>
              <a:cxnLst/>
              <a:rect l="l" t="t" r="r" b="b"/>
              <a:pathLst>
                <a:path w="1207135" h="445135">
                  <a:moveTo>
                    <a:pt x="1132840" y="0"/>
                  </a:moveTo>
                  <a:lnTo>
                    <a:pt x="74180" y="0"/>
                  </a:lnTo>
                  <a:lnTo>
                    <a:pt x="45305" y="5838"/>
                  </a:lnTo>
                  <a:lnTo>
                    <a:pt x="21726" y="21748"/>
                  </a:lnTo>
                  <a:lnTo>
                    <a:pt x="5829" y="45327"/>
                  </a:lnTo>
                  <a:lnTo>
                    <a:pt x="0" y="74167"/>
                  </a:lnTo>
                  <a:lnTo>
                    <a:pt x="0" y="445007"/>
                  </a:lnTo>
                  <a:lnTo>
                    <a:pt x="1207008" y="445007"/>
                  </a:lnTo>
                  <a:lnTo>
                    <a:pt x="1207008" y="74167"/>
                  </a:lnTo>
                  <a:lnTo>
                    <a:pt x="1201169" y="45327"/>
                  </a:lnTo>
                  <a:lnTo>
                    <a:pt x="1185259" y="21748"/>
                  </a:lnTo>
                  <a:lnTo>
                    <a:pt x="1161680" y="5838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9DB8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0321" y="2747009"/>
              <a:ext cx="1207135" cy="445134"/>
            </a:xfrm>
            <a:custGeom>
              <a:avLst/>
              <a:gdLst/>
              <a:ahLst/>
              <a:cxnLst/>
              <a:rect l="l" t="t" r="r" b="b"/>
              <a:pathLst>
                <a:path w="1207135" h="445135">
                  <a:moveTo>
                    <a:pt x="74180" y="0"/>
                  </a:moveTo>
                  <a:lnTo>
                    <a:pt x="1132840" y="0"/>
                  </a:lnTo>
                  <a:lnTo>
                    <a:pt x="1161680" y="5838"/>
                  </a:lnTo>
                  <a:lnTo>
                    <a:pt x="1185259" y="21748"/>
                  </a:lnTo>
                  <a:lnTo>
                    <a:pt x="1201169" y="45327"/>
                  </a:lnTo>
                  <a:lnTo>
                    <a:pt x="1207008" y="74167"/>
                  </a:lnTo>
                  <a:lnTo>
                    <a:pt x="1207008" y="445007"/>
                  </a:lnTo>
                  <a:lnTo>
                    <a:pt x="0" y="445007"/>
                  </a:lnTo>
                  <a:lnTo>
                    <a:pt x="0" y="74167"/>
                  </a:lnTo>
                  <a:lnTo>
                    <a:pt x="5829" y="45327"/>
                  </a:lnTo>
                  <a:lnTo>
                    <a:pt x="21726" y="21748"/>
                  </a:lnTo>
                  <a:lnTo>
                    <a:pt x="45305" y="5838"/>
                  </a:lnTo>
                  <a:lnTo>
                    <a:pt x="74180" y="0"/>
                  </a:lnTo>
                  <a:close/>
                </a:path>
              </a:pathLst>
            </a:custGeom>
            <a:ln w="25908">
              <a:solidFill>
                <a:srgbClr val="9DB8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05992" y="2757043"/>
            <a:ext cx="17399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66366" y="3396233"/>
            <a:ext cx="20961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¿Cuándo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lo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vas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5" dirty="0">
                <a:latin typeface="Calibri"/>
                <a:cs typeface="Calibri"/>
              </a:rPr>
              <a:t> conseguir?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77304" y="3201860"/>
            <a:ext cx="1233170" cy="473075"/>
            <a:chOff x="277304" y="3201860"/>
            <a:chExt cx="1233170" cy="473075"/>
          </a:xfrm>
        </p:grpSpPr>
        <p:sp>
          <p:nvSpPr>
            <p:cNvPr id="30" name="object 30"/>
            <p:cNvSpPr/>
            <p:nvPr/>
          </p:nvSpPr>
          <p:spPr>
            <a:xfrm>
              <a:off x="290321" y="3214878"/>
              <a:ext cx="1207135" cy="447040"/>
            </a:xfrm>
            <a:custGeom>
              <a:avLst/>
              <a:gdLst/>
              <a:ahLst/>
              <a:cxnLst/>
              <a:rect l="l" t="t" r="r" b="b"/>
              <a:pathLst>
                <a:path w="1207135" h="447039">
                  <a:moveTo>
                    <a:pt x="1132586" y="0"/>
                  </a:moveTo>
                  <a:lnTo>
                    <a:pt x="74434" y="0"/>
                  </a:lnTo>
                  <a:lnTo>
                    <a:pt x="45461" y="5841"/>
                  </a:lnTo>
                  <a:lnTo>
                    <a:pt x="21801" y="21780"/>
                  </a:lnTo>
                  <a:lnTo>
                    <a:pt x="5849" y="45434"/>
                  </a:lnTo>
                  <a:lnTo>
                    <a:pt x="0" y="74422"/>
                  </a:lnTo>
                  <a:lnTo>
                    <a:pt x="0" y="446532"/>
                  </a:lnTo>
                  <a:lnTo>
                    <a:pt x="1207008" y="446532"/>
                  </a:lnTo>
                  <a:lnTo>
                    <a:pt x="1207008" y="74422"/>
                  </a:lnTo>
                  <a:lnTo>
                    <a:pt x="1201166" y="45434"/>
                  </a:lnTo>
                  <a:lnTo>
                    <a:pt x="1185227" y="21780"/>
                  </a:lnTo>
                  <a:lnTo>
                    <a:pt x="1161573" y="5841"/>
                  </a:lnTo>
                  <a:lnTo>
                    <a:pt x="1132586" y="0"/>
                  </a:lnTo>
                  <a:close/>
                </a:path>
              </a:pathLst>
            </a:custGeom>
            <a:solidFill>
              <a:srgbClr val="A2BB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0321" y="3214878"/>
              <a:ext cx="1207135" cy="447040"/>
            </a:xfrm>
            <a:custGeom>
              <a:avLst/>
              <a:gdLst/>
              <a:ahLst/>
              <a:cxnLst/>
              <a:rect l="l" t="t" r="r" b="b"/>
              <a:pathLst>
                <a:path w="1207135" h="447039">
                  <a:moveTo>
                    <a:pt x="74434" y="0"/>
                  </a:moveTo>
                  <a:lnTo>
                    <a:pt x="1132586" y="0"/>
                  </a:lnTo>
                  <a:lnTo>
                    <a:pt x="1161573" y="5841"/>
                  </a:lnTo>
                  <a:lnTo>
                    <a:pt x="1185227" y="21780"/>
                  </a:lnTo>
                  <a:lnTo>
                    <a:pt x="1201166" y="45434"/>
                  </a:lnTo>
                  <a:lnTo>
                    <a:pt x="1207008" y="74422"/>
                  </a:lnTo>
                  <a:lnTo>
                    <a:pt x="1207008" y="446532"/>
                  </a:lnTo>
                  <a:lnTo>
                    <a:pt x="0" y="446532"/>
                  </a:lnTo>
                  <a:lnTo>
                    <a:pt x="0" y="74422"/>
                  </a:lnTo>
                  <a:lnTo>
                    <a:pt x="5849" y="45434"/>
                  </a:lnTo>
                  <a:lnTo>
                    <a:pt x="21801" y="21780"/>
                  </a:lnTo>
                  <a:lnTo>
                    <a:pt x="45461" y="5841"/>
                  </a:lnTo>
                  <a:lnTo>
                    <a:pt x="74434" y="0"/>
                  </a:lnTo>
                  <a:close/>
                </a:path>
              </a:pathLst>
            </a:custGeom>
            <a:ln w="25908">
              <a:solidFill>
                <a:srgbClr val="A2BB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05992" y="3225800"/>
            <a:ext cx="17399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24277" y="3766184"/>
            <a:ext cx="19812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¿Dónde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vas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conseguir?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77304" y="3671252"/>
            <a:ext cx="1233170" cy="471170"/>
            <a:chOff x="277304" y="3671252"/>
            <a:chExt cx="1233170" cy="471170"/>
          </a:xfrm>
        </p:grpSpPr>
        <p:sp>
          <p:nvSpPr>
            <p:cNvPr id="35" name="object 35"/>
            <p:cNvSpPr/>
            <p:nvPr/>
          </p:nvSpPr>
          <p:spPr>
            <a:xfrm>
              <a:off x="290321" y="3684270"/>
              <a:ext cx="1207135" cy="445134"/>
            </a:xfrm>
            <a:custGeom>
              <a:avLst/>
              <a:gdLst/>
              <a:ahLst/>
              <a:cxnLst/>
              <a:rect l="l" t="t" r="r" b="b"/>
              <a:pathLst>
                <a:path w="1207135" h="445135">
                  <a:moveTo>
                    <a:pt x="1132840" y="0"/>
                  </a:moveTo>
                  <a:lnTo>
                    <a:pt x="74180" y="0"/>
                  </a:lnTo>
                  <a:lnTo>
                    <a:pt x="45305" y="5838"/>
                  </a:lnTo>
                  <a:lnTo>
                    <a:pt x="21726" y="21748"/>
                  </a:lnTo>
                  <a:lnTo>
                    <a:pt x="5829" y="45327"/>
                  </a:lnTo>
                  <a:lnTo>
                    <a:pt x="0" y="74167"/>
                  </a:lnTo>
                  <a:lnTo>
                    <a:pt x="0" y="445007"/>
                  </a:lnTo>
                  <a:lnTo>
                    <a:pt x="1207008" y="445007"/>
                  </a:lnTo>
                  <a:lnTo>
                    <a:pt x="1207008" y="74167"/>
                  </a:lnTo>
                  <a:lnTo>
                    <a:pt x="1201169" y="45327"/>
                  </a:lnTo>
                  <a:lnTo>
                    <a:pt x="1185259" y="21748"/>
                  </a:lnTo>
                  <a:lnTo>
                    <a:pt x="1161680" y="5838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A9C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0321" y="3684270"/>
              <a:ext cx="1207135" cy="445134"/>
            </a:xfrm>
            <a:custGeom>
              <a:avLst/>
              <a:gdLst/>
              <a:ahLst/>
              <a:cxnLst/>
              <a:rect l="l" t="t" r="r" b="b"/>
              <a:pathLst>
                <a:path w="1207135" h="445135">
                  <a:moveTo>
                    <a:pt x="74180" y="0"/>
                  </a:moveTo>
                  <a:lnTo>
                    <a:pt x="1132840" y="0"/>
                  </a:lnTo>
                  <a:lnTo>
                    <a:pt x="1161680" y="5838"/>
                  </a:lnTo>
                  <a:lnTo>
                    <a:pt x="1185259" y="21748"/>
                  </a:lnTo>
                  <a:lnTo>
                    <a:pt x="1201169" y="45327"/>
                  </a:lnTo>
                  <a:lnTo>
                    <a:pt x="1207008" y="74167"/>
                  </a:lnTo>
                  <a:lnTo>
                    <a:pt x="1207008" y="445007"/>
                  </a:lnTo>
                  <a:lnTo>
                    <a:pt x="0" y="445007"/>
                  </a:lnTo>
                  <a:lnTo>
                    <a:pt x="0" y="74167"/>
                  </a:lnTo>
                  <a:lnTo>
                    <a:pt x="5829" y="45327"/>
                  </a:lnTo>
                  <a:lnTo>
                    <a:pt x="21726" y="21748"/>
                  </a:lnTo>
                  <a:lnTo>
                    <a:pt x="45305" y="5838"/>
                  </a:lnTo>
                  <a:lnTo>
                    <a:pt x="74180" y="0"/>
                  </a:lnTo>
                  <a:close/>
                </a:path>
              </a:pathLst>
            </a:custGeom>
            <a:ln w="25908">
              <a:solidFill>
                <a:srgbClr val="A9C1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05992" y="3693998"/>
            <a:ext cx="17399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74926" y="4333747"/>
            <a:ext cx="2277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¿Con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quién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lo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vas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5" dirty="0">
                <a:latin typeface="Calibri"/>
                <a:cs typeface="Calibri"/>
              </a:rPr>
              <a:t> conseguir?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7304" y="4139120"/>
            <a:ext cx="1233170" cy="473075"/>
            <a:chOff x="277304" y="4139120"/>
            <a:chExt cx="1233170" cy="473075"/>
          </a:xfrm>
        </p:grpSpPr>
        <p:sp>
          <p:nvSpPr>
            <p:cNvPr id="40" name="object 40"/>
            <p:cNvSpPr/>
            <p:nvPr/>
          </p:nvSpPr>
          <p:spPr>
            <a:xfrm>
              <a:off x="290321" y="4152138"/>
              <a:ext cx="1207135" cy="447040"/>
            </a:xfrm>
            <a:custGeom>
              <a:avLst/>
              <a:gdLst/>
              <a:ahLst/>
              <a:cxnLst/>
              <a:rect l="l" t="t" r="r" b="b"/>
              <a:pathLst>
                <a:path w="1207135" h="447039">
                  <a:moveTo>
                    <a:pt x="1132586" y="0"/>
                  </a:moveTo>
                  <a:lnTo>
                    <a:pt x="74434" y="0"/>
                  </a:lnTo>
                  <a:lnTo>
                    <a:pt x="45461" y="5842"/>
                  </a:lnTo>
                  <a:lnTo>
                    <a:pt x="21801" y="21780"/>
                  </a:lnTo>
                  <a:lnTo>
                    <a:pt x="5849" y="45434"/>
                  </a:lnTo>
                  <a:lnTo>
                    <a:pt x="0" y="74422"/>
                  </a:lnTo>
                  <a:lnTo>
                    <a:pt x="0" y="446531"/>
                  </a:lnTo>
                  <a:lnTo>
                    <a:pt x="1207008" y="446531"/>
                  </a:lnTo>
                  <a:lnTo>
                    <a:pt x="1207008" y="74422"/>
                  </a:lnTo>
                  <a:lnTo>
                    <a:pt x="1201166" y="45434"/>
                  </a:lnTo>
                  <a:lnTo>
                    <a:pt x="1185227" y="21780"/>
                  </a:lnTo>
                  <a:lnTo>
                    <a:pt x="1161573" y="5842"/>
                  </a:lnTo>
                  <a:lnTo>
                    <a:pt x="1132586" y="0"/>
                  </a:lnTo>
                  <a:close/>
                </a:path>
              </a:pathLst>
            </a:custGeom>
            <a:solidFill>
              <a:srgbClr val="ADC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0321" y="4152138"/>
              <a:ext cx="1207135" cy="447040"/>
            </a:xfrm>
            <a:custGeom>
              <a:avLst/>
              <a:gdLst/>
              <a:ahLst/>
              <a:cxnLst/>
              <a:rect l="l" t="t" r="r" b="b"/>
              <a:pathLst>
                <a:path w="1207135" h="447039">
                  <a:moveTo>
                    <a:pt x="74434" y="0"/>
                  </a:moveTo>
                  <a:lnTo>
                    <a:pt x="1132586" y="0"/>
                  </a:lnTo>
                  <a:lnTo>
                    <a:pt x="1161573" y="5842"/>
                  </a:lnTo>
                  <a:lnTo>
                    <a:pt x="1185227" y="21780"/>
                  </a:lnTo>
                  <a:lnTo>
                    <a:pt x="1201166" y="45434"/>
                  </a:lnTo>
                  <a:lnTo>
                    <a:pt x="1207008" y="74422"/>
                  </a:lnTo>
                  <a:lnTo>
                    <a:pt x="1207008" y="446531"/>
                  </a:lnTo>
                  <a:lnTo>
                    <a:pt x="0" y="446531"/>
                  </a:lnTo>
                  <a:lnTo>
                    <a:pt x="0" y="74422"/>
                  </a:lnTo>
                  <a:lnTo>
                    <a:pt x="5849" y="45434"/>
                  </a:lnTo>
                  <a:lnTo>
                    <a:pt x="21801" y="21780"/>
                  </a:lnTo>
                  <a:lnTo>
                    <a:pt x="45461" y="5842"/>
                  </a:lnTo>
                  <a:lnTo>
                    <a:pt x="74434" y="0"/>
                  </a:lnTo>
                  <a:close/>
                </a:path>
              </a:pathLst>
            </a:custGeom>
            <a:ln w="25908">
              <a:solidFill>
                <a:srgbClr val="ADC5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05992" y="4162755"/>
            <a:ext cx="17399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6577" y="4703826"/>
            <a:ext cx="3273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¿Qué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significa</a:t>
            </a:r>
            <a:r>
              <a:rPr sz="1400" spc="-10" dirty="0">
                <a:latin typeface="Calibri"/>
                <a:cs typeface="Calibri"/>
              </a:rPr>
              <a:t> para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 </a:t>
            </a:r>
            <a:r>
              <a:rPr sz="1400" spc="-5" dirty="0">
                <a:latin typeface="Calibri"/>
                <a:cs typeface="Calibri"/>
              </a:rPr>
              <a:t>conseguir ese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objetivo?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77304" y="4608512"/>
            <a:ext cx="1233170" cy="473075"/>
            <a:chOff x="277304" y="4608512"/>
            <a:chExt cx="1233170" cy="473075"/>
          </a:xfrm>
        </p:grpSpPr>
        <p:sp>
          <p:nvSpPr>
            <p:cNvPr id="45" name="object 45"/>
            <p:cNvSpPr/>
            <p:nvPr/>
          </p:nvSpPr>
          <p:spPr>
            <a:xfrm>
              <a:off x="290321" y="4621529"/>
              <a:ext cx="1207135" cy="447040"/>
            </a:xfrm>
            <a:custGeom>
              <a:avLst/>
              <a:gdLst/>
              <a:ahLst/>
              <a:cxnLst/>
              <a:rect l="l" t="t" r="r" b="b"/>
              <a:pathLst>
                <a:path w="1207135" h="447039">
                  <a:moveTo>
                    <a:pt x="1132586" y="0"/>
                  </a:moveTo>
                  <a:lnTo>
                    <a:pt x="74434" y="0"/>
                  </a:lnTo>
                  <a:lnTo>
                    <a:pt x="45461" y="5842"/>
                  </a:lnTo>
                  <a:lnTo>
                    <a:pt x="21801" y="21780"/>
                  </a:lnTo>
                  <a:lnTo>
                    <a:pt x="5849" y="45434"/>
                  </a:lnTo>
                  <a:lnTo>
                    <a:pt x="0" y="74422"/>
                  </a:lnTo>
                  <a:lnTo>
                    <a:pt x="0" y="446532"/>
                  </a:lnTo>
                  <a:lnTo>
                    <a:pt x="1207008" y="446532"/>
                  </a:lnTo>
                  <a:lnTo>
                    <a:pt x="1207008" y="74422"/>
                  </a:lnTo>
                  <a:lnTo>
                    <a:pt x="1201166" y="45434"/>
                  </a:lnTo>
                  <a:lnTo>
                    <a:pt x="1185227" y="21780"/>
                  </a:lnTo>
                  <a:lnTo>
                    <a:pt x="1161573" y="5842"/>
                  </a:lnTo>
                  <a:lnTo>
                    <a:pt x="1132586" y="0"/>
                  </a:lnTo>
                  <a:close/>
                </a:path>
              </a:pathLst>
            </a:custGeom>
            <a:solidFill>
              <a:srgbClr val="B4C9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0321" y="4621529"/>
              <a:ext cx="1207135" cy="447040"/>
            </a:xfrm>
            <a:custGeom>
              <a:avLst/>
              <a:gdLst/>
              <a:ahLst/>
              <a:cxnLst/>
              <a:rect l="l" t="t" r="r" b="b"/>
              <a:pathLst>
                <a:path w="1207135" h="447039">
                  <a:moveTo>
                    <a:pt x="74434" y="0"/>
                  </a:moveTo>
                  <a:lnTo>
                    <a:pt x="1132586" y="0"/>
                  </a:lnTo>
                  <a:lnTo>
                    <a:pt x="1161573" y="5842"/>
                  </a:lnTo>
                  <a:lnTo>
                    <a:pt x="1185227" y="21780"/>
                  </a:lnTo>
                  <a:lnTo>
                    <a:pt x="1201166" y="45434"/>
                  </a:lnTo>
                  <a:lnTo>
                    <a:pt x="1207008" y="74422"/>
                  </a:lnTo>
                  <a:lnTo>
                    <a:pt x="1207008" y="446532"/>
                  </a:lnTo>
                  <a:lnTo>
                    <a:pt x="0" y="446532"/>
                  </a:lnTo>
                  <a:lnTo>
                    <a:pt x="0" y="74422"/>
                  </a:lnTo>
                  <a:lnTo>
                    <a:pt x="5849" y="45434"/>
                  </a:lnTo>
                  <a:lnTo>
                    <a:pt x="21801" y="21780"/>
                  </a:lnTo>
                  <a:lnTo>
                    <a:pt x="45461" y="5842"/>
                  </a:lnTo>
                  <a:lnTo>
                    <a:pt x="74434" y="0"/>
                  </a:lnTo>
                  <a:close/>
                </a:path>
              </a:pathLst>
            </a:custGeom>
            <a:ln w="25908">
              <a:solidFill>
                <a:srgbClr val="B4C9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05992" y="4631512"/>
            <a:ext cx="17399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07285" y="5172583"/>
            <a:ext cx="26162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¿Qué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tres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pasos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vas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dar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primero?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77304" y="5076380"/>
            <a:ext cx="1233170" cy="473075"/>
            <a:chOff x="277304" y="5076380"/>
            <a:chExt cx="1233170" cy="473075"/>
          </a:xfrm>
        </p:grpSpPr>
        <p:sp>
          <p:nvSpPr>
            <p:cNvPr id="50" name="object 50"/>
            <p:cNvSpPr/>
            <p:nvPr/>
          </p:nvSpPr>
          <p:spPr>
            <a:xfrm>
              <a:off x="290321" y="5089397"/>
              <a:ext cx="1207135" cy="447040"/>
            </a:xfrm>
            <a:custGeom>
              <a:avLst/>
              <a:gdLst/>
              <a:ahLst/>
              <a:cxnLst/>
              <a:rect l="l" t="t" r="r" b="b"/>
              <a:pathLst>
                <a:path w="1207135" h="447039">
                  <a:moveTo>
                    <a:pt x="1132586" y="0"/>
                  </a:moveTo>
                  <a:lnTo>
                    <a:pt x="74434" y="0"/>
                  </a:lnTo>
                  <a:lnTo>
                    <a:pt x="45461" y="5842"/>
                  </a:lnTo>
                  <a:lnTo>
                    <a:pt x="21801" y="21780"/>
                  </a:lnTo>
                  <a:lnTo>
                    <a:pt x="5849" y="45434"/>
                  </a:lnTo>
                  <a:lnTo>
                    <a:pt x="0" y="74421"/>
                  </a:lnTo>
                  <a:lnTo>
                    <a:pt x="0" y="446531"/>
                  </a:lnTo>
                  <a:lnTo>
                    <a:pt x="1207008" y="446531"/>
                  </a:lnTo>
                  <a:lnTo>
                    <a:pt x="1207008" y="74421"/>
                  </a:lnTo>
                  <a:lnTo>
                    <a:pt x="1201166" y="45434"/>
                  </a:lnTo>
                  <a:lnTo>
                    <a:pt x="1185227" y="21780"/>
                  </a:lnTo>
                  <a:lnTo>
                    <a:pt x="1161573" y="5842"/>
                  </a:lnTo>
                  <a:lnTo>
                    <a:pt x="1132586" y="0"/>
                  </a:lnTo>
                  <a:close/>
                </a:path>
              </a:pathLst>
            </a:custGeom>
            <a:solidFill>
              <a:srgbClr val="B9CE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0321" y="5089397"/>
              <a:ext cx="1207135" cy="447040"/>
            </a:xfrm>
            <a:custGeom>
              <a:avLst/>
              <a:gdLst/>
              <a:ahLst/>
              <a:cxnLst/>
              <a:rect l="l" t="t" r="r" b="b"/>
              <a:pathLst>
                <a:path w="1207135" h="447039">
                  <a:moveTo>
                    <a:pt x="74434" y="0"/>
                  </a:moveTo>
                  <a:lnTo>
                    <a:pt x="1132586" y="0"/>
                  </a:lnTo>
                  <a:lnTo>
                    <a:pt x="1161573" y="5842"/>
                  </a:lnTo>
                  <a:lnTo>
                    <a:pt x="1185227" y="21780"/>
                  </a:lnTo>
                  <a:lnTo>
                    <a:pt x="1201166" y="45434"/>
                  </a:lnTo>
                  <a:lnTo>
                    <a:pt x="1207008" y="74421"/>
                  </a:lnTo>
                  <a:lnTo>
                    <a:pt x="1207008" y="446531"/>
                  </a:lnTo>
                  <a:lnTo>
                    <a:pt x="0" y="446531"/>
                  </a:lnTo>
                  <a:lnTo>
                    <a:pt x="0" y="74421"/>
                  </a:lnTo>
                  <a:lnTo>
                    <a:pt x="5849" y="45434"/>
                  </a:lnTo>
                  <a:lnTo>
                    <a:pt x="21801" y="21780"/>
                  </a:lnTo>
                  <a:lnTo>
                    <a:pt x="45461" y="5842"/>
                  </a:lnTo>
                  <a:lnTo>
                    <a:pt x="74434" y="0"/>
                  </a:lnTo>
                  <a:close/>
                </a:path>
              </a:pathLst>
            </a:custGeom>
            <a:ln w="25908">
              <a:solidFill>
                <a:srgbClr val="B9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05992" y="5100573"/>
            <a:ext cx="17399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16429" y="5740095"/>
            <a:ext cx="2595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¿Cómo</a:t>
            </a:r>
            <a:r>
              <a:rPr sz="1400" spc="-10" dirty="0">
                <a:latin typeface="Calibri"/>
                <a:cs typeface="Calibri"/>
              </a:rPr>
              <a:t> sabrás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 </a:t>
            </a:r>
            <a:r>
              <a:rPr sz="1400" dirty="0">
                <a:latin typeface="Calibri"/>
                <a:cs typeface="Calibri"/>
              </a:rPr>
              <a:t>lo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conseguido?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77368" y="5545835"/>
            <a:ext cx="1233170" cy="472440"/>
            <a:chOff x="277368" y="5545835"/>
            <a:chExt cx="1233170" cy="472440"/>
          </a:xfrm>
        </p:grpSpPr>
        <p:sp>
          <p:nvSpPr>
            <p:cNvPr id="55" name="object 55"/>
            <p:cNvSpPr/>
            <p:nvPr/>
          </p:nvSpPr>
          <p:spPr>
            <a:xfrm>
              <a:off x="290322" y="5558789"/>
              <a:ext cx="1207135" cy="447040"/>
            </a:xfrm>
            <a:custGeom>
              <a:avLst/>
              <a:gdLst/>
              <a:ahLst/>
              <a:cxnLst/>
              <a:rect l="l" t="t" r="r" b="b"/>
              <a:pathLst>
                <a:path w="1207135" h="447039">
                  <a:moveTo>
                    <a:pt x="1132586" y="0"/>
                  </a:moveTo>
                  <a:lnTo>
                    <a:pt x="74434" y="0"/>
                  </a:lnTo>
                  <a:lnTo>
                    <a:pt x="45461" y="5849"/>
                  </a:lnTo>
                  <a:lnTo>
                    <a:pt x="21801" y="21801"/>
                  </a:lnTo>
                  <a:lnTo>
                    <a:pt x="5849" y="45461"/>
                  </a:lnTo>
                  <a:lnTo>
                    <a:pt x="0" y="74434"/>
                  </a:lnTo>
                  <a:lnTo>
                    <a:pt x="0" y="446532"/>
                  </a:lnTo>
                  <a:lnTo>
                    <a:pt x="1207008" y="446532"/>
                  </a:lnTo>
                  <a:lnTo>
                    <a:pt x="1207008" y="74434"/>
                  </a:lnTo>
                  <a:lnTo>
                    <a:pt x="1201166" y="45461"/>
                  </a:lnTo>
                  <a:lnTo>
                    <a:pt x="1185227" y="21801"/>
                  </a:lnTo>
                  <a:lnTo>
                    <a:pt x="1161573" y="5849"/>
                  </a:lnTo>
                  <a:lnTo>
                    <a:pt x="1132586" y="0"/>
                  </a:lnTo>
                  <a:close/>
                </a:path>
              </a:pathLst>
            </a:custGeom>
            <a:solidFill>
              <a:srgbClr val="C0D2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0322" y="5558789"/>
              <a:ext cx="1207135" cy="447040"/>
            </a:xfrm>
            <a:custGeom>
              <a:avLst/>
              <a:gdLst/>
              <a:ahLst/>
              <a:cxnLst/>
              <a:rect l="l" t="t" r="r" b="b"/>
              <a:pathLst>
                <a:path w="1207135" h="447039">
                  <a:moveTo>
                    <a:pt x="74434" y="0"/>
                  </a:moveTo>
                  <a:lnTo>
                    <a:pt x="1132586" y="0"/>
                  </a:lnTo>
                  <a:lnTo>
                    <a:pt x="1161573" y="5849"/>
                  </a:lnTo>
                  <a:lnTo>
                    <a:pt x="1185227" y="21801"/>
                  </a:lnTo>
                  <a:lnTo>
                    <a:pt x="1201166" y="45461"/>
                  </a:lnTo>
                  <a:lnTo>
                    <a:pt x="1207008" y="74434"/>
                  </a:lnTo>
                  <a:lnTo>
                    <a:pt x="1207008" y="446532"/>
                  </a:lnTo>
                  <a:lnTo>
                    <a:pt x="0" y="446532"/>
                  </a:lnTo>
                  <a:lnTo>
                    <a:pt x="0" y="74434"/>
                  </a:lnTo>
                  <a:lnTo>
                    <a:pt x="5849" y="45461"/>
                  </a:lnTo>
                  <a:lnTo>
                    <a:pt x="21801" y="21801"/>
                  </a:lnTo>
                  <a:lnTo>
                    <a:pt x="45461" y="5849"/>
                  </a:lnTo>
                  <a:lnTo>
                    <a:pt x="74434" y="0"/>
                  </a:lnTo>
                  <a:close/>
                </a:path>
              </a:pathLst>
            </a:custGeom>
            <a:ln w="25908">
              <a:solidFill>
                <a:srgbClr val="C0D2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32840" y="5569407"/>
            <a:ext cx="32131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06567" y="1377696"/>
            <a:ext cx="220091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54"/>
              </a:spcBef>
            </a:pPr>
            <a:r>
              <a:rPr sz="1600" b="1" spc="-10" dirty="0">
                <a:latin typeface="Calibri"/>
                <a:cs typeface="Calibri"/>
              </a:rPr>
              <a:t>Metas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20284" y="1885188"/>
            <a:ext cx="220218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265"/>
              </a:spcBef>
            </a:pPr>
            <a:r>
              <a:rPr sz="1600" spc="-10" dirty="0">
                <a:latin typeface="Calibri"/>
                <a:cs typeface="Calibri"/>
              </a:rPr>
              <a:t>Punto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partida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06567" y="2322576"/>
            <a:ext cx="2200910" cy="34036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90550">
              <a:lnSpc>
                <a:spcPct val="100000"/>
              </a:lnSpc>
              <a:spcBef>
                <a:spcPts val="270"/>
              </a:spcBef>
            </a:pPr>
            <a:r>
              <a:rPr sz="1600" b="1" spc="-5" dirty="0">
                <a:latin typeface="Calibri"/>
                <a:cs typeface="Calibri"/>
              </a:rPr>
              <a:t>Plan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ruta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06567" y="2798064"/>
            <a:ext cx="220091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25145">
              <a:lnSpc>
                <a:spcPct val="100000"/>
              </a:lnSpc>
              <a:spcBef>
                <a:spcPts val="260"/>
              </a:spcBef>
            </a:pPr>
            <a:r>
              <a:rPr sz="1600" spc="-10" dirty="0">
                <a:latin typeface="Calibri"/>
                <a:cs typeface="Calibri"/>
              </a:rPr>
              <a:t>Pasos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seguir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24855" y="3314700"/>
            <a:ext cx="220218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260"/>
              </a:spcBef>
            </a:pPr>
            <a:r>
              <a:rPr sz="1600" b="1" spc="-5" dirty="0">
                <a:latin typeface="Calibri"/>
                <a:cs typeface="Calibri"/>
              </a:rPr>
              <a:t>Planning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tiempo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306567" y="3788664"/>
            <a:ext cx="220091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727710">
              <a:lnSpc>
                <a:spcPct val="100000"/>
              </a:lnSpc>
              <a:spcBef>
                <a:spcPts val="270"/>
              </a:spcBef>
            </a:pPr>
            <a:r>
              <a:rPr sz="1600" spc="-15" dirty="0">
                <a:latin typeface="Calibri"/>
                <a:cs typeface="Calibri"/>
              </a:rPr>
              <a:t>Contexto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06567" y="4248911"/>
            <a:ext cx="220091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270"/>
              </a:spcBef>
            </a:pPr>
            <a:r>
              <a:rPr sz="1600" b="1" spc="-5" dirty="0">
                <a:latin typeface="Calibri"/>
                <a:cs typeface="Calibri"/>
              </a:rPr>
              <a:t>Solo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acompañado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320284" y="4700015"/>
            <a:ext cx="220218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Calibri"/>
                <a:cs typeface="Calibri"/>
              </a:rPr>
              <a:t>Cambiar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 </a:t>
            </a:r>
            <a:r>
              <a:rPr sz="1600" spc="-20" dirty="0">
                <a:latin typeface="Calibri"/>
                <a:cs typeface="Calibri"/>
              </a:rPr>
              <a:t>reforzar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324855" y="5186171"/>
            <a:ext cx="2182495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70"/>
              </a:spcBef>
            </a:pPr>
            <a:r>
              <a:rPr sz="1600" b="1" spc="-5" dirty="0">
                <a:latin typeface="Calibri"/>
                <a:cs typeface="Calibri"/>
              </a:rPr>
              <a:t>3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objetivos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operativos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306567" y="5661659"/>
            <a:ext cx="220091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265"/>
              </a:spcBef>
            </a:pPr>
            <a:r>
              <a:rPr sz="1600" spc="-10" dirty="0">
                <a:latin typeface="Calibri"/>
                <a:cs typeface="Calibri"/>
              </a:rPr>
              <a:t>Visualiza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siente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8" name="object 6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2076" y="719327"/>
            <a:ext cx="801624" cy="400812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6042786" y="752601"/>
            <a:ext cx="23964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  <a:hlinkClick r:id="rId4" action="ppaction://hlinksldjump"/>
              </a:rPr>
              <a:t>Fuente:</a:t>
            </a:r>
            <a:r>
              <a:rPr sz="1400" b="1" spc="-65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4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www.plandempleo.com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0" name="object 7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69026" y="731519"/>
            <a:ext cx="560679" cy="561911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3218814" y="6243167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7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730948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sz="37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Autoanálisis 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personal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 profesional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97991" y="1676400"/>
            <a:ext cx="2767965" cy="562610"/>
            <a:chOff x="697991" y="1676400"/>
            <a:chExt cx="2767965" cy="562610"/>
          </a:xfrm>
        </p:grpSpPr>
        <p:sp>
          <p:nvSpPr>
            <p:cNvPr id="7" name="object 7"/>
            <p:cNvSpPr/>
            <p:nvPr/>
          </p:nvSpPr>
          <p:spPr>
            <a:xfrm>
              <a:off x="710945" y="1689353"/>
              <a:ext cx="2741930" cy="536575"/>
            </a:xfrm>
            <a:custGeom>
              <a:avLst/>
              <a:gdLst/>
              <a:ahLst/>
              <a:cxnLst/>
              <a:rect l="l" t="t" r="r" b="b"/>
              <a:pathLst>
                <a:path w="2741929" h="536575">
                  <a:moveTo>
                    <a:pt x="2652268" y="0"/>
                  </a:moveTo>
                  <a:lnTo>
                    <a:pt x="89408" y="0"/>
                  </a:lnTo>
                  <a:lnTo>
                    <a:pt x="54606" y="7022"/>
                  </a:lnTo>
                  <a:lnTo>
                    <a:pt x="26187" y="26177"/>
                  </a:lnTo>
                  <a:lnTo>
                    <a:pt x="7026" y="54596"/>
                  </a:lnTo>
                  <a:lnTo>
                    <a:pt x="0" y="89408"/>
                  </a:lnTo>
                  <a:lnTo>
                    <a:pt x="0" y="447040"/>
                  </a:lnTo>
                  <a:lnTo>
                    <a:pt x="7026" y="481851"/>
                  </a:lnTo>
                  <a:lnTo>
                    <a:pt x="26187" y="510270"/>
                  </a:lnTo>
                  <a:lnTo>
                    <a:pt x="54606" y="529425"/>
                  </a:lnTo>
                  <a:lnTo>
                    <a:pt x="89408" y="536448"/>
                  </a:lnTo>
                  <a:lnTo>
                    <a:pt x="2652268" y="536448"/>
                  </a:lnTo>
                  <a:lnTo>
                    <a:pt x="2687079" y="529425"/>
                  </a:lnTo>
                  <a:lnTo>
                    <a:pt x="2715498" y="510270"/>
                  </a:lnTo>
                  <a:lnTo>
                    <a:pt x="2734653" y="481851"/>
                  </a:lnTo>
                  <a:lnTo>
                    <a:pt x="2741676" y="447040"/>
                  </a:lnTo>
                  <a:lnTo>
                    <a:pt x="2741676" y="89408"/>
                  </a:lnTo>
                  <a:lnTo>
                    <a:pt x="2734653" y="54596"/>
                  </a:lnTo>
                  <a:lnTo>
                    <a:pt x="2715498" y="26177"/>
                  </a:lnTo>
                  <a:lnTo>
                    <a:pt x="2687079" y="7022"/>
                  </a:lnTo>
                  <a:lnTo>
                    <a:pt x="2652268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0945" y="1689353"/>
              <a:ext cx="2741930" cy="536575"/>
            </a:xfrm>
            <a:custGeom>
              <a:avLst/>
              <a:gdLst/>
              <a:ahLst/>
              <a:cxnLst/>
              <a:rect l="l" t="t" r="r" b="b"/>
              <a:pathLst>
                <a:path w="2741929" h="536575">
                  <a:moveTo>
                    <a:pt x="0" y="89408"/>
                  </a:moveTo>
                  <a:lnTo>
                    <a:pt x="7026" y="54596"/>
                  </a:lnTo>
                  <a:lnTo>
                    <a:pt x="26187" y="26177"/>
                  </a:lnTo>
                  <a:lnTo>
                    <a:pt x="54606" y="7022"/>
                  </a:lnTo>
                  <a:lnTo>
                    <a:pt x="89408" y="0"/>
                  </a:lnTo>
                  <a:lnTo>
                    <a:pt x="2652268" y="0"/>
                  </a:lnTo>
                  <a:lnTo>
                    <a:pt x="2687079" y="7022"/>
                  </a:lnTo>
                  <a:lnTo>
                    <a:pt x="2715498" y="26177"/>
                  </a:lnTo>
                  <a:lnTo>
                    <a:pt x="2734653" y="54596"/>
                  </a:lnTo>
                  <a:lnTo>
                    <a:pt x="2741676" y="89408"/>
                  </a:lnTo>
                  <a:lnTo>
                    <a:pt x="2741676" y="447040"/>
                  </a:lnTo>
                  <a:lnTo>
                    <a:pt x="2734653" y="481851"/>
                  </a:lnTo>
                  <a:lnTo>
                    <a:pt x="2715498" y="510270"/>
                  </a:lnTo>
                  <a:lnTo>
                    <a:pt x="2687079" y="529425"/>
                  </a:lnTo>
                  <a:lnTo>
                    <a:pt x="2652268" y="536448"/>
                  </a:lnTo>
                  <a:lnTo>
                    <a:pt x="89408" y="536448"/>
                  </a:lnTo>
                  <a:lnTo>
                    <a:pt x="54606" y="529425"/>
                  </a:lnTo>
                  <a:lnTo>
                    <a:pt x="26187" y="510270"/>
                  </a:lnTo>
                  <a:lnTo>
                    <a:pt x="7026" y="481851"/>
                  </a:lnTo>
                  <a:lnTo>
                    <a:pt x="0" y="447040"/>
                  </a:lnTo>
                  <a:lnTo>
                    <a:pt x="0" y="8940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0763" y="1767839"/>
              <a:ext cx="1098803" cy="4572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56079" y="1810004"/>
            <a:ext cx="8489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7323" y="2386583"/>
            <a:ext cx="2758440" cy="571500"/>
            <a:chOff x="687323" y="2386583"/>
            <a:chExt cx="2758440" cy="571500"/>
          </a:xfrm>
        </p:grpSpPr>
        <p:sp>
          <p:nvSpPr>
            <p:cNvPr id="12" name="object 12"/>
            <p:cNvSpPr/>
            <p:nvPr/>
          </p:nvSpPr>
          <p:spPr>
            <a:xfrm>
              <a:off x="700277" y="2399537"/>
              <a:ext cx="2733040" cy="546100"/>
            </a:xfrm>
            <a:custGeom>
              <a:avLst/>
              <a:gdLst/>
              <a:ahLst/>
              <a:cxnLst/>
              <a:rect l="l" t="t" r="r" b="b"/>
              <a:pathLst>
                <a:path w="2733040" h="546100">
                  <a:moveTo>
                    <a:pt x="2641600" y="0"/>
                  </a:moveTo>
                  <a:lnTo>
                    <a:pt x="90931" y="0"/>
                  </a:lnTo>
                  <a:lnTo>
                    <a:pt x="55539" y="7153"/>
                  </a:lnTo>
                  <a:lnTo>
                    <a:pt x="26635" y="26654"/>
                  </a:lnTo>
                  <a:lnTo>
                    <a:pt x="7146" y="55560"/>
                  </a:lnTo>
                  <a:lnTo>
                    <a:pt x="0" y="90932"/>
                  </a:lnTo>
                  <a:lnTo>
                    <a:pt x="0" y="454660"/>
                  </a:lnTo>
                  <a:lnTo>
                    <a:pt x="7146" y="490031"/>
                  </a:lnTo>
                  <a:lnTo>
                    <a:pt x="26635" y="518937"/>
                  </a:lnTo>
                  <a:lnTo>
                    <a:pt x="55539" y="538438"/>
                  </a:lnTo>
                  <a:lnTo>
                    <a:pt x="90931" y="545591"/>
                  </a:lnTo>
                  <a:lnTo>
                    <a:pt x="2641600" y="545591"/>
                  </a:lnTo>
                  <a:lnTo>
                    <a:pt x="2676971" y="538438"/>
                  </a:lnTo>
                  <a:lnTo>
                    <a:pt x="2705877" y="518937"/>
                  </a:lnTo>
                  <a:lnTo>
                    <a:pt x="2725378" y="490031"/>
                  </a:lnTo>
                  <a:lnTo>
                    <a:pt x="2732532" y="454660"/>
                  </a:lnTo>
                  <a:lnTo>
                    <a:pt x="2732532" y="90932"/>
                  </a:lnTo>
                  <a:lnTo>
                    <a:pt x="2725378" y="55560"/>
                  </a:lnTo>
                  <a:lnTo>
                    <a:pt x="2705877" y="26654"/>
                  </a:lnTo>
                  <a:lnTo>
                    <a:pt x="2676971" y="7153"/>
                  </a:lnTo>
                  <a:lnTo>
                    <a:pt x="2641600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0277" y="2399537"/>
              <a:ext cx="2733040" cy="546100"/>
            </a:xfrm>
            <a:custGeom>
              <a:avLst/>
              <a:gdLst/>
              <a:ahLst/>
              <a:cxnLst/>
              <a:rect l="l" t="t" r="r" b="b"/>
              <a:pathLst>
                <a:path w="2733040" h="546100">
                  <a:moveTo>
                    <a:pt x="0" y="90932"/>
                  </a:moveTo>
                  <a:lnTo>
                    <a:pt x="7146" y="55560"/>
                  </a:lnTo>
                  <a:lnTo>
                    <a:pt x="26635" y="26654"/>
                  </a:lnTo>
                  <a:lnTo>
                    <a:pt x="55539" y="7153"/>
                  </a:lnTo>
                  <a:lnTo>
                    <a:pt x="90931" y="0"/>
                  </a:lnTo>
                  <a:lnTo>
                    <a:pt x="2641600" y="0"/>
                  </a:lnTo>
                  <a:lnTo>
                    <a:pt x="2676971" y="7153"/>
                  </a:lnTo>
                  <a:lnTo>
                    <a:pt x="2705877" y="26654"/>
                  </a:lnTo>
                  <a:lnTo>
                    <a:pt x="2725378" y="55560"/>
                  </a:lnTo>
                  <a:lnTo>
                    <a:pt x="2732532" y="90932"/>
                  </a:lnTo>
                  <a:lnTo>
                    <a:pt x="2732532" y="454660"/>
                  </a:lnTo>
                  <a:lnTo>
                    <a:pt x="2725378" y="490031"/>
                  </a:lnTo>
                  <a:lnTo>
                    <a:pt x="2705877" y="518937"/>
                  </a:lnTo>
                  <a:lnTo>
                    <a:pt x="2676971" y="538438"/>
                  </a:lnTo>
                  <a:lnTo>
                    <a:pt x="2641600" y="545591"/>
                  </a:lnTo>
                  <a:lnTo>
                    <a:pt x="90931" y="545591"/>
                  </a:lnTo>
                  <a:lnTo>
                    <a:pt x="55539" y="538438"/>
                  </a:lnTo>
                  <a:lnTo>
                    <a:pt x="26635" y="518937"/>
                  </a:lnTo>
                  <a:lnTo>
                    <a:pt x="7146" y="490031"/>
                  </a:lnTo>
                  <a:lnTo>
                    <a:pt x="0" y="454660"/>
                  </a:lnTo>
                  <a:lnTo>
                    <a:pt x="0" y="90932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856" y="2482595"/>
              <a:ext cx="1120140" cy="4572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29536" y="2524760"/>
            <a:ext cx="8712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Tenacidad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87323" y="3057144"/>
            <a:ext cx="2758440" cy="524510"/>
            <a:chOff x="687323" y="3057144"/>
            <a:chExt cx="2758440" cy="524510"/>
          </a:xfrm>
        </p:grpSpPr>
        <p:sp>
          <p:nvSpPr>
            <p:cNvPr id="17" name="object 17"/>
            <p:cNvSpPr/>
            <p:nvPr/>
          </p:nvSpPr>
          <p:spPr>
            <a:xfrm>
              <a:off x="700277" y="3070098"/>
              <a:ext cx="2733040" cy="486409"/>
            </a:xfrm>
            <a:custGeom>
              <a:avLst/>
              <a:gdLst/>
              <a:ahLst/>
              <a:cxnLst/>
              <a:rect l="l" t="t" r="r" b="b"/>
              <a:pathLst>
                <a:path w="2733040" h="486410">
                  <a:moveTo>
                    <a:pt x="2651506" y="0"/>
                  </a:moveTo>
                  <a:lnTo>
                    <a:pt x="81026" y="0"/>
                  </a:lnTo>
                  <a:lnTo>
                    <a:pt x="49490" y="6373"/>
                  </a:lnTo>
                  <a:lnTo>
                    <a:pt x="23734" y="23749"/>
                  </a:lnTo>
                  <a:lnTo>
                    <a:pt x="6368" y="49506"/>
                  </a:lnTo>
                  <a:lnTo>
                    <a:pt x="0" y="81025"/>
                  </a:lnTo>
                  <a:lnTo>
                    <a:pt x="0" y="405129"/>
                  </a:lnTo>
                  <a:lnTo>
                    <a:pt x="6368" y="436649"/>
                  </a:lnTo>
                  <a:lnTo>
                    <a:pt x="23734" y="462407"/>
                  </a:lnTo>
                  <a:lnTo>
                    <a:pt x="49490" y="479782"/>
                  </a:lnTo>
                  <a:lnTo>
                    <a:pt x="81026" y="486155"/>
                  </a:lnTo>
                  <a:lnTo>
                    <a:pt x="2651506" y="486155"/>
                  </a:lnTo>
                  <a:lnTo>
                    <a:pt x="2683025" y="479782"/>
                  </a:lnTo>
                  <a:lnTo>
                    <a:pt x="2708783" y="462406"/>
                  </a:lnTo>
                  <a:lnTo>
                    <a:pt x="2726158" y="436649"/>
                  </a:lnTo>
                  <a:lnTo>
                    <a:pt x="2732532" y="405129"/>
                  </a:lnTo>
                  <a:lnTo>
                    <a:pt x="2732532" y="81025"/>
                  </a:lnTo>
                  <a:lnTo>
                    <a:pt x="2726158" y="49506"/>
                  </a:lnTo>
                  <a:lnTo>
                    <a:pt x="2708783" y="23749"/>
                  </a:lnTo>
                  <a:lnTo>
                    <a:pt x="2683025" y="6373"/>
                  </a:lnTo>
                  <a:lnTo>
                    <a:pt x="2651506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0277" y="3070098"/>
              <a:ext cx="2733040" cy="486409"/>
            </a:xfrm>
            <a:custGeom>
              <a:avLst/>
              <a:gdLst/>
              <a:ahLst/>
              <a:cxnLst/>
              <a:rect l="l" t="t" r="r" b="b"/>
              <a:pathLst>
                <a:path w="2733040" h="486410">
                  <a:moveTo>
                    <a:pt x="0" y="81025"/>
                  </a:moveTo>
                  <a:lnTo>
                    <a:pt x="6368" y="49506"/>
                  </a:lnTo>
                  <a:lnTo>
                    <a:pt x="23734" y="23749"/>
                  </a:lnTo>
                  <a:lnTo>
                    <a:pt x="49490" y="6373"/>
                  </a:lnTo>
                  <a:lnTo>
                    <a:pt x="81026" y="0"/>
                  </a:lnTo>
                  <a:lnTo>
                    <a:pt x="2651506" y="0"/>
                  </a:lnTo>
                  <a:lnTo>
                    <a:pt x="2683025" y="6373"/>
                  </a:lnTo>
                  <a:lnTo>
                    <a:pt x="2708783" y="23749"/>
                  </a:lnTo>
                  <a:lnTo>
                    <a:pt x="2726158" y="49506"/>
                  </a:lnTo>
                  <a:lnTo>
                    <a:pt x="2732532" y="81025"/>
                  </a:lnTo>
                  <a:lnTo>
                    <a:pt x="2732532" y="405129"/>
                  </a:lnTo>
                  <a:lnTo>
                    <a:pt x="2726158" y="436649"/>
                  </a:lnTo>
                  <a:lnTo>
                    <a:pt x="2708783" y="462406"/>
                  </a:lnTo>
                  <a:lnTo>
                    <a:pt x="2683025" y="479782"/>
                  </a:lnTo>
                  <a:lnTo>
                    <a:pt x="2651506" y="486155"/>
                  </a:lnTo>
                  <a:lnTo>
                    <a:pt x="81026" y="486155"/>
                  </a:lnTo>
                  <a:lnTo>
                    <a:pt x="49490" y="479782"/>
                  </a:lnTo>
                  <a:lnTo>
                    <a:pt x="23734" y="462407"/>
                  </a:lnTo>
                  <a:lnTo>
                    <a:pt x="6368" y="436649"/>
                  </a:lnTo>
                  <a:lnTo>
                    <a:pt x="0" y="405129"/>
                  </a:lnTo>
                  <a:lnTo>
                    <a:pt x="0" y="81025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8155" y="3124200"/>
              <a:ext cx="1652016" cy="4572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364361" y="3166363"/>
            <a:ext cx="1402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Responsabilidad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5612" y="3776471"/>
            <a:ext cx="2760345" cy="528955"/>
            <a:chOff x="705612" y="3776471"/>
            <a:chExt cx="2760345" cy="528955"/>
          </a:xfrm>
        </p:grpSpPr>
        <p:sp>
          <p:nvSpPr>
            <p:cNvPr id="22" name="object 22"/>
            <p:cNvSpPr/>
            <p:nvPr/>
          </p:nvSpPr>
          <p:spPr>
            <a:xfrm>
              <a:off x="718566" y="3789425"/>
              <a:ext cx="2734310" cy="497205"/>
            </a:xfrm>
            <a:custGeom>
              <a:avLst/>
              <a:gdLst/>
              <a:ahLst/>
              <a:cxnLst/>
              <a:rect l="l" t="t" r="r" b="b"/>
              <a:pathLst>
                <a:path w="2734310" h="497204">
                  <a:moveTo>
                    <a:pt x="2651252" y="0"/>
                  </a:moveTo>
                  <a:lnTo>
                    <a:pt x="82804" y="0"/>
                  </a:lnTo>
                  <a:lnTo>
                    <a:pt x="50572" y="6508"/>
                  </a:lnTo>
                  <a:lnTo>
                    <a:pt x="24252" y="24257"/>
                  </a:lnTo>
                  <a:lnTo>
                    <a:pt x="6506" y="50577"/>
                  </a:lnTo>
                  <a:lnTo>
                    <a:pt x="0" y="82804"/>
                  </a:lnTo>
                  <a:lnTo>
                    <a:pt x="0" y="414019"/>
                  </a:lnTo>
                  <a:lnTo>
                    <a:pt x="6506" y="446246"/>
                  </a:lnTo>
                  <a:lnTo>
                    <a:pt x="24252" y="472567"/>
                  </a:lnTo>
                  <a:lnTo>
                    <a:pt x="50572" y="490315"/>
                  </a:lnTo>
                  <a:lnTo>
                    <a:pt x="82804" y="496824"/>
                  </a:lnTo>
                  <a:lnTo>
                    <a:pt x="2651252" y="496824"/>
                  </a:lnTo>
                  <a:lnTo>
                    <a:pt x="2683478" y="490315"/>
                  </a:lnTo>
                  <a:lnTo>
                    <a:pt x="2709799" y="472567"/>
                  </a:lnTo>
                  <a:lnTo>
                    <a:pt x="2727547" y="446246"/>
                  </a:lnTo>
                  <a:lnTo>
                    <a:pt x="2734056" y="414019"/>
                  </a:lnTo>
                  <a:lnTo>
                    <a:pt x="2734056" y="82804"/>
                  </a:lnTo>
                  <a:lnTo>
                    <a:pt x="2727547" y="50577"/>
                  </a:lnTo>
                  <a:lnTo>
                    <a:pt x="2709799" y="24256"/>
                  </a:lnTo>
                  <a:lnTo>
                    <a:pt x="2683478" y="6508"/>
                  </a:lnTo>
                  <a:lnTo>
                    <a:pt x="265125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566" y="3789425"/>
              <a:ext cx="2734310" cy="497205"/>
            </a:xfrm>
            <a:custGeom>
              <a:avLst/>
              <a:gdLst/>
              <a:ahLst/>
              <a:cxnLst/>
              <a:rect l="l" t="t" r="r" b="b"/>
              <a:pathLst>
                <a:path w="2734310" h="497204">
                  <a:moveTo>
                    <a:pt x="0" y="82804"/>
                  </a:moveTo>
                  <a:lnTo>
                    <a:pt x="6506" y="50577"/>
                  </a:lnTo>
                  <a:lnTo>
                    <a:pt x="24252" y="24257"/>
                  </a:lnTo>
                  <a:lnTo>
                    <a:pt x="50572" y="6508"/>
                  </a:lnTo>
                  <a:lnTo>
                    <a:pt x="82804" y="0"/>
                  </a:lnTo>
                  <a:lnTo>
                    <a:pt x="2651252" y="0"/>
                  </a:lnTo>
                  <a:lnTo>
                    <a:pt x="2683478" y="6508"/>
                  </a:lnTo>
                  <a:lnTo>
                    <a:pt x="2709799" y="24256"/>
                  </a:lnTo>
                  <a:lnTo>
                    <a:pt x="2727547" y="50577"/>
                  </a:lnTo>
                  <a:lnTo>
                    <a:pt x="2734056" y="82804"/>
                  </a:lnTo>
                  <a:lnTo>
                    <a:pt x="2734056" y="414019"/>
                  </a:lnTo>
                  <a:lnTo>
                    <a:pt x="2727547" y="446246"/>
                  </a:lnTo>
                  <a:lnTo>
                    <a:pt x="2709799" y="472567"/>
                  </a:lnTo>
                  <a:lnTo>
                    <a:pt x="2683478" y="490315"/>
                  </a:lnTo>
                  <a:lnTo>
                    <a:pt x="2651252" y="496824"/>
                  </a:lnTo>
                  <a:lnTo>
                    <a:pt x="82804" y="496824"/>
                  </a:lnTo>
                  <a:lnTo>
                    <a:pt x="50572" y="490315"/>
                  </a:lnTo>
                  <a:lnTo>
                    <a:pt x="24252" y="472567"/>
                  </a:lnTo>
                  <a:lnTo>
                    <a:pt x="6506" y="446246"/>
                  </a:lnTo>
                  <a:lnTo>
                    <a:pt x="0" y="414019"/>
                  </a:lnTo>
                  <a:lnTo>
                    <a:pt x="0" y="82804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4836" y="3848099"/>
              <a:ext cx="1476756" cy="4572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43646" y="3890848"/>
            <a:ext cx="2684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Autodisciplina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48480" y="760603"/>
            <a:ext cx="47879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Aquellas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vinculadas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una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profesión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puesto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trabajo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concreto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permiten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trabajador </a:t>
            </a:r>
            <a:r>
              <a:rPr sz="1800" spc="-5" dirty="0">
                <a:latin typeface="Calibri"/>
                <a:cs typeface="Calibri"/>
              </a:rPr>
              <a:t> mejorar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empleabilidad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eficacia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 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trabajo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2251" y="998219"/>
            <a:ext cx="3159252" cy="242315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710183" y="789431"/>
            <a:ext cx="2860675" cy="36893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Competencias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personales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07136" y="4494276"/>
            <a:ext cx="2758440" cy="524510"/>
            <a:chOff x="707136" y="4494276"/>
            <a:chExt cx="2758440" cy="524510"/>
          </a:xfrm>
        </p:grpSpPr>
        <p:sp>
          <p:nvSpPr>
            <p:cNvPr id="30" name="object 30"/>
            <p:cNvSpPr/>
            <p:nvPr/>
          </p:nvSpPr>
          <p:spPr>
            <a:xfrm>
              <a:off x="720090" y="4507230"/>
              <a:ext cx="2733040" cy="487680"/>
            </a:xfrm>
            <a:custGeom>
              <a:avLst/>
              <a:gdLst/>
              <a:ahLst/>
              <a:cxnLst/>
              <a:rect l="l" t="t" r="r" b="b"/>
              <a:pathLst>
                <a:path w="2733040" h="487679">
                  <a:moveTo>
                    <a:pt x="2651252" y="0"/>
                  </a:moveTo>
                  <a:lnTo>
                    <a:pt x="81279" y="0"/>
                  </a:lnTo>
                  <a:lnTo>
                    <a:pt x="49640" y="6395"/>
                  </a:lnTo>
                  <a:lnTo>
                    <a:pt x="23804" y="23828"/>
                  </a:lnTo>
                  <a:lnTo>
                    <a:pt x="6386" y="49666"/>
                  </a:lnTo>
                  <a:lnTo>
                    <a:pt x="0" y="81280"/>
                  </a:lnTo>
                  <a:lnTo>
                    <a:pt x="0" y="406400"/>
                  </a:lnTo>
                  <a:lnTo>
                    <a:pt x="6386" y="438013"/>
                  </a:lnTo>
                  <a:lnTo>
                    <a:pt x="23804" y="463851"/>
                  </a:lnTo>
                  <a:lnTo>
                    <a:pt x="49640" y="481284"/>
                  </a:lnTo>
                  <a:lnTo>
                    <a:pt x="81279" y="487680"/>
                  </a:lnTo>
                  <a:lnTo>
                    <a:pt x="2651252" y="487680"/>
                  </a:lnTo>
                  <a:lnTo>
                    <a:pt x="2682865" y="481284"/>
                  </a:lnTo>
                  <a:lnTo>
                    <a:pt x="2708703" y="463851"/>
                  </a:lnTo>
                  <a:lnTo>
                    <a:pt x="2726136" y="438013"/>
                  </a:lnTo>
                  <a:lnTo>
                    <a:pt x="2732532" y="406400"/>
                  </a:lnTo>
                  <a:lnTo>
                    <a:pt x="2732532" y="81280"/>
                  </a:lnTo>
                  <a:lnTo>
                    <a:pt x="2726136" y="49666"/>
                  </a:lnTo>
                  <a:lnTo>
                    <a:pt x="2708703" y="23828"/>
                  </a:lnTo>
                  <a:lnTo>
                    <a:pt x="2682865" y="6395"/>
                  </a:lnTo>
                  <a:lnTo>
                    <a:pt x="265125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0090" y="4507230"/>
              <a:ext cx="2733040" cy="487680"/>
            </a:xfrm>
            <a:custGeom>
              <a:avLst/>
              <a:gdLst/>
              <a:ahLst/>
              <a:cxnLst/>
              <a:rect l="l" t="t" r="r" b="b"/>
              <a:pathLst>
                <a:path w="2733040" h="487679">
                  <a:moveTo>
                    <a:pt x="0" y="81280"/>
                  </a:moveTo>
                  <a:lnTo>
                    <a:pt x="6386" y="49666"/>
                  </a:lnTo>
                  <a:lnTo>
                    <a:pt x="23804" y="23828"/>
                  </a:lnTo>
                  <a:lnTo>
                    <a:pt x="49640" y="6395"/>
                  </a:lnTo>
                  <a:lnTo>
                    <a:pt x="81279" y="0"/>
                  </a:lnTo>
                  <a:lnTo>
                    <a:pt x="2651252" y="0"/>
                  </a:lnTo>
                  <a:lnTo>
                    <a:pt x="2682865" y="6395"/>
                  </a:lnTo>
                  <a:lnTo>
                    <a:pt x="2708703" y="23828"/>
                  </a:lnTo>
                  <a:lnTo>
                    <a:pt x="2726136" y="49666"/>
                  </a:lnTo>
                  <a:lnTo>
                    <a:pt x="2732532" y="81280"/>
                  </a:lnTo>
                  <a:lnTo>
                    <a:pt x="2732532" y="406400"/>
                  </a:lnTo>
                  <a:lnTo>
                    <a:pt x="2726136" y="438013"/>
                  </a:lnTo>
                  <a:lnTo>
                    <a:pt x="2708703" y="463851"/>
                  </a:lnTo>
                  <a:lnTo>
                    <a:pt x="2682865" y="481284"/>
                  </a:lnTo>
                  <a:lnTo>
                    <a:pt x="2651252" y="487680"/>
                  </a:lnTo>
                  <a:lnTo>
                    <a:pt x="81279" y="487680"/>
                  </a:lnTo>
                  <a:lnTo>
                    <a:pt x="49640" y="481284"/>
                  </a:lnTo>
                  <a:lnTo>
                    <a:pt x="23804" y="463851"/>
                  </a:lnTo>
                  <a:lnTo>
                    <a:pt x="6386" y="438013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4964" y="4561332"/>
              <a:ext cx="2481072" cy="4572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969975" y="4604765"/>
            <a:ext cx="2230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Motivación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hacia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retos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85800" y="5218176"/>
            <a:ext cx="2760345" cy="528955"/>
            <a:chOff x="685800" y="5218176"/>
            <a:chExt cx="2760345" cy="528955"/>
          </a:xfrm>
        </p:grpSpPr>
        <p:sp>
          <p:nvSpPr>
            <p:cNvPr id="35" name="object 35"/>
            <p:cNvSpPr/>
            <p:nvPr/>
          </p:nvSpPr>
          <p:spPr>
            <a:xfrm>
              <a:off x="698753" y="5231130"/>
              <a:ext cx="2734310" cy="495300"/>
            </a:xfrm>
            <a:custGeom>
              <a:avLst/>
              <a:gdLst/>
              <a:ahLst/>
              <a:cxnLst/>
              <a:rect l="l" t="t" r="r" b="b"/>
              <a:pathLst>
                <a:path w="2734310" h="495300">
                  <a:moveTo>
                    <a:pt x="2651506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2651506" y="495300"/>
                  </a:lnTo>
                  <a:lnTo>
                    <a:pt x="2683638" y="488813"/>
                  </a:lnTo>
                  <a:lnTo>
                    <a:pt x="2709878" y="471122"/>
                  </a:lnTo>
                  <a:lnTo>
                    <a:pt x="2727569" y="444882"/>
                  </a:lnTo>
                  <a:lnTo>
                    <a:pt x="2734056" y="412750"/>
                  </a:lnTo>
                  <a:lnTo>
                    <a:pt x="2734056" y="82550"/>
                  </a:lnTo>
                  <a:lnTo>
                    <a:pt x="2727569" y="50417"/>
                  </a:lnTo>
                  <a:lnTo>
                    <a:pt x="2709878" y="24177"/>
                  </a:lnTo>
                  <a:lnTo>
                    <a:pt x="2683638" y="6486"/>
                  </a:lnTo>
                  <a:lnTo>
                    <a:pt x="2651506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8753" y="5231130"/>
              <a:ext cx="2734310" cy="495300"/>
            </a:xfrm>
            <a:custGeom>
              <a:avLst/>
              <a:gdLst/>
              <a:ahLst/>
              <a:cxnLst/>
              <a:rect l="l" t="t" r="r" b="b"/>
              <a:pathLst>
                <a:path w="2734310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2651506" y="0"/>
                  </a:lnTo>
                  <a:lnTo>
                    <a:pt x="2683638" y="6486"/>
                  </a:lnTo>
                  <a:lnTo>
                    <a:pt x="2709878" y="24177"/>
                  </a:lnTo>
                  <a:lnTo>
                    <a:pt x="2727569" y="50417"/>
                  </a:lnTo>
                  <a:lnTo>
                    <a:pt x="2734056" y="82550"/>
                  </a:lnTo>
                  <a:lnTo>
                    <a:pt x="2734056" y="412750"/>
                  </a:lnTo>
                  <a:lnTo>
                    <a:pt x="2727569" y="444882"/>
                  </a:lnTo>
                  <a:lnTo>
                    <a:pt x="2709878" y="471122"/>
                  </a:lnTo>
                  <a:lnTo>
                    <a:pt x="2683638" y="488813"/>
                  </a:lnTo>
                  <a:lnTo>
                    <a:pt x="2651506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5419" y="5289804"/>
              <a:ext cx="1235964" cy="45720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570736" y="5332221"/>
            <a:ext cx="986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Flexibilidad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728971" y="1676400"/>
            <a:ext cx="2767965" cy="562610"/>
            <a:chOff x="4728971" y="1676400"/>
            <a:chExt cx="2767965" cy="562610"/>
          </a:xfrm>
        </p:grpSpPr>
        <p:sp>
          <p:nvSpPr>
            <p:cNvPr id="40" name="object 40"/>
            <p:cNvSpPr/>
            <p:nvPr/>
          </p:nvSpPr>
          <p:spPr>
            <a:xfrm>
              <a:off x="4741925" y="1689353"/>
              <a:ext cx="2741930" cy="536575"/>
            </a:xfrm>
            <a:custGeom>
              <a:avLst/>
              <a:gdLst/>
              <a:ahLst/>
              <a:cxnLst/>
              <a:rect l="l" t="t" r="r" b="b"/>
              <a:pathLst>
                <a:path w="2741929" h="536575">
                  <a:moveTo>
                    <a:pt x="2652268" y="0"/>
                  </a:moveTo>
                  <a:lnTo>
                    <a:pt x="89408" y="0"/>
                  </a:lnTo>
                  <a:lnTo>
                    <a:pt x="54596" y="7022"/>
                  </a:lnTo>
                  <a:lnTo>
                    <a:pt x="26177" y="26177"/>
                  </a:lnTo>
                  <a:lnTo>
                    <a:pt x="7022" y="54596"/>
                  </a:lnTo>
                  <a:lnTo>
                    <a:pt x="0" y="89408"/>
                  </a:lnTo>
                  <a:lnTo>
                    <a:pt x="0" y="447040"/>
                  </a:lnTo>
                  <a:lnTo>
                    <a:pt x="7022" y="481851"/>
                  </a:lnTo>
                  <a:lnTo>
                    <a:pt x="26177" y="510270"/>
                  </a:lnTo>
                  <a:lnTo>
                    <a:pt x="54596" y="529425"/>
                  </a:lnTo>
                  <a:lnTo>
                    <a:pt x="89408" y="536448"/>
                  </a:lnTo>
                  <a:lnTo>
                    <a:pt x="2652268" y="536448"/>
                  </a:lnTo>
                  <a:lnTo>
                    <a:pt x="2687079" y="529425"/>
                  </a:lnTo>
                  <a:lnTo>
                    <a:pt x="2715498" y="510270"/>
                  </a:lnTo>
                  <a:lnTo>
                    <a:pt x="2734653" y="481851"/>
                  </a:lnTo>
                  <a:lnTo>
                    <a:pt x="2741676" y="447040"/>
                  </a:lnTo>
                  <a:lnTo>
                    <a:pt x="2741676" y="89408"/>
                  </a:lnTo>
                  <a:lnTo>
                    <a:pt x="2734653" y="54596"/>
                  </a:lnTo>
                  <a:lnTo>
                    <a:pt x="2715498" y="26177"/>
                  </a:lnTo>
                  <a:lnTo>
                    <a:pt x="2687079" y="7022"/>
                  </a:lnTo>
                  <a:lnTo>
                    <a:pt x="2652268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41925" y="1689353"/>
              <a:ext cx="2741930" cy="536575"/>
            </a:xfrm>
            <a:custGeom>
              <a:avLst/>
              <a:gdLst/>
              <a:ahLst/>
              <a:cxnLst/>
              <a:rect l="l" t="t" r="r" b="b"/>
              <a:pathLst>
                <a:path w="2741929" h="536575">
                  <a:moveTo>
                    <a:pt x="0" y="89408"/>
                  </a:moveTo>
                  <a:lnTo>
                    <a:pt x="7022" y="54596"/>
                  </a:lnTo>
                  <a:lnTo>
                    <a:pt x="26177" y="26177"/>
                  </a:lnTo>
                  <a:lnTo>
                    <a:pt x="54596" y="7022"/>
                  </a:lnTo>
                  <a:lnTo>
                    <a:pt x="89408" y="0"/>
                  </a:lnTo>
                  <a:lnTo>
                    <a:pt x="2652268" y="0"/>
                  </a:lnTo>
                  <a:lnTo>
                    <a:pt x="2687079" y="7022"/>
                  </a:lnTo>
                  <a:lnTo>
                    <a:pt x="2715498" y="26177"/>
                  </a:lnTo>
                  <a:lnTo>
                    <a:pt x="2734653" y="54596"/>
                  </a:lnTo>
                  <a:lnTo>
                    <a:pt x="2741676" y="89408"/>
                  </a:lnTo>
                  <a:lnTo>
                    <a:pt x="2741676" y="447040"/>
                  </a:lnTo>
                  <a:lnTo>
                    <a:pt x="2734653" y="481851"/>
                  </a:lnTo>
                  <a:lnTo>
                    <a:pt x="2715498" y="510270"/>
                  </a:lnTo>
                  <a:lnTo>
                    <a:pt x="2687079" y="529425"/>
                  </a:lnTo>
                  <a:lnTo>
                    <a:pt x="2652268" y="536448"/>
                  </a:lnTo>
                  <a:lnTo>
                    <a:pt x="89408" y="536448"/>
                  </a:lnTo>
                  <a:lnTo>
                    <a:pt x="54596" y="529425"/>
                  </a:lnTo>
                  <a:lnTo>
                    <a:pt x="26177" y="510270"/>
                  </a:lnTo>
                  <a:lnTo>
                    <a:pt x="7022" y="481851"/>
                  </a:lnTo>
                  <a:lnTo>
                    <a:pt x="0" y="447040"/>
                  </a:lnTo>
                  <a:lnTo>
                    <a:pt x="0" y="8940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01639" y="1767839"/>
              <a:ext cx="1235964" cy="45720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5618479" y="1810004"/>
            <a:ext cx="987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Asertividad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728971" y="2386583"/>
            <a:ext cx="2758440" cy="571500"/>
            <a:chOff x="4728971" y="2386583"/>
            <a:chExt cx="2758440" cy="571500"/>
          </a:xfrm>
        </p:grpSpPr>
        <p:sp>
          <p:nvSpPr>
            <p:cNvPr id="45" name="object 45"/>
            <p:cNvSpPr/>
            <p:nvPr/>
          </p:nvSpPr>
          <p:spPr>
            <a:xfrm>
              <a:off x="4741925" y="2399537"/>
              <a:ext cx="2733040" cy="546100"/>
            </a:xfrm>
            <a:custGeom>
              <a:avLst/>
              <a:gdLst/>
              <a:ahLst/>
              <a:cxnLst/>
              <a:rect l="l" t="t" r="r" b="b"/>
              <a:pathLst>
                <a:path w="2733040" h="546100">
                  <a:moveTo>
                    <a:pt x="2641600" y="0"/>
                  </a:moveTo>
                  <a:lnTo>
                    <a:pt x="90932" y="0"/>
                  </a:lnTo>
                  <a:lnTo>
                    <a:pt x="55560" y="7153"/>
                  </a:lnTo>
                  <a:lnTo>
                    <a:pt x="26654" y="26654"/>
                  </a:lnTo>
                  <a:lnTo>
                    <a:pt x="7153" y="55560"/>
                  </a:lnTo>
                  <a:lnTo>
                    <a:pt x="0" y="90932"/>
                  </a:lnTo>
                  <a:lnTo>
                    <a:pt x="0" y="454660"/>
                  </a:lnTo>
                  <a:lnTo>
                    <a:pt x="7153" y="490031"/>
                  </a:lnTo>
                  <a:lnTo>
                    <a:pt x="26654" y="518937"/>
                  </a:lnTo>
                  <a:lnTo>
                    <a:pt x="55560" y="538438"/>
                  </a:lnTo>
                  <a:lnTo>
                    <a:pt x="90932" y="545591"/>
                  </a:lnTo>
                  <a:lnTo>
                    <a:pt x="2641600" y="545591"/>
                  </a:lnTo>
                  <a:lnTo>
                    <a:pt x="2676971" y="538438"/>
                  </a:lnTo>
                  <a:lnTo>
                    <a:pt x="2705877" y="518937"/>
                  </a:lnTo>
                  <a:lnTo>
                    <a:pt x="2725378" y="490031"/>
                  </a:lnTo>
                  <a:lnTo>
                    <a:pt x="2732531" y="454660"/>
                  </a:lnTo>
                  <a:lnTo>
                    <a:pt x="2732531" y="90932"/>
                  </a:lnTo>
                  <a:lnTo>
                    <a:pt x="2725378" y="55560"/>
                  </a:lnTo>
                  <a:lnTo>
                    <a:pt x="2705877" y="26654"/>
                  </a:lnTo>
                  <a:lnTo>
                    <a:pt x="2676971" y="7153"/>
                  </a:lnTo>
                  <a:lnTo>
                    <a:pt x="2641600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41925" y="2399537"/>
              <a:ext cx="2733040" cy="546100"/>
            </a:xfrm>
            <a:custGeom>
              <a:avLst/>
              <a:gdLst/>
              <a:ahLst/>
              <a:cxnLst/>
              <a:rect l="l" t="t" r="r" b="b"/>
              <a:pathLst>
                <a:path w="2733040" h="546100">
                  <a:moveTo>
                    <a:pt x="0" y="90932"/>
                  </a:moveTo>
                  <a:lnTo>
                    <a:pt x="7153" y="55560"/>
                  </a:lnTo>
                  <a:lnTo>
                    <a:pt x="26654" y="26654"/>
                  </a:lnTo>
                  <a:lnTo>
                    <a:pt x="55560" y="7153"/>
                  </a:lnTo>
                  <a:lnTo>
                    <a:pt x="90932" y="0"/>
                  </a:lnTo>
                  <a:lnTo>
                    <a:pt x="2641600" y="0"/>
                  </a:lnTo>
                  <a:lnTo>
                    <a:pt x="2676971" y="7153"/>
                  </a:lnTo>
                  <a:lnTo>
                    <a:pt x="2705877" y="26654"/>
                  </a:lnTo>
                  <a:lnTo>
                    <a:pt x="2725378" y="55560"/>
                  </a:lnTo>
                  <a:lnTo>
                    <a:pt x="2732531" y="90932"/>
                  </a:lnTo>
                  <a:lnTo>
                    <a:pt x="2732531" y="454660"/>
                  </a:lnTo>
                  <a:lnTo>
                    <a:pt x="2725378" y="490031"/>
                  </a:lnTo>
                  <a:lnTo>
                    <a:pt x="2705877" y="518937"/>
                  </a:lnTo>
                  <a:lnTo>
                    <a:pt x="2676971" y="538438"/>
                  </a:lnTo>
                  <a:lnTo>
                    <a:pt x="2641600" y="545591"/>
                  </a:lnTo>
                  <a:lnTo>
                    <a:pt x="90932" y="545591"/>
                  </a:lnTo>
                  <a:lnTo>
                    <a:pt x="55560" y="538438"/>
                  </a:lnTo>
                  <a:lnTo>
                    <a:pt x="26654" y="518937"/>
                  </a:lnTo>
                  <a:lnTo>
                    <a:pt x="7153" y="490031"/>
                  </a:lnTo>
                  <a:lnTo>
                    <a:pt x="0" y="454660"/>
                  </a:lnTo>
                  <a:lnTo>
                    <a:pt x="0" y="90932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5127" y="2482595"/>
              <a:ext cx="1804416" cy="45720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5330697" y="2524760"/>
            <a:ext cx="155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Espíritu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equipo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728971" y="3057144"/>
            <a:ext cx="2758440" cy="524510"/>
            <a:chOff x="4728971" y="3057144"/>
            <a:chExt cx="2758440" cy="524510"/>
          </a:xfrm>
        </p:grpSpPr>
        <p:sp>
          <p:nvSpPr>
            <p:cNvPr id="50" name="object 50"/>
            <p:cNvSpPr/>
            <p:nvPr/>
          </p:nvSpPr>
          <p:spPr>
            <a:xfrm>
              <a:off x="4741925" y="3070098"/>
              <a:ext cx="2733040" cy="486409"/>
            </a:xfrm>
            <a:custGeom>
              <a:avLst/>
              <a:gdLst/>
              <a:ahLst/>
              <a:cxnLst/>
              <a:rect l="l" t="t" r="r" b="b"/>
              <a:pathLst>
                <a:path w="2733040" h="486410">
                  <a:moveTo>
                    <a:pt x="2651505" y="0"/>
                  </a:moveTo>
                  <a:lnTo>
                    <a:pt x="81025" y="0"/>
                  </a:lnTo>
                  <a:lnTo>
                    <a:pt x="49506" y="6373"/>
                  </a:lnTo>
                  <a:lnTo>
                    <a:pt x="23749" y="23749"/>
                  </a:lnTo>
                  <a:lnTo>
                    <a:pt x="6373" y="49506"/>
                  </a:lnTo>
                  <a:lnTo>
                    <a:pt x="0" y="81025"/>
                  </a:lnTo>
                  <a:lnTo>
                    <a:pt x="0" y="405129"/>
                  </a:lnTo>
                  <a:lnTo>
                    <a:pt x="6373" y="436649"/>
                  </a:lnTo>
                  <a:lnTo>
                    <a:pt x="23749" y="462407"/>
                  </a:lnTo>
                  <a:lnTo>
                    <a:pt x="49506" y="479782"/>
                  </a:lnTo>
                  <a:lnTo>
                    <a:pt x="81025" y="486155"/>
                  </a:lnTo>
                  <a:lnTo>
                    <a:pt x="2651505" y="486155"/>
                  </a:lnTo>
                  <a:lnTo>
                    <a:pt x="2683025" y="479782"/>
                  </a:lnTo>
                  <a:lnTo>
                    <a:pt x="2708782" y="462406"/>
                  </a:lnTo>
                  <a:lnTo>
                    <a:pt x="2726158" y="436649"/>
                  </a:lnTo>
                  <a:lnTo>
                    <a:pt x="2732531" y="405129"/>
                  </a:lnTo>
                  <a:lnTo>
                    <a:pt x="2732531" y="81025"/>
                  </a:lnTo>
                  <a:lnTo>
                    <a:pt x="2726158" y="49506"/>
                  </a:lnTo>
                  <a:lnTo>
                    <a:pt x="2708782" y="23749"/>
                  </a:lnTo>
                  <a:lnTo>
                    <a:pt x="2683025" y="6373"/>
                  </a:lnTo>
                  <a:lnTo>
                    <a:pt x="2651505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41925" y="3070098"/>
              <a:ext cx="2733040" cy="486409"/>
            </a:xfrm>
            <a:custGeom>
              <a:avLst/>
              <a:gdLst/>
              <a:ahLst/>
              <a:cxnLst/>
              <a:rect l="l" t="t" r="r" b="b"/>
              <a:pathLst>
                <a:path w="2733040" h="486410">
                  <a:moveTo>
                    <a:pt x="0" y="81025"/>
                  </a:moveTo>
                  <a:lnTo>
                    <a:pt x="6373" y="49506"/>
                  </a:lnTo>
                  <a:lnTo>
                    <a:pt x="23749" y="23749"/>
                  </a:lnTo>
                  <a:lnTo>
                    <a:pt x="49506" y="6373"/>
                  </a:lnTo>
                  <a:lnTo>
                    <a:pt x="81025" y="0"/>
                  </a:lnTo>
                  <a:lnTo>
                    <a:pt x="2651505" y="0"/>
                  </a:lnTo>
                  <a:lnTo>
                    <a:pt x="2683025" y="6373"/>
                  </a:lnTo>
                  <a:lnTo>
                    <a:pt x="2708782" y="23749"/>
                  </a:lnTo>
                  <a:lnTo>
                    <a:pt x="2726158" y="49506"/>
                  </a:lnTo>
                  <a:lnTo>
                    <a:pt x="2732531" y="81025"/>
                  </a:lnTo>
                  <a:lnTo>
                    <a:pt x="2732531" y="405129"/>
                  </a:lnTo>
                  <a:lnTo>
                    <a:pt x="2726158" y="436649"/>
                  </a:lnTo>
                  <a:lnTo>
                    <a:pt x="2708782" y="462406"/>
                  </a:lnTo>
                  <a:lnTo>
                    <a:pt x="2683025" y="479782"/>
                  </a:lnTo>
                  <a:lnTo>
                    <a:pt x="2651505" y="486155"/>
                  </a:lnTo>
                  <a:lnTo>
                    <a:pt x="81025" y="486155"/>
                  </a:lnTo>
                  <a:lnTo>
                    <a:pt x="49506" y="479782"/>
                  </a:lnTo>
                  <a:lnTo>
                    <a:pt x="23749" y="462407"/>
                  </a:lnTo>
                  <a:lnTo>
                    <a:pt x="6373" y="436649"/>
                  </a:lnTo>
                  <a:lnTo>
                    <a:pt x="0" y="405129"/>
                  </a:lnTo>
                  <a:lnTo>
                    <a:pt x="0" y="81025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34227" y="3124200"/>
              <a:ext cx="966216" cy="457200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5749797" y="3166363"/>
            <a:ext cx="716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tía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735067" y="3774947"/>
            <a:ext cx="2761615" cy="528955"/>
            <a:chOff x="4735067" y="3774947"/>
            <a:chExt cx="2761615" cy="528955"/>
          </a:xfrm>
        </p:grpSpPr>
        <p:sp>
          <p:nvSpPr>
            <p:cNvPr id="55" name="object 55"/>
            <p:cNvSpPr/>
            <p:nvPr/>
          </p:nvSpPr>
          <p:spPr>
            <a:xfrm>
              <a:off x="4748021" y="3787901"/>
              <a:ext cx="2735580" cy="497205"/>
            </a:xfrm>
            <a:custGeom>
              <a:avLst/>
              <a:gdLst/>
              <a:ahLst/>
              <a:cxnLst/>
              <a:rect l="l" t="t" r="r" b="b"/>
              <a:pathLst>
                <a:path w="2735579" h="497204">
                  <a:moveTo>
                    <a:pt x="2652776" y="0"/>
                  </a:moveTo>
                  <a:lnTo>
                    <a:pt x="82803" y="0"/>
                  </a:lnTo>
                  <a:lnTo>
                    <a:pt x="50577" y="6508"/>
                  </a:lnTo>
                  <a:lnTo>
                    <a:pt x="24256" y="24257"/>
                  </a:lnTo>
                  <a:lnTo>
                    <a:pt x="6508" y="50577"/>
                  </a:lnTo>
                  <a:lnTo>
                    <a:pt x="0" y="82804"/>
                  </a:lnTo>
                  <a:lnTo>
                    <a:pt x="0" y="414020"/>
                  </a:lnTo>
                  <a:lnTo>
                    <a:pt x="6508" y="446246"/>
                  </a:lnTo>
                  <a:lnTo>
                    <a:pt x="24256" y="472567"/>
                  </a:lnTo>
                  <a:lnTo>
                    <a:pt x="50577" y="490315"/>
                  </a:lnTo>
                  <a:lnTo>
                    <a:pt x="82803" y="496824"/>
                  </a:lnTo>
                  <a:lnTo>
                    <a:pt x="2652776" y="496824"/>
                  </a:lnTo>
                  <a:lnTo>
                    <a:pt x="2685002" y="490315"/>
                  </a:lnTo>
                  <a:lnTo>
                    <a:pt x="2711322" y="472567"/>
                  </a:lnTo>
                  <a:lnTo>
                    <a:pt x="2729071" y="446246"/>
                  </a:lnTo>
                  <a:lnTo>
                    <a:pt x="2735579" y="414020"/>
                  </a:lnTo>
                  <a:lnTo>
                    <a:pt x="2735579" y="82804"/>
                  </a:lnTo>
                  <a:lnTo>
                    <a:pt x="2729071" y="50577"/>
                  </a:lnTo>
                  <a:lnTo>
                    <a:pt x="2711323" y="24256"/>
                  </a:lnTo>
                  <a:lnTo>
                    <a:pt x="2685002" y="6508"/>
                  </a:lnTo>
                  <a:lnTo>
                    <a:pt x="2652776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48021" y="3787901"/>
              <a:ext cx="2735580" cy="497205"/>
            </a:xfrm>
            <a:custGeom>
              <a:avLst/>
              <a:gdLst/>
              <a:ahLst/>
              <a:cxnLst/>
              <a:rect l="l" t="t" r="r" b="b"/>
              <a:pathLst>
                <a:path w="2735579" h="497204">
                  <a:moveTo>
                    <a:pt x="0" y="82804"/>
                  </a:moveTo>
                  <a:lnTo>
                    <a:pt x="6508" y="50577"/>
                  </a:lnTo>
                  <a:lnTo>
                    <a:pt x="24256" y="24257"/>
                  </a:lnTo>
                  <a:lnTo>
                    <a:pt x="50577" y="6508"/>
                  </a:lnTo>
                  <a:lnTo>
                    <a:pt x="82803" y="0"/>
                  </a:lnTo>
                  <a:lnTo>
                    <a:pt x="2652776" y="0"/>
                  </a:lnTo>
                  <a:lnTo>
                    <a:pt x="2685002" y="6508"/>
                  </a:lnTo>
                  <a:lnTo>
                    <a:pt x="2711323" y="24256"/>
                  </a:lnTo>
                  <a:lnTo>
                    <a:pt x="2729071" y="50577"/>
                  </a:lnTo>
                  <a:lnTo>
                    <a:pt x="2735579" y="82804"/>
                  </a:lnTo>
                  <a:lnTo>
                    <a:pt x="2735579" y="414020"/>
                  </a:lnTo>
                  <a:lnTo>
                    <a:pt x="2729071" y="446246"/>
                  </a:lnTo>
                  <a:lnTo>
                    <a:pt x="2711322" y="472567"/>
                  </a:lnTo>
                  <a:lnTo>
                    <a:pt x="2685002" y="490315"/>
                  </a:lnTo>
                  <a:lnTo>
                    <a:pt x="2652776" y="496824"/>
                  </a:lnTo>
                  <a:lnTo>
                    <a:pt x="82803" y="496824"/>
                  </a:lnTo>
                  <a:lnTo>
                    <a:pt x="50577" y="490315"/>
                  </a:lnTo>
                  <a:lnTo>
                    <a:pt x="24256" y="472567"/>
                  </a:lnTo>
                  <a:lnTo>
                    <a:pt x="6508" y="446246"/>
                  </a:lnTo>
                  <a:lnTo>
                    <a:pt x="0" y="414020"/>
                  </a:lnTo>
                  <a:lnTo>
                    <a:pt x="0" y="8280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88507" y="3846575"/>
              <a:ext cx="1071371" cy="457200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5704078" y="3889628"/>
            <a:ext cx="822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Lide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728971" y="4494276"/>
            <a:ext cx="2758440" cy="524510"/>
            <a:chOff x="4728971" y="4494276"/>
            <a:chExt cx="2758440" cy="524510"/>
          </a:xfrm>
        </p:grpSpPr>
        <p:sp>
          <p:nvSpPr>
            <p:cNvPr id="60" name="object 60"/>
            <p:cNvSpPr/>
            <p:nvPr/>
          </p:nvSpPr>
          <p:spPr>
            <a:xfrm>
              <a:off x="4741925" y="4507230"/>
              <a:ext cx="2733040" cy="487680"/>
            </a:xfrm>
            <a:custGeom>
              <a:avLst/>
              <a:gdLst/>
              <a:ahLst/>
              <a:cxnLst/>
              <a:rect l="l" t="t" r="r" b="b"/>
              <a:pathLst>
                <a:path w="2733040" h="487679">
                  <a:moveTo>
                    <a:pt x="2651252" y="0"/>
                  </a:moveTo>
                  <a:lnTo>
                    <a:pt x="81279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80"/>
                  </a:lnTo>
                  <a:lnTo>
                    <a:pt x="0" y="406400"/>
                  </a:lnTo>
                  <a:lnTo>
                    <a:pt x="6395" y="438013"/>
                  </a:lnTo>
                  <a:lnTo>
                    <a:pt x="23828" y="463851"/>
                  </a:lnTo>
                  <a:lnTo>
                    <a:pt x="49666" y="481284"/>
                  </a:lnTo>
                  <a:lnTo>
                    <a:pt x="81279" y="487680"/>
                  </a:lnTo>
                  <a:lnTo>
                    <a:pt x="2651252" y="487680"/>
                  </a:lnTo>
                  <a:lnTo>
                    <a:pt x="2682865" y="481284"/>
                  </a:lnTo>
                  <a:lnTo>
                    <a:pt x="2708703" y="463851"/>
                  </a:lnTo>
                  <a:lnTo>
                    <a:pt x="2726136" y="438013"/>
                  </a:lnTo>
                  <a:lnTo>
                    <a:pt x="2732531" y="406400"/>
                  </a:lnTo>
                  <a:lnTo>
                    <a:pt x="2732531" y="81280"/>
                  </a:lnTo>
                  <a:lnTo>
                    <a:pt x="2726136" y="49666"/>
                  </a:lnTo>
                  <a:lnTo>
                    <a:pt x="2708703" y="23828"/>
                  </a:lnTo>
                  <a:lnTo>
                    <a:pt x="2682865" y="6395"/>
                  </a:lnTo>
                  <a:lnTo>
                    <a:pt x="265125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741925" y="4507230"/>
              <a:ext cx="2733040" cy="487680"/>
            </a:xfrm>
            <a:custGeom>
              <a:avLst/>
              <a:gdLst/>
              <a:ahLst/>
              <a:cxnLst/>
              <a:rect l="l" t="t" r="r" b="b"/>
              <a:pathLst>
                <a:path w="2733040" h="487679">
                  <a:moveTo>
                    <a:pt x="0" y="81280"/>
                  </a:moveTo>
                  <a:lnTo>
                    <a:pt x="6395" y="49666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79" y="0"/>
                  </a:lnTo>
                  <a:lnTo>
                    <a:pt x="2651252" y="0"/>
                  </a:lnTo>
                  <a:lnTo>
                    <a:pt x="2682865" y="6395"/>
                  </a:lnTo>
                  <a:lnTo>
                    <a:pt x="2708703" y="23828"/>
                  </a:lnTo>
                  <a:lnTo>
                    <a:pt x="2726136" y="49666"/>
                  </a:lnTo>
                  <a:lnTo>
                    <a:pt x="2732531" y="81280"/>
                  </a:lnTo>
                  <a:lnTo>
                    <a:pt x="2732531" y="406400"/>
                  </a:lnTo>
                  <a:lnTo>
                    <a:pt x="2726136" y="438013"/>
                  </a:lnTo>
                  <a:lnTo>
                    <a:pt x="2708703" y="463851"/>
                  </a:lnTo>
                  <a:lnTo>
                    <a:pt x="2682865" y="481284"/>
                  </a:lnTo>
                  <a:lnTo>
                    <a:pt x="2651252" y="487680"/>
                  </a:lnTo>
                  <a:lnTo>
                    <a:pt x="81279" y="487680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82767" y="4561332"/>
              <a:ext cx="1469136" cy="457200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5498084" y="4604765"/>
            <a:ext cx="1219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Fuerza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mental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727447" y="5222747"/>
            <a:ext cx="2760345" cy="528955"/>
            <a:chOff x="4727447" y="5222747"/>
            <a:chExt cx="2760345" cy="528955"/>
          </a:xfrm>
        </p:grpSpPr>
        <p:sp>
          <p:nvSpPr>
            <p:cNvPr id="65" name="object 65"/>
            <p:cNvSpPr/>
            <p:nvPr/>
          </p:nvSpPr>
          <p:spPr>
            <a:xfrm>
              <a:off x="4740401" y="5235701"/>
              <a:ext cx="2734310" cy="497205"/>
            </a:xfrm>
            <a:custGeom>
              <a:avLst/>
              <a:gdLst/>
              <a:ahLst/>
              <a:cxnLst/>
              <a:rect l="l" t="t" r="r" b="b"/>
              <a:pathLst>
                <a:path w="2734309" h="497204">
                  <a:moveTo>
                    <a:pt x="2651252" y="0"/>
                  </a:moveTo>
                  <a:lnTo>
                    <a:pt x="82803" y="0"/>
                  </a:lnTo>
                  <a:lnTo>
                    <a:pt x="50577" y="6508"/>
                  </a:lnTo>
                  <a:lnTo>
                    <a:pt x="24256" y="24257"/>
                  </a:lnTo>
                  <a:lnTo>
                    <a:pt x="6508" y="50577"/>
                  </a:lnTo>
                  <a:lnTo>
                    <a:pt x="0" y="82804"/>
                  </a:lnTo>
                  <a:lnTo>
                    <a:pt x="0" y="414020"/>
                  </a:lnTo>
                  <a:lnTo>
                    <a:pt x="6508" y="446251"/>
                  </a:lnTo>
                  <a:lnTo>
                    <a:pt x="24257" y="472571"/>
                  </a:lnTo>
                  <a:lnTo>
                    <a:pt x="50577" y="490317"/>
                  </a:lnTo>
                  <a:lnTo>
                    <a:pt x="82803" y="496824"/>
                  </a:lnTo>
                  <a:lnTo>
                    <a:pt x="2651252" y="496824"/>
                  </a:lnTo>
                  <a:lnTo>
                    <a:pt x="2683478" y="490317"/>
                  </a:lnTo>
                  <a:lnTo>
                    <a:pt x="2709798" y="472571"/>
                  </a:lnTo>
                  <a:lnTo>
                    <a:pt x="2727547" y="446251"/>
                  </a:lnTo>
                  <a:lnTo>
                    <a:pt x="2734055" y="414020"/>
                  </a:lnTo>
                  <a:lnTo>
                    <a:pt x="2734055" y="82804"/>
                  </a:lnTo>
                  <a:lnTo>
                    <a:pt x="2727547" y="50577"/>
                  </a:lnTo>
                  <a:lnTo>
                    <a:pt x="2709799" y="24257"/>
                  </a:lnTo>
                  <a:lnTo>
                    <a:pt x="2683478" y="6508"/>
                  </a:lnTo>
                  <a:lnTo>
                    <a:pt x="265125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40401" y="5235701"/>
              <a:ext cx="2734310" cy="497205"/>
            </a:xfrm>
            <a:custGeom>
              <a:avLst/>
              <a:gdLst/>
              <a:ahLst/>
              <a:cxnLst/>
              <a:rect l="l" t="t" r="r" b="b"/>
              <a:pathLst>
                <a:path w="2734309" h="497204">
                  <a:moveTo>
                    <a:pt x="0" y="82804"/>
                  </a:moveTo>
                  <a:lnTo>
                    <a:pt x="6508" y="50577"/>
                  </a:lnTo>
                  <a:lnTo>
                    <a:pt x="24256" y="24257"/>
                  </a:lnTo>
                  <a:lnTo>
                    <a:pt x="50577" y="6508"/>
                  </a:lnTo>
                  <a:lnTo>
                    <a:pt x="82803" y="0"/>
                  </a:lnTo>
                  <a:lnTo>
                    <a:pt x="2651252" y="0"/>
                  </a:lnTo>
                  <a:lnTo>
                    <a:pt x="2683478" y="6508"/>
                  </a:lnTo>
                  <a:lnTo>
                    <a:pt x="2709799" y="24257"/>
                  </a:lnTo>
                  <a:lnTo>
                    <a:pt x="2727547" y="50577"/>
                  </a:lnTo>
                  <a:lnTo>
                    <a:pt x="2734055" y="82804"/>
                  </a:lnTo>
                  <a:lnTo>
                    <a:pt x="2734055" y="414020"/>
                  </a:lnTo>
                  <a:lnTo>
                    <a:pt x="2727547" y="446251"/>
                  </a:lnTo>
                  <a:lnTo>
                    <a:pt x="2709798" y="472571"/>
                  </a:lnTo>
                  <a:lnTo>
                    <a:pt x="2683478" y="490317"/>
                  </a:lnTo>
                  <a:lnTo>
                    <a:pt x="2651252" y="496824"/>
                  </a:lnTo>
                  <a:lnTo>
                    <a:pt x="82803" y="496824"/>
                  </a:lnTo>
                  <a:lnTo>
                    <a:pt x="50577" y="490317"/>
                  </a:lnTo>
                  <a:lnTo>
                    <a:pt x="24257" y="472571"/>
                  </a:lnTo>
                  <a:lnTo>
                    <a:pt x="6508" y="446251"/>
                  </a:lnTo>
                  <a:lnTo>
                    <a:pt x="0" y="414020"/>
                  </a:lnTo>
                  <a:lnTo>
                    <a:pt x="0" y="82804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75147" y="5294375"/>
              <a:ext cx="1481327" cy="45720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4765484" y="5338317"/>
            <a:ext cx="2684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850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Espíritu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crítico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18814" y="6243167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16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730948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sz="37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Autoanálisis 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personal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 profesional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48480" y="945260"/>
            <a:ext cx="47790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Conjunto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conocimientos,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destrezas,</a:t>
            </a:r>
            <a:r>
              <a:rPr sz="1800" spc="-5" dirty="0">
                <a:latin typeface="Calibri"/>
                <a:cs typeface="Calibri"/>
              </a:rPr>
              <a:t> habilidades,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aptitudes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actitudes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 permiten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ejercer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trabajo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concreto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competente.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620" y="1228344"/>
            <a:ext cx="3159252" cy="2423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6551" y="1019555"/>
            <a:ext cx="2860675" cy="36893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Competencias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profesionales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79968" y="2659379"/>
            <a:ext cx="2767965" cy="701040"/>
            <a:chOff x="1779968" y="2659379"/>
            <a:chExt cx="2767965" cy="701040"/>
          </a:xfrm>
        </p:grpSpPr>
        <p:sp>
          <p:nvSpPr>
            <p:cNvPr id="10" name="object 10"/>
            <p:cNvSpPr/>
            <p:nvPr/>
          </p:nvSpPr>
          <p:spPr>
            <a:xfrm>
              <a:off x="1792985" y="2702813"/>
              <a:ext cx="2741930" cy="536575"/>
            </a:xfrm>
            <a:custGeom>
              <a:avLst/>
              <a:gdLst/>
              <a:ahLst/>
              <a:cxnLst/>
              <a:rect l="l" t="t" r="r" b="b"/>
              <a:pathLst>
                <a:path w="2741929" h="536575">
                  <a:moveTo>
                    <a:pt x="2652267" y="0"/>
                  </a:moveTo>
                  <a:lnTo>
                    <a:pt x="89407" y="0"/>
                  </a:lnTo>
                  <a:lnTo>
                    <a:pt x="54596" y="7022"/>
                  </a:lnTo>
                  <a:lnTo>
                    <a:pt x="26177" y="26177"/>
                  </a:lnTo>
                  <a:lnTo>
                    <a:pt x="7022" y="54596"/>
                  </a:lnTo>
                  <a:lnTo>
                    <a:pt x="0" y="89408"/>
                  </a:lnTo>
                  <a:lnTo>
                    <a:pt x="0" y="447039"/>
                  </a:lnTo>
                  <a:lnTo>
                    <a:pt x="7022" y="481851"/>
                  </a:lnTo>
                  <a:lnTo>
                    <a:pt x="26177" y="510270"/>
                  </a:lnTo>
                  <a:lnTo>
                    <a:pt x="54596" y="529425"/>
                  </a:lnTo>
                  <a:lnTo>
                    <a:pt x="89407" y="536448"/>
                  </a:lnTo>
                  <a:lnTo>
                    <a:pt x="2652267" y="536448"/>
                  </a:lnTo>
                  <a:lnTo>
                    <a:pt x="2687079" y="529425"/>
                  </a:lnTo>
                  <a:lnTo>
                    <a:pt x="2715498" y="510270"/>
                  </a:lnTo>
                  <a:lnTo>
                    <a:pt x="2734653" y="481851"/>
                  </a:lnTo>
                  <a:lnTo>
                    <a:pt x="2741676" y="447039"/>
                  </a:lnTo>
                  <a:lnTo>
                    <a:pt x="2741676" y="89408"/>
                  </a:lnTo>
                  <a:lnTo>
                    <a:pt x="2734653" y="54596"/>
                  </a:lnTo>
                  <a:lnTo>
                    <a:pt x="2715498" y="26177"/>
                  </a:lnTo>
                  <a:lnTo>
                    <a:pt x="2687079" y="7022"/>
                  </a:lnTo>
                  <a:lnTo>
                    <a:pt x="2652267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92985" y="2702813"/>
              <a:ext cx="2741930" cy="536575"/>
            </a:xfrm>
            <a:custGeom>
              <a:avLst/>
              <a:gdLst/>
              <a:ahLst/>
              <a:cxnLst/>
              <a:rect l="l" t="t" r="r" b="b"/>
              <a:pathLst>
                <a:path w="2741929" h="536575">
                  <a:moveTo>
                    <a:pt x="0" y="89408"/>
                  </a:moveTo>
                  <a:lnTo>
                    <a:pt x="7022" y="54596"/>
                  </a:lnTo>
                  <a:lnTo>
                    <a:pt x="26177" y="26177"/>
                  </a:lnTo>
                  <a:lnTo>
                    <a:pt x="54596" y="7022"/>
                  </a:lnTo>
                  <a:lnTo>
                    <a:pt x="89407" y="0"/>
                  </a:lnTo>
                  <a:lnTo>
                    <a:pt x="2652267" y="0"/>
                  </a:lnTo>
                  <a:lnTo>
                    <a:pt x="2687079" y="7022"/>
                  </a:lnTo>
                  <a:lnTo>
                    <a:pt x="2715498" y="26177"/>
                  </a:lnTo>
                  <a:lnTo>
                    <a:pt x="2734653" y="54596"/>
                  </a:lnTo>
                  <a:lnTo>
                    <a:pt x="2741676" y="89408"/>
                  </a:lnTo>
                  <a:lnTo>
                    <a:pt x="2741676" y="447039"/>
                  </a:lnTo>
                  <a:lnTo>
                    <a:pt x="2734653" y="481851"/>
                  </a:lnTo>
                  <a:lnTo>
                    <a:pt x="2715498" y="510270"/>
                  </a:lnTo>
                  <a:lnTo>
                    <a:pt x="2687079" y="529425"/>
                  </a:lnTo>
                  <a:lnTo>
                    <a:pt x="2652267" y="536448"/>
                  </a:lnTo>
                  <a:lnTo>
                    <a:pt x="89407" y="536448"/>
                  </a:lnTo>
                  <a:lnTo>
                    <a:pt x="54596" y="529425"/>
                  </a:lnTo>
                  <a:lnTo>
                    <a:pt x="26177" y="510270"/>
                  </a:lnTo>
                  <a:lnTo>
                    <a:pt x="7022" y="481851"/>
                  </a:lnTo>
                  <a:lnTo>
                    <a:pt x="0" y="447039"/>
                  </a:lnTo>
                  <a:lnTo>
                    <a:pt x="0" y="8940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4955" y="2659379"/>
              <a:ext cx="1758695" cy="457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6439" y="2903219"/>
              <a:ext cx="2400300" cy="4572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111120" y="2702179"/>
            <a:ext cx="21018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877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Adquisición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competencia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profesional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3359" y="3799332"/>
            <a:ext cx="2758440" cy="573405"/>
            <a:chOff x="213359" y="3799332"/>
            <a:chExt cx="2758440" cy="573405"/>
          </a:xfrm>
        </p:grpSpPr>
        <p:sp>
          <p:nvSpPr>
            <p:cNvPr id="16" name="object 16"/>
            <p:cNvSpPr/>
            <p:nvPr/>
          </p:nvSpPr>
          <p:spPr>
            <a:xfrm>
              <a:off x="226313" y="3812286"/>
              <a:ext cx="2733040" cy="547370"/>
            </a:xfrm>
            <a:custGeom>
              <a:avLst/>
              <a:gdLst/>
              <a:ahLst/>
              <a:cxnLst/>
              <a:rect l="l" t="t" r="r" b="b"/>
              <a:pathLst>
                <a:path w="2733040" h="547370">
                  <a:moveTo>
                    <a:pt x="2641346" y="0"/>
                  </a:moveTo>
                  <a:lnTo>
                    <a:pt x="91186" y="0"/>
                  </a:lnTo>
                  <a:lnTo>
                    <a:pt x="55694" y="7157"/>
                  </a:lnTo>
                  <a:lnTo>
                    <a:pt x="26709" y="26685"/>
                  </a:lnTo>
                  <a:lnTo>
                    <a:pt x="7166" y="55667"/>
                  </a:lnTo>
                  <a:lnTo>
                    <a:pt x="0" y="91186"/>
                  </a:lnTo>
                  <a:lnTo>
                    <a:pt x="0" y="455930"/>
                  </a:lnTo>
                  <a:lnTo>
                    <a:pt x="7166" y="491448"/>
                  </a:lnTo>
                  <a:lnTo>
                    <a:pt x="26709" y="520430"/>
                  </a:lnTo>
                  <a:lnTo>
                    <a:pt x="55694" y="539958"/>
                  </a:lnTo>
                  <a:lnTo>
                    <a:pt x="91186" y="547115"/>
                  </a:lnTo>
                  <a:lnTo>
                    <a:pt x="2641346" y="547115"/>
                  </a:lnTo>
                  <a:lnTo>
                    <a:pt x="2676864" y="539958"/>
                  </a:lnTo>
                  <a:lnTo>
                    <a:pt x="2705846" y="520430"/>
                  </a:lnTo>
                  <a:lnTo>
                    <a:pt x="2725374" y="491448"/>
                  </a:lnTo>
                  <a:lnTo>
                    <a:pt x="2732532" y="455930"/>
                  </a:lnTo>
                  <a:lnTo>
                    <a:pt x="2732532" y="91186"/>
                  </a:lnTo>
                  <a:lnTo>
                    <a:pt x="2725374" y="55667"/>
                  </a:lnTo>
                  <a:lnTo>
                    <a:pt x="2705846" y="26685"/>
                  </a:lnTo>
                  <a:lnTo>
                    <a:pt x="2676864" y="7157"/>
                  </a:lnTo>
                  <a:lnTo>
                    <a:pt x="2641346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313" y="3812286"/>
              <a:ext cx="2733040" cy="547370"/>
            </a:xfrm>
            <a:custGeom>
              <a:avLst/>
              <a:gdLst/>
              <a:ahLst/>
              <a:cxnLst/>
              <a:rect l="l" t="t" r="r" b="b"/>
              <a:pathLst>
                <a:path w="2733040" h="547370">
                  <a:moveTo>
                    <a:pt x="0" y="91186"/>
                  </a:moveTo>
                  <a:lnTo>
                    <a:pt x="7166" y="55667"/>
                  </a:lnTo>
                  <a:lnTo>
                    <a:pt x="26709" y="26685"/>
                  </a:lnTo>
                  <a:lnTo>
                    <a:pt x="55694" y="7157"/>
                  </a:lnTo>
                  <a:lnTo>
                    <a:pt x="91186" y="0"/>
                  </a:lnTo>
                  <a:lnTo>
                    <a:pt x="2641346" y="0"/>
                  </a:lnTo>
                  <a:lnTo>
                    <a:pt x="2676864" y="7157"/>
                  </a:lnTo>
                  <a:lnTo>
                    <a:pt x="2705846" y="26685"/>
                  </a:lnTo>
                  <a:lnTo>
                    <a:pt x="2725374" y="55667"/>
                  </a:lnTo>
                  <a:lnTo>
                    <a:pt x="2732532" y="91186"/>
                  </a:lnTo>
                  <a:lnTo>
                    <a:pt x="2732532" y="455930"/>
                  </a:lnTo>
                  <a:lnTo>
                    <a:pt x="2725374" y="491448"/>
                  </a:lnTo>
                  <a:lnTo>
                    <a:pt x="2705846" y="520430"/>
                  </a:lnTo>
                  <a:lnTo>
                    <a:pt x="2676864" y="539958"/>
                  </a:lnTo>
                  <a:lnTo>
                    <a:pt x="2641346" y="547115"/>
                  </a:lnTo>
                  <a:lnTo>
                    <a:pt x="91186" y="547115"/>
                  </a:lnTo>
                  <a:lnTo>
                    <a:pt x="55694" y="539958"/>
                  </a:lnTo>
                  <a:lnTo>
                    <a:pt x="26709" y="520430"/>
                  </a:lnTo>
                  <a:lnTo>
                    <a:pt x="7166" y="491448"/>
                  </a:lnTo>
                  <a:lnTo>
                    <a:pt x="0" y="455930"/>
                  </a:lnTo>
                  <a:lnTo>
                    <a:pt x="0" y="91186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484" y="3895344"/>
              <a:ext cx="2316479" cy="4572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59104" y="3939032"/>
            <a:ext cx="20662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través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de la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formación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03091" y="3799332"/>
            <a:ext cx="3435350" cy="524510"/>
            <a:chOff x="3403091" y="3799332"/>
            <a:chExt cx="3435350" cy="524510"/>
          </a:xfrm>
        </p:grpSpPr>
        <p:sp>
          <p:nvSpPr>
            <p:cNvPr id="21" name="object 21"/>
            <p:cNvSpPr/>
            <p:nvPr/>
          </p:nvSpPr>
          <p:spPr>
            <a:xfrm>
              <a:off x="3416045" y="3812286"/>
              <a:ext cx="3406140" cy="487680"/>
            </a:xfrm>
            <a:custGeom>
              <a:avLst/>
              <a:gdLst/>
              <a:ahLst/>
              <a:cxnLst/>
              <a:rect l="l" t="t" r="r" b="b"/>
              <a:pathLst>
                <a:path w="3406140" h="487679">
                  <a:moveTo>
                    <a:pt x="3324859" y="0"/>
                  </a:moveTo>
                  <a:lnTo>
                    <a:pt x="81279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80"/>
                  </a:lnTo>
                  <a:lnTo>
                    <a:pt x="0" y="406400"/>
                  </a:lnTo>
                  <a:lnTo>
                    <a:pt x="6395" y="438013"/>
                  </a:lnTo>
                  <a:lnTo>
                    <a:pt x="23828" y="463851"/>
                  </a:lnTo>
                  <a:lnTo>
                    <a:pt x="49666" y="481284"/>
                  </a:lnTo>
                  <a:lnTo>
                    <a:pt x="81279" y="487680"/>
                  </a:lnTo>
                  <a:lnTo>
                    <a:pt x="3324859" y="487680"/>
                  </a:lnTo>
                  <a:lnTo>
                    <a:pt x="3356473" y="481284"/>
                  </a:lnTo>
                  <a:lnTo>
                    <a:pt x="3382311" y="463851"/>
                  </a:lnTo>
                  <a:lnTo>
                    <a:pt x="3399744" y="438013"/>
                  </a:lnTo>
                  <a:lnTo>
                    <a:pt x="3406139" y="406400"/>
                  </a:lnTo>
                  <a:lnTo>
                    <a:pt x="3406139" y="81280"/>
                  </a:lnTo>
                  <a:lnTo>
                    <a:pt x="3399744" y="49666"/>
                  </a:lnTo>
                  <a:lnTo>
                    <a:pt x="3382311" y="23828"/>
                  </a:lnTo>
                  <a:lnTo>
                    <a:pt x="3356473" y="6395"/>
                  </a:lnTo>
                  <a:lnTo>
                    <a:pt x="3324859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16045" y="3812286"/>
              <a:ext cx="3406140" cy="487680"/>
            </a:xfrm>
            <a:custGeom>
              <a:avLst/>
              <a:gdLst/>
              <a:ahLst/>
              <a:cxnLst/>
              <a:rect l="l" t="t" r="r" b="b"/>
              <a:pathLst>
                <a:path w="3406140" h="487679">
                  <a:moveTo>
                    <a:pt x="0" y="81280"/>
                  </a:moveTo>
                  <a:lnTo>
                    <a:pt x="6395" y="49666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79" y="0"/>
                  </a:lnTo>
                  <a:lnTo>
                    <a:pt x="3324859" y="0"/>
                  </a:lnTo>
                  <a:lnTo>
                    <a:pt x="3356473" y="6395"/>
                  </a:lnTo>
                  <a:lnTo>
                    <a:pt x="3382311" y="23828"/>
                  </a:lnTo>
                  <a:lnTo>
                    <a:pt x="3399744" y="49666"/>
                  </a:lnTo>
                  <a:lnTo>
                    <a:pt x="3406139" y="81280"/>
                  </a:lnTo>
                  <a:lnTo>
                    <a:pt x="3406139" y="406400"/>
                  </a:lnTo>
                  <a:lnTo>
                    <a:pt x="3399744" y="438013"/>
                  </a:lnTo>
                  <a:lnTo>
                    <a:pt x="3382311" y="463851"/>
                  </a:lnTo>
                  <a:lnTo>
                    <a:pt x="3356473" y="481284"/>
                  </a:lnTo>
                  <a:lnTo>
                    <a:pt x="3324859" y="487680"/>
                  </a:lnTo>
                  <a:lnTo>
                    <a:pt x="81279" y="487680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5283" y="3866388"/>
              <a:ext cx="3422904" cy="4572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530600" y="3909440"/>
            <a:ext cx="3170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través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experiencia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profesional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5368" y="1962099"/>
            <a:ext cx="7508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¿Qué sabes </a:t>
            </a:r>
            <a:r>
              <a:rPr sz="1800" spc="-5" dirty="0">
                <a:latin typeface="Calibri"/>
                <a:cs typeface="Calibri"/>
              </a:rPr>
              <a:t>hacer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competente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10" dirty="0">
                <a:latin typeface="Calibri"/>
                <a:cs typeface="Calibri"/>
              </a:rPr>
              <a:t>profesional?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¿Cómo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aprendido?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78176" y="3253740"/>
            <a:ext cx="1939925" cy="484505"/>
            <a:chOff x="2178176" y="3253740"/>
            <a:chExt cx="1939925" cy="484505"/>
          </a:xfrm>
        </p:grpSpPr>
        <p:sp>
          <p:nvSpPr>
            <p:cNvPr id="27" name="object 27"/>
            <p:cNvSpPr/>
            <p:nvPr/>
          </p:nvSpPr>
          <p:spPr>
            <a:xfrm>
              <a:off x="2190876" y="3266440"/>
              <a:ext cx="344805" cy="459105"/>
            </a:xfrm>
            <a:custGeom>
              <a:avLst/>
              <a:gdLst/>
              <a:ahLst/>
              <a:cxnLst/>
              <a:rect l="l" t="t" r="r" b="b"/>
              <a:pathLst>
                <a:path w="344805" h="459104">
                  <a:moveTo>
                    <a:pt x="251968" y="0"/>
                  </a:moveTo>
                  <a:lnTo>
                    <a:pt x="46100" y="338455"/>
                  </a:lnTo>
                  <a:lnTo>
                    <a:pt x="0" y="310388"/>
                  </a:lnTo>
                  <a:lnTo>
                    <a:pt x="36195" y="458724"/>
                  </a:lnTo>
                  <a:lnTo>
                    <a:pt x="184531" y="422529"/>
                  </a:lnTo>
                  <a:lnTo>
                    <a:pt x="138430" y="394462"/>
                  </a:lnTo>
                  <a:lnTo>
                    <a:pt x="344297" y="56134"/>
                  </a:lnTo>
                  <a:lnTo>
                    <a:pt x="25196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90876" y="3266440"/>
              <a:ext cx="344805" cy="459105"/>
            </a:xfrm>
            <a:custGeom>
              <a:avLst/>
              <a:gdLst/>
              <a:ahLst/>
              <a:cxnLst/>
              <a:rect l="l" t="t" r="r" b="b"/>
              <a:pathLst>
                <a:path w="344805" h="459104">
                  <a:moveTo>
                    <a:pt x="344297" y="56134"/>
                  </a:moveTo>
                  <a:lnTo>
                    <a:pt x="138430" y="394462"/>
                  </a:lnTo>
                  <a:lnTo>
                    <a:pt x="184531" y="422529"/>
                  </a:lnTo>
                  <a:lnTo>
                    <a:pt x="36195" y="458724"/>
                  </a:lnTo>
                  <a:lnTo>
                    <a:pt x="0" y="310388"/>
                  </a:lnTo>
                  <a:lnTo>
                    <a:pt x="46100" y="338455"/>
                  </a:lnTo>
                  <a:lnTo>
                    <a:pt x="251968" y="0"/>
                  </a:lnTo>
                  <a:lnTo>
                    <a:pt x="344297" y="56134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38244" y="3280791"/>
              <a:ext cx="367665" cy="436245"/>
            </a:xfrm>
            <a:custGeom>
              <a:avLst/>
              <a:gdLst/>
              <a:ahLst/>
              <a:cxnLst/>
              <a:rect l="l" t="t" r="r" b="b"/>
              <a:pathLst>
                <a:path w="367664" h="436245">
                  <a:moveTo>
                    <a:pt x="86487" y="0"/>
                  </a:moveTo>
                  <a:lnTo>
                    <a:pt x="0" y="64770"/>
                  </a:lnTo>
                  <a:lnTo>
                    <a:pt x="237616" y="381635"/>
                  </a:lnTo>
                  <a:lnTo>
                    <a:pt x="194309" y="414147"/>
                  </a:lnTo>
                  <a:lnTo>
                    <a:pt x="345566" y="435737"/>
                  </a:lnTo>
                  <a:lnTo>
                    <a:pt x="367156" y="284480"/>
                  </a:lnTo>
                  <a:lnTo>
                    <a:pt x="323976" y="316864"/>
                  </a:lnTo>
                  <a:lnTo>
                    <a:pt x="864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38244" y="3280791"/>
              <a:ext cx="367665" cy="436245"/>
            </a:xfrm>
            <a:custGeom>
              <a:avLst/>
              <a:gdLst/>
              <a:ahLst/>
              <a:cxnLst/>
              <a:rect l="l" t="t" r="r" b="b"/>
              <a:pathLst>
                <a:path w="367664" h="436245">
                  <a:moveTo>
                    <a:pt x="86487" y="0"/>
                  </a:moveTo>
                  <a:lnTo>
                    <a:pt x="323976" y="316864"/>
                  </a:lnTo>
                  <a:lnTo>
                    <a:pt x="367156" y="284480"/>
                  </a:lnTo>
                  <a:lnTo>
                    <a:pt x="345566" y="435737"/>
                  </a:lnTo>
                  <a:lnTo>
                    <a:pt x="194309" y="414147"/>
                  </a:lnTo>
                  <a:lnTo>
                    <a:pt x="237616" y="381635"/>
                  </a:lnTo>
                  <a:lnTo>
                    <a:pt x="0" y="64770"/>
                  </a:lnTo>
                  <a:lnTo>
                    <a:pt x="86487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93319" y="4379722"/>
            <a:ext cx="283464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Puedes</a:t>
            </a:r>
            <a:r>
              <a:rPr sz="1600" spc="-10" dirty="0">
                <a:latin typeface="Calibri"/>
                <a:cs typeface="Calibri"/>
              </a:rPr>
              <a:t> conocerla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Portal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Ministerio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Educación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Calibri"/>
                <a:cs typeface="Calibri"/>
              </a:rPr>
              <a:t>TodoFP.es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12820" y="5388864"/>
            <a:ext cx="4982210" cy="614680"/>
            <a:chOff x="3512820" y="5388864"/>
            <a:chExt cx="4982210" cy="614680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12820" y="5388864"/>
              <a:ext cx="1097279" cy="4008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9308" y="5388864"/>
              <a:ext cx="4125467" cy="40081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13148" y="5602224"/>
              <a:ext cx="2782824" cy="400812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499865" y="4320666"/>
            <a:ext cx="5018405" cy="1556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Calibri"/>
                <a:cs typeface="Calibri"/>
              </a:rPr>
              <a:t>Por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haber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ejercido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una </a:t>
            </a:r>
            <a:r>
              <a:rPr sz="1600" spc="-15" dirty="0">
                <a:latin typeface="Calibri"/>
                <a:cs typeface="Calibri"/>
              </a:rPr>
              <a:t>profesión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Pueden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convalidarse/acreditarse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forma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total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parcial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realización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estudios oficiales.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Portal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 </a:t>
            </a:r>
            <a:r>
              <a:rPr sz="1600" spc="-10" dirty="0">
                <a:latin typeface="Calibri"/>
                <a:cs typeface="Calibri"/>
              </a:rPr>
              <a:t>Ministerio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Educación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Calibri"/>
                <a:cs typeface="Calibri"/>
              </a:rPr>
              <a:t>TodoFP.es</a:t>
            </a:r>
            <a:endParaRPr sz="1600">
              <a:latin typeface="Calibri"/>
              <a:cs typeface="Calibri"/>
            </a:endParaRPr>
          </a:p>
          <a:p>
            <a:pPr marL="1225550" marR="177165" indent="-1100455">
              <a:lnSpc>
                <a:spcPct val="100000"/>
              </a:lnSpc>
              <a:spcBef>
                <a:spcPts val="1005"/>
              </a:spcBef>
            </a:pPr>
            <a:r>
              <a:rPr sz="1400" b="1" dirty="0">
                <a:latin typeface="Calibri"/>
                <a:cs typeface="Calibri"/>
                <a:hlinkClick r:id="rId11"/>
              </a:rPr>
              <a:t>Búsqueda:</a:t>
            </a:r>
            <a:r>
              <a:rPr sz="1400" b="1" spc="270" dirty="0">
                <a:latin typeface="Calibri"/>
                <a:cs typeface="Calibri"/>
                <a:hlinkClick r:id="rId11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Proceso</a:t>
            </a:r>
            <a:r>
              <a:rPr sz="1400" b="1" spc="-30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de</a:t>
            </a:r>
            <a:r>
              <a:rPr sz="1400" b="1" spc="-10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acreditación</a:t>
            </a:r>
            <a:r>
              <a:rPr sz="1400" b="1" spc="-40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competencias</a:t>
            </a:r>
            <a:r>
              <a:rPr sz="1400" b="1" spc="-35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profesionales </a:t>
            </a:r>
            <a:r>
              <a:rPr sz="1400" b="1" spc="-305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y</a:t>
            </a:r>
            <a:r>
              <a:rPr sz="1400" b="1" spc="-10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autoevaluación</a:t>
            </a:r>
            <a:r>
              <a:rPr sz="1400" b="1" spc="-40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de</a:t>
            </a:r>
            <a:r>
              <a:rPr sz="1400" b="1" spc="-15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competencias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29864" y="5389295"/>
            <a:ext cx="560679" cy="561911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499872" y="5503164"/>
            <a:ext cx="2543810" cy="401320"/>
            <a:chOff x="499872" y="5503164"/>
            <a:chExt cx="2543810" cy="401320"/>
          </a:xfrm>
        </p:grpSpPr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9872" y="5503164"/>
              <a:ext cx="1097280" cy="40081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6360" y="5503164"/>
              <a:ext cx="1687067" cy="40081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598423" y="5538622"/>
            <a:ext cx="2327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15"/>
              </a:rPr>
              <a:t>Búsqueda:</a:t>
            </a:r>
            <a:r>
              <a:rPr sz="1400" b="1" spc="254" dirty="0">
                <a:latin typeface="Calibri"/>
                <a:cs typeface="Calibri"/>
                <a:hlinkClick r:id="rId15"/>
              </a:rPr>
              <a:t> </a:t>
            </a:r>
            <a:r>
              <a:rPr sz="1400" b="1" spc="-10" dirty="0">
                <a:solidFill>
                  <a:srgbClr val="C00000"/>
                </a:solidFill>
                <a:latin typeface="Calibri"/>
                <a:cs typeface="Calibri"/>
                <a:hlinkClick r:id="rId15"/>
              </a:rPr>
              <a:t>Oferta</a:t>
            </a:r>
            <a:r>
              <a:rPr sz="1400" b="1" spc="-30" dirty="0">
                <a:solidFill>
                  <a:srgbClr val="C00000"/>
                </a:solidFill>
                <a:latin typeface="Calibri"/>
                <a:cs typeface="Calibri"/>
                <a:hlinkClick r:id="rId15"/>
              </a:rPr>
              <a:t> </a:t>
            </a:r>
            <a:r>
              <a:rPr sz="1400" b="1" spc="-10" dirty="0">
                <a:solidFill>
                  <a:srgbClr val="C00000"/>
                </a:solidFill>
                <a:latin typeface="Calibri"/>
                <a:cs typeface="Calibri"/>
                <a:hlinkClick r:id="rId15"/>
              </a:rPr>
              <a:t>formativa</a:t>
            </a:r>
            <a:r>
              <a:rPr sz="1400" b="1" spc="-45" dirty="0">
                <a:solidFill>
                  <a:srgbClr val="C00000"/>
                </a:solidFill>
                <a:latin typeface="Calibri"/>
                <a:cs typeface="Calibri"/>
                <a:hlinkClick r:id="rId15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5"/>
              </a:rPr>
              <a:t>FP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948" y="5531739"/>
            <a:ext cx="560679" cy="561911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3218814" y="6243167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16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19888"/>
            <a:ext cx="75082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3. </a:t>
            </a:r>
            <a:r>
              <a:rPr sz="3100" b="1" spc="-10" dirty="0">
                <a:solidFill>
                  <a:srgbClr val="000000"/>
                </a:solidFill>
                <a:latin typeface="Calibri"/>
                <a:cs typeface="Calibri"/>
              </a:rPr>
              <a:t>Itinerarios</a:t>
            </a:r>
            <a:r>
              <a:rPr sz="3100"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15" dirty="0">
                <a:solidFill>
                  <a:srgbClr val="000000"/>
                </a:solidFill>
                <a:latin typeface="Calibri"/>
                <a:cs typeface="Calibri"/>
              </a:rPr>
              <a:t>formativos</a:t>
            </a:r>
            <a:r>
              <a:rPr sz="31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3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15" dirty="0">
                <a:solidFill>
                  <a:srgbClr val="000000"/>
                </a:solidFill>
                <a:latin typeface="Calibri"/>
                <a:cs typeface="Calibri"/>
              </a:rPr>
              <a:t>profesionalizadores</a:t>
            </a:r>
            <a:endParaRPr sz="3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56844" y="774191"/>
            <a:ext cx="7599045" cy="788035"/>
            <a:chOff x="656844" y="774191"/>
            <a:chExt cx="7599045" cy="7880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844" y="1228343"/>
              <a:ext cx="7598664" cy="3063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6884" y="806195"/>
              <a:ext cx="7198359" cy="646430"/>
            </a:xfrm>
            <a:custGeom>
              <a:avLst/>
              <a:gdLst/>
              <a:ahLst/>
              <a:cxnLst/>
              <a:rect l="l" t="t" r="r" b="b"/>
              <a:pathLst>
                <a:path w="7198359" h="646430">
                  <a:moveTo>
                    <a:pt x="7197852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7197852" y="646176"/>
                  </a:lnTo>
                  <a:lnTo>
                    <a:pt x="719785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6884" y="806195"/>
              <a:ext cx="7198359" cy="646430"/>
            </a:xfrm>
            <a:custGeom>
              <a:avLst/>
              <a:gdLst/>
              <a:ahLst/>
              <a:cxnLst/>
              <a:rect l="l" t="t" r="r" b="b"/>
              <a:pathLst>
                <a:path w="7198359" h="646430">
                  <a:moveTo>
                    <a:pt x="0" y="646176"/>
                  </a:moveTo>
                  <a:lnTo>
                    <a:pt x="7197852" y="646176"/>
                  </a:lnTo>
                  <a:lnTo>
                    <a:pt x="7197852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544" y="1083563"/>
              <a:ext cx="6560820" cy="487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384" y="774191"/>
              <a:ext cx="6883908" cy="5135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0888" y="1048511"/>
              <a:ext cx="5626608" cy="51358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99463" y="823671"/>
            <a:ext cx="65538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Estudios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realizados,</a:t>
            </a:r>
            <a:r>
              <a:rPr sz="1800" b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cursos</a:t>
            </a:r>
            <a:r>
              <a:rPr sz="18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formación</a:t>
            </a: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y las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ocupaciones</a:t>
            </a:r>
            <a:r>
              <a:rPr sz="1800" b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en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las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que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vamos</a:t>
            </a:r>
            <a:r>
              <a:rPr sz="18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trabajando</a:t>
            </a:r>
            <a:r>
              <a:rPr sz="18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hasta</a:t>
            </a: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llegar</a:t>
            </a:r>
            <a:r>
              <a:rPr sz="18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</a:t>
            </a:r>
            <a:r>
              <a:rPr sz="1800" b="1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nuestro objetivo</a:t>
            </a:r>
            <a:r>
              <a:rPr sz="1800" b="1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/</a:t>
            </a:r>
            <a:r>
              <a:rPr sz="18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meta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08048" y="1357883"/>
            <a:ext cx="5352288" cy="4876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36035" y="2036064"/>
            <a:ext cx="2628900" cy="17754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125595" y="2622245"/>
            <a:ext cx="1050290" cy="55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ts val="2065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Itinerarios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65"/>
              </a:lnSpc>
            </a:pPr>
            <a:r>
              <a:rPr sz="1800" b="1" dirty="0">
                <a:latin typeface="Calibri"/>
                <a:cs typeface="Calibri"/>
              </a:rPr>
              <a:t>edu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ti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96940" y="2910839"/>
            <a:ext cx="2875788" cy="208178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463029" y="3477259"/>
            <a:ext cx="1944370" cy="89026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270" algn="ctr">
              <a:lnSpc>
                <a:spcPct val="91800"/>
              </a:lnSpc>
              <a:spcBef>
                <a:spcPts val="300"/>
              </a:spcBef>
            </a:pPr>
            <a:r>
              <a:rPr sz="2000" b="1" dirty="0">
                <a:solidFill>
                  <a:srgbClr val="1F487C"/>
                </a:solidFill>
                <a:latin typeface="Calibri"/>
                <a:cs typeface="Calibri"/>
                <a:hlinkClick r:id="rId10" action="ppaction://hlinksldjump"/>
              </a:rPr>
              <a:t>Acceso a la </a:t>
            </a:r>
            <a:r>
              <a:rPr sz="2000" b="1" spc="5" dirty="0">
                <a:solidFill>
                  <a:srgbClr val="1F487C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  <a:hlinkClick r:id="rId10" action="ppaction://hlinksldjump"/>
              </a:rPr>
              <a:t>universidad</a:t>
            </a:r>
            <a:r>
              <a:rPr sz="2000" b="1" spc="-95" dirty="0">
                <a:solidFill>
                  <a:srgbClr val="1F487C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  <a:hlinkClick r:id="rId10" action="ppaction://hlinksldjump"/>
              </a:rPr>
              <a:t>desde </a:t>
            </a:r>
            <a:r>
              <a:rPr sz="2000" b="1" spc="-434" dirty="0">
                <a:solidFill>
                  <a:srgbClr val="1F487C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2000" b="1" spc="-15" dirty="0">
                <a:solidFill>
                  <a:srgbClr val="1F487C"/>
                </a:solidFill>
                <a:latin typeface="Calibri"/>
                <a:cs typeface="Calibri"/>
                <a:hlinkClick r:id="rId10" action="ppaction://hlinksldjump"/>
              </a:rPr>
              <a:t>grado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  <a:hlinkClick r:id="rId10" action="ppaction://hlinksldjump"/>
              </a:rPr>
              <a:t> superior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7075" y="2842260"/>
            <a:ext cx="2938272" cy="215188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94994" y="3443427"/>
            <a:ext cx="1601470" cy="8909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5240" marR="5080" indent="-3175" algn="just">
              <a:lnSpc>
                <a:spcPct val="91800"/>
              </a:lnSpc>
              <a:spcBef>
                <a:spcPts val="300"/>
              </a:spcBef>
            </a:pPr>
            <a:r>
              <a:rPr sz="2000" b="1" dirty="0">
                <a:solidFill>
                  <a:srgbClr val="1F487C"/>
                </a:solidFill>
                <a:latin typeface="Calibri"/>
                <a:cs typeface="Calibri"/>
                <a:hlinkClick r:id="rId12" action="ppaction://hlinksldjump"/>
              </a:rPr>
              <a:t>Acceso</a:t>
            </a:r>
            <a:r>
              <a:rPr sz="2000" b="1" spc="-50" dirty="0">
                <a:solidFill>
                  <a:srgbClr val="1F487C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  <a:hlinkClick r:id="rId12" action="ppaction://hlinksldjump"/>
              </a:rPr>
              <a:t>a</a:t>
            </a:r>
            <a:r>
              <a:rPr sz="2000" b="1" spc="-40" dirty="0">
                <a:solidFill>
                  <a:srgbClr val="1F487C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2000" b="1" spc="-15" dirty="0">
                <a:solidFill>
                  <a:srgbClr val="1F487C"/>
                </a:solidFill>
                <a:latin typeface="Calibri"/>
                <a:cs typeface="Calibri"/>
                <a:hlinkClick r:id="rId12" action="ppaction://hlinksldjump"/>
              </a:rPr>
              <a:t>grado </a:t>
            </a:r>
            <a:r>
              <a:rPr sz="2000" b="1" spc="-440" dirty="0">
                <a:solidFill>
                  <a:srgbClr val="1F487C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  <a:hlinkClick r:id="rId12" action="ppaction://hlinksldjump"/>
              </a:rPr>
              <a:t>superior</a:t>
            </a:r>
            <a:r>
              <a:rPr sz="2000" b="1" spc="-85" dirty="0">
                <a:solidFill>
                  <a:srgbClr val="1F487C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  <a:hlinkClick r:id="rId12" action="ppaction://hlinksldjump"/>
              </a:rPr>
              <a:t>desde </a:t>
            </a:r>
            <a:r>
              <a:rPr sz="2000" b="1" spc="-440" dirty="0">
                <a:solidFill>
                  <a:srgbClr val="1F487C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2000" b="1" spc="-15" dirty="0">
                <a:solidFill>
                  <a:srgbClr val="1F487C"/>
                </a:solidFill>
                <a:latin typeface="Calibri"/>
                <a:cs typeface="Calibri"/>
                <a:hlinkClick r:id="rId12" action="ppaction://hlinksldjump"/>
              </a:rPr>
              <a:t>grado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  <a:hlinkClick r:id="rId12" action="ppaction://hlinksldjump"/>
              </a:rPr>
              <a:t>medio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9155" y="4437126"/>
            <a:ext cx="560679" cy="56191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084189" y="4437126"/>
            <a:ext cx="560679" cy="56191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218814" y="6243167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14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" y="793241"/>
            <a:ext cx="4569460" cy="5262880"/>
          </a:xfrm>
          <a:custGeom>
            <a:avLst/>
            <a:gdLst/>
            <a:ahLst/>
            <a:cxnLst/>
            <a:rect l="l" t="t" r="r" b="b"/>
            <a:pathLst>
              <a:path w="4569460" h="5262880">
                <a:moveTo>
                  <a:pt x="0" y="5262372"/>
                </a:moveTo>
                <a:lnTo>
                  <a:pt x="4568952" y="5262372"/>
                </a:lnTo>
                <a:lnTo>
                  <a:pt x="4568952" y="0"/>
                </a:lnTo>
                <a:lnTo>
                  <a:pt x="0" y="0"/>
                </a:lnTo>
                <a:lnTo>
                  <a:pt x="0" y="526237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6217" y="810005"/>
            <a:ext cx="4375150" cy="518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2965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Mediante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prueba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acceso: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20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Requisitos:</a:t>
            </a:r>
            <a:endParaRPr sz="16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buFont typeface="Wingdings"/>
              <a:buChar char=""/>
              <a:tabLst>
                <a:tab pos="756920" algn="l"/>
              </a:tabLst>
            </a:pPr>
            <a:r>
              <a:rPr sz="1600" spc="-15" dirty="0">
                <a:latin typeface="Calibri"/>
                <a:cs typeface="Calibri"/>
              </a:rPr>
              <a:t>Posea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CGM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18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años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cumplidos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año</a:t>
            </a:r>
            <a:endParaRPr sz="1600">
              <a:latin typeface="Calibri"/>
              <a:cs typeface="Calibri"/>
            </a:endParaRPr>
          </a:p>
          <a:p>
            <a:pPr marL="756285" algn="just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prueba</a:t>
            </a:r>
            <a:endParaRPr sz="1600">
              <a:latin typeface="Calibri"/>
              <a:cs typeface="Calibri"/>
            </a:endParaRPr>
          </a:p>
          <a:p>
            <a:pPr marL="756285" marR="252729" lvl="1" indent="-287020" algn="just">
              <a:lnSpc>
                <a:spcPct val="100000"/>
              </a:lnSpc>
              <a:buFont typeface="Wingdings"/>
              <a:buChar char=""/>
              <a:tabLst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No </a:t>
            </a:r>
            <a:r>
              <a:rPr sz="1600" spc="-10" dirty="0">
                <a:latin typeface="Calibri"/>
                <a:cs typeface="Calibri"/>
              </a:rPr>
              <a:t>posea CGM </a:t>
            </a:r>
            <a:r>
              <a:rPr sz="1600" spc="-5" dirty="0">
                <a:latin typeface="Calibri"/>
                <a:cs typeface="Calibri"/>
              </a:rPr>
              <a:t>y 19 años o cumplidos en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año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prueba</a:t>
            </a:r>
            <a:endParaRPr sz="16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Partes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prueba</a:t>
            </a:r>
            <a:endParaRPr sz="16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buFont typeface="Wingdings"/>
              <a:buChar char=""/>
              <a:tabLst>
                <a:tab pos="756920" algn="l"/>
              </a:tabLst>
            </a:pPr>
            <a:r>
              <a:rPr sz="1600" spc="-15" dirty="0">
                <a:latin typeface="Calibri"/>
                <a:cs typeface="Calibri"/>
              </a:rPr>
              <a:t>Parte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común</a:t>
            </a:r>
            <a:endParaRPr sz="16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buFont typeface="Wingdings"/>
              <a:buChar char=""/>
              <a:tabLst>
                <a:tab pos="756920" algn="l"/>
              </a:tabLst>
            </a:pPr>
            <a:r>
              <a:rPr sz="1600" spc="-15" dirty="0">
                <a:latin typeface="Calibri"/>
                <a:cs typeface="Calibri"/>
              </a:rPr>
              <a:t>Parte </a:t>
            </a:r>
            <a:r>
              <a:rPr sz="1600" spc="-5" dirty="0">
                <a:latin typeface="Calibri"/>
                <a:cs typeface="Calibri"/>
              </a:rPr>
              <a:t>específica </a:t>
            </a:r>
            <a:r>
              <a:rPr sz="1600" spc="-10" dirty="0">
                <a:latin typeface="Calibri"/>
                <a:cs typeface="Calibri"/>
              </a:rPr>
              <a:t>según </a:t>
            </a:r>
            <a:r>
              <a:rPr sz="1600" spc="-5" dirty="0">
                <a:latin typeface="Calibri"/>
                <a:cs typeface="Calibri"/>
              </a:rPr>
              <a:t>ciclo </a:t>
            </a:r>
            <a:r>
              <a:rPr sz="1600" spc="-10" dirty="0">
                <a:latin typeface="Calibri"/>
                <a:cs typeface="Calibri"/>
              </a:rPr>
              <a:t>formativo:(2 de </a:t>
            </a:r>
            <a:r>
              <a:rPr sz="1600" spc="-5" dirty="0">
                <a:latin typeface="Calibri"/>
                <a:cs typeface="Calibri"/>
              </a:rPr>
              <a:t> 3) </a:t>
            </a:r>
            <a:r>
              <a:rPr sz="1600" spc="-10" dirty="0">
                <a:latin typeface="Calibri"/>
                <a:cs typeface="Calibri"/>
              </a:rPr>
              <a:t>Humanidades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10" dirty="0">
                <a:latin typeface="Calibri"/>
                <a:cs typeface="Calibri"/>
              </a:rPr>
              <a:t>CC. </a:t>
            </a:r>
            <a:r>
              <a:rPr sz="1600" spc="-5" dirty="0">
                <a:latin typeface="Calibri"/>
                <a:cs typeface="Calibri"/>
              </a:rPr>
              <a:t>Sociales, </a:t>
            </a:r>
            <a:r>
              <a:rPr sz="1600" spc="-20" dirty="0">
                <a:latin typeface="Calibri"/>
                <a:cs typeface="Calibri"/>
              </a:rPr>
              <a:t>Tecnología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Ciencias</a:t>
            </a:r>
            <a:endParaRPr sz="16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25" dirty="0">
                <a:latin typeface="Calibri"/>
                <a:cs typeface="Calibri"/>
              </a:rPr>
              <a:t>Temario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10" dirty="0">
                <a:latin typeface="Calibri"/>
                <a:cs typeface="Calibri"/>
              </a:rPr>
              <a:t>exámenes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años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anteriores</a:t>
            </a:r>
            <a:endParaRPr sz="16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Exención </a:t>
            </a:r>
            <a:r>
              <a:rPr sz="1600" spc="-5" dirty="0">
                <a:latin typeface="Calibri"/>
                <a:cs typeface="Calibri"/>
              </a:rPr>
              <a:t>de la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prueba:</a:t>
            </a:r>
            <a:endParaRPr sz="16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buFont typeface="Wingdings"/>
              <a:buChar char=""/>
              <a:tabLst>
                <a:tab pos="756920" algn="l"/>
              </a:tabLst>
            </a:pPr>
            <a:r>
              <a:rPr sz="1600" spc="-30" dirty="0">
                <a:latin typeface="Calibri"/>
                <a:cs typeface="Calibri"/>
              </a:rPr>
              <a:t>Total: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superada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prueba &gt;25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años acceso</a:t>
            </a:r>
            <a:endParaRPr sz="16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universidad</a:t>
            </a:r>
            <a:endParaRPr sz="1600">
              <a:latin typeface="Calibri"/>
              <a:cs typeface="Calibri"/>
            </a:endParaRPr>
          </a:p>
          <a:p>
            <a:pPr marL="756285" marR="461009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común: aprobada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materia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bachillerato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15" dirty="0">
                <a:latin typeface="Calibri"/>
                <a:cs typeface="Calibri"/>
              </a:rPr>
              <a:t>Parte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específica:</a:t>
            </a:r>
            <a:endParaRPr sz="1600">
              <a:latin typeface="Calibri"/>
              <a:cs typeface="Calibri"/>
            </a:endParaRPr>
          </a:p>
          <a:p>
            <a:pPr marL="1213485" marR="138430" lvl="2" indent="-287020">
              <a:lnSpc>
                <a:spcPct val="100000"/>
              </a:lnSpc>
              <a:buFont typeface="Wingdings"/>
              <a:buChar char=""/>
              <a:tabLst>
                <a:tab pos="1213485" algn="l"/>
                <a:tab pos="1214120" algn="l"/>
              </a:tabLst>
            </a:pPr>
            <a:r>
              <a:rPr sz="1600" spc="-15" dirty="0">
                <a:latin typeface="Calibri"/>
                <a:cs typeface="Calibri"/>
              </a:rPr>
              <a:t>Provenga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CFGM</a:t>
            </a:r>
            <a:r>
              <a:rPr sz="1600" spc="-5" dirty="0">
                <a:latin typeface="Calibri"/>
                <a:cs typeface="Calibri"/>
              </a:rPr>
              <a:t> 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misma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familia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profesional</a:t>
            </a:r>
            <a:endParaRPr sz="16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213485" algn="l"/>
                <a:tab pos="1214120" algn="l"/>
              </a:tabLst>
            </a:pPr>
            <a:r>
              <a:rPr sz="1600" spc="-5" dirty="0">
                <a:latin typeface="Calibri"/>
                <a:cs typeface="Calibri"/>
              </a:rPr>
              <a:t>Un año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experiencia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profesional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177" y="19888"/>
            <a:ext cx="75082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3. </a:t>
            </a:r>
            <a:r>
              <a:rPr sz="3100" b="1" spc="-10" dirty="0">
                <a:solidFill>
                  <a:srgbClr val="000000"/>
                </a:solidFill>
                <a:latin typeface="Calibri"/>
                <a:cs typeface="Calibri"/>
              </a:rPr>
              <a:t>Itinerarios</a:t>
            </a:r>
            <a:r>
              <a:rPr sz="3100"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15" dirty="0">
                <a:solidFill>
                  <a:srgbClr val="000000"/>
                </a:solidFill>
                <a:latin typeface="Calibri"/>
                <a:cs typeface="Calibri"/>
              </a:rPr>
              <a:t>formativos</a:t>
            </a:r>
            <a:r>
              <a:rPr sz="31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3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15" dirty="0">
                <a:solidFill>
                  <a:srgbClr val="000000"/>
                </a:solidFill>
                <a:latin typeface="Calibri"/>
                <a:cs typeface="Calibri"/>
              </a:rPr>
              <a:t>profesionalizadores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5796" y="914400"/>
            <a:ext cx="3153155" cy="9768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02528" y="927862"/>
            <a:ext cx="1602105" cy="89026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5240" marR="5080" indent="-3175" algn="just">
              <a:lnSpc>
                <a:spcPct val="91800"/>
              </a:lnSpc>
              <a:spcBef>
                <a:spcPts val="300"/>
              </a:spcBef>
            </a:pP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Acceso</a:t>
            </a:r>
            <a:r>
              <a:rPr sz="2000" b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F487C"/>
                </a:solidFill>
                <a:latin typeface="Calibri"/>
                <a:cs typeface="Calibri"/>
              </a:rPr>
              <a:t>grado </a:t>
            </a:r>
            <a:r>
              <a:rPr sz="2000" b="1" spc="-4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superior</a:t>
            </a:r>
            <a:r>
              <a:rPr sz="2000" b="1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desde </a:t>
            </a:r>
            <a:r>
              <a:rPr sz="2000" b="1" spc="-4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F487C"/>
                </a:solidFill>
                <a:latin typeface="Calibri"/>
                <a:cs typeface="Calibri"/>
              </a:rPr>
              <a:t>grado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medio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590" y="6320129"/>
            <a:ext cx="4286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6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3873" y="4891278"/>
            <a:ext cx="379095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529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Busca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Consejería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-10" dirty="0">
                <a:latin typeface="Calibri"/>
                <a:cs typeface="Calibri"/>
              </a:rPr>
              <a:t> Educación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tu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Comunidad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Autónoma: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Parte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específica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correspondiente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tu ciclo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5" dirty="0">
                <a:latin typeface="Calibri"/>
                <a:cs typeface="Calibri"/>
              </a:rPr>
              <a:t>Temario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55641" y="2003298"/>
            <a:ext cx="4281170" cy="2832100"/>
          </a:xfrm>
          <a:prstGeom prst="rect">
            <a:avLst/>
          </a:prstGeom>
          <a:ln w="25907">
            <a:solidFill>
              <a:srgbClr val="006FC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549400">
              <a:lnSpc>
                <a:spcPct val="100000"/>
              </a:lnSpc>
              <a:spcBef>
                <a:spcPts val="229"/>
              </a:spcBef>
            </a:pPr>
            <a:r>
              <a:rPr sz="1800" b="1" dirty="0">
                <a:latin typeface="Calibri"/>
                <a:cs typeface="Calibri"/>
              </a:rPr>
              <a:t>Acceso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al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GS</a:t>
            </a:r>
            <a:endParaRPr sz="1800">
              <a:latin typeface="Calibri"/>
              <a:cs typeface="Calibri"/>
            </a:endParaRPr>
          </a:p>
          <a:p>
            <a:pPr marL="377190" marR="575310" indent="-287020">
              <a:lnSpc>
                <a:spcPct val="100000"/>
              </a:lnSpc>
              <a:spcBef>
                <a:spcPts val="25"/>
              </a:spcBef>
              <a:buFont typeface="Wingdings"/>
              <a:buChar char=""/>
              <a:tabLst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spc="-10" dirty="0">
                <a:latin typeface="Calibri"/>
                <a:cs typeface="Calibri"/>
              </a:rPr>
              <a:t> CCAA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establecen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%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acceso,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forma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general:</a:t>
            </a:r>
            <a:endParaRPr sz="1600">
              <a:latin typeface="Calibri"/>
              <a:cs typeface="Calibri"/>
            </a:endParaRPr>
          </a:p>
          <a:p>
            <a:pPr marL="834390" lvl="1" indent="-287020">
              <a:lnSpc>
                <a:spcPct val="100000"/>
              </a:lnSpc>
              <a:buFont typeface="Wingdings"/>
              <a:buChar char=""/>
              <a:tabLst>
                <a:tab pos="834390" algn="l"/>
                <a:tab pos="835025" algn="l"/>
              </a:tabLst>
            </a:pPr>
            <a:r>
              <a:rPr sz="1600" spc="-10" dirty="0">
                <a:latin typeface="Calibri"/>
                <a:cs typeface="Calibri"/>
              </a:rPr>
              <a:t>60%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plazas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bachillerato</a:t>
            </a:r>
            <a:endParaRPr sz="1600">
              <a:latin typeface="Calibri"/>
              <a:cs typeface="Calibri"/>
            </a:endParaRPr>
          </a:p>
          <a:p>
            <a:pPr marL="834390" marR="240665" lvl="1" indent="-287020">
              <a:lnSpc>
                <a:spcPct val="100000"/>
              </a:lnSpc>
              <a:buFont typeface="Wingdings"/>
              <a:buChar char=""/>
              <a:tabLst>
                <a:tab pos="834390" algn="l"/>
                <a:tab pos="835025" algn="l"/>
              </a:tabLst>
            </a:pPr>
            <a:r>
              <a:rPr sz="1600" spc="-10" dirty="0">
                <a:latin typeface="Calibri"/>
                <a:cs typeface="Calibri"/>
              </a:rPr>
              <a:t>40%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plazas: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según </a:t>
            </a:r>
            <a:r>
              <a:rPr sz="1600" spc="-10" dirty="0">
                <a:latin typeface="Calibri"/>
                <a:cs typeface="Calibri"/>
              </a:rPr>
              <a:t>cada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CCAA </a:t>
            </a:r>
            <a:r>
              <a:rPr sz="1600" spc="-15" dirty="0">
                <a:latin typeface="Calibri"/>
                <a:cs typeface="Calibri"/>
              </a:rPr>
              <a:t>entre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20-25%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titulados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grado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medio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entre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15-20%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quienes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superan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pruebas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acceso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Wingdings"/>
              <a:buChar char=""/>
              <a:tabLst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Consecuencia:</a:t>
            </a:r>
            <a:endParaRPr sz="1600">
              <a:latin typeface="Calibri"/>
              <a:cs typeface="Calibri"/>
            </a:endParaRPr>
          </a:p>
          <a:p>
            <a:pPr marL="834390" lvl="1" indent="-287020">
              <a:lnSpc>
                <a:spcPct val="100000"/>
              </a:lnSpc>
              <a:buFont typeface="Wingdings"/>
              <a:buChar char=""/>
              <a:tabLst>
                <a:tab pos="834390" algn="l"/>
                <a:tab pos="835025" algn="l"/>
              </a:tabLst>
            </a:pPr>
            <a:r>
              <a:rPr sz="1600" spc="-5" dirty="0">
                <a:latin typeface="Calibri"/>
                <a:cs typeface="Calibri"/>
              </a:rPr>
              <a:t>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posible acceder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prueba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</a:t>
            </a:r>
            <a:endParaRPr sz="1600">
              <a:latin typeface="Calibri"/>
              <a:cs typeface="Calibri"/>
            </a:endParaRPr>
          </a:p>
          <a:p>
            <a:pPr marL="83439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acceso,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solo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título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GM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2766</Words>
  <Application>Microsoft Office PowerPoint</Application>
  <PresentationFormat>Presentación en pantalla (4:3)</PresentationFormat>
  <Paragraphs>575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 MT</vt:lpstr>
      <vt:lpstr>Calibri</vt:lpstr>
      <vt:lpstr>Times New Roman</vt:lpstr>
      <vt:lpstr>Wingdings</vt:lpstr>
      <vt:lpstr>Office Theme</vt:lpstr>
      <vt:lpstr>ORIENTACIÓN LABORAL</vt:lpstr>
      <vt:lpstr>CONTENIDOS</vt:lpstr>
      <vt:lpstr>RECUERDA</vt:lpstr>
      <vt:lpstr>1. Nuestra carrera profesional</vt:lpstr>
      <vt:lpstr>1. Nuestra carrera profesional</vt:lpstr>
      <vt:lpstr>2. Autoanálisis personal y profesional</vt:lpstr>
      <vt:lpstr>2. Autoanálisis personal y profesional</vt:lpstr>
      <vt:lpstr>3. Itinerarios formativos y profesionalizadores</vt:lpstr>
      <vt:lpstr>3. Itinerarios formativos y profesionalizadores</vt:lpstr>
      <vt:lpstr>3. Itinerarios formativos y profesionalizadores</vt:lpstr>
      <vt:lpstr>4. La búsqueda de empleo</vt:lpstr>
      <vt:lpstr>4. La búsqueda de empleo</vt:lpstr>
      <vt:lpstr>4. La búsqueda de empleo</vt:lpstr>
      <vt:lpstr>4. La búsqueda de empleo</vt:lpstr>
      <vt:lpstr>5. Oportunidades de Europa</vt:lpstr>
      <vt:lpstr>5. Oportunidades de Europa</vt:lpstr>
      <vt:lpstr>5. Oportunidades de Europa</vt:lpstr>
      <vt:lpstr>6. La carta de presentación</vt:lpstr>
      <vt:lpstr>7. El currículum vitae</vt:lpstr>
      <vt:lpstr>7. El currículum vitae</vt:lpstr>
      <vt:lpstr>7. El currículum vitae</vt:lpstr>
      <vt:lpstr>8. La entrevista de trabajo</vt:lpstr>
      <vt:lpstr>8. La entrevista de trabajo</vt:lpstr>
      <vt:lpstr>8. La entrevista de trabajo</vt:lpstr>
      <vt:lpstr>8. La entrevista de trabajo</vt:lpstr>
      <vt:lpstr>8. La entrevista de trabajo</vt:lpstr>
      <vt:lpstr>8. La entrevista de trabajo</vt:lpstr>
      <vt:lpstr>9. La marca personal o “personal branding”</vt:lpstr>
      <vt:lpstr>6. La carta de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Diego Millán Miranda Fernández</cp:lastModifiedBy>
  <cp:revision>1</cp:revision>
  <dcterms:created xsi:type="dcterms:W3CDTF">2022-10-06T16:28:33Z</dcterms:created>
  <dcterms:modified xsi:type="dcterms:W3CDTF">2022-10-06T16:29:28Z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2022-10-06T00:00:00Z</vt:filetime>
  </property>
</Properties>
</file>