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1557527"/>
            <a:ext cx="7127748" cy="3989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63" y="-17526"/>
            <a:ext cx="884387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07" y="2414523"/>
            <a:ext cx="8347075" cy="141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12" Type="http://schemas.openxmlformats.org/officeDocument/2006/relationships/image" Target="../media/image59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jp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slide" Target="slide9.xml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slide" Target="slide10.xml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nvenios.juridicas.com/convenios-sectores.php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7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.png"/><Relationship Id="rId7" Type="http://schemas.openxmlformats.org/officeDocument/2006/relationships/image" Target="../media/image7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.png"/><Relationship Id="rId7" Type="http://schemas.openxmlformats.org/officeDocument/2006/relationships/image" Target="../media/image7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slide" Target="slide13.xml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.png"/><Relationship Id="rId7" Type="http://schemas.openxmlformats.org/officeDocument/2006/relationships/image" Target="../media/image8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6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slide" Target="slide2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95.png"/><Relationship Id="rId10" Type="http://schemas.openxmlformats.org/officeDocument/2006/relationships/image" Target="../media/image75.png"/><Relationship Id="rId4" Type="http://schemas.openxmlformats.org/officeDocument/2006/relationships/slide" Target="slide15.xml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slide" Target="slide16.xml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slide" Target="slide8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5.xml"/><Relationship Id="rId5" Type="http://schemas.openxmlformats.org/officeDocument/2006/relationships/slide" Target="slide9.xml"/><Relationship Id="rId15" Type="http://schemas.openxmlformats.org/officeDocument/2006/relationships/slide" Target="slide7.xml"/><Relationship Id="rId10" Type="http://schemas.openxmlformats.org/officeDocument/2006/relationships/image" Target="../media/image19.png"/><Relationship Id="rId4" Type="http://schemas.openxmlformats.org/officeDocument/2006/relationships/slide" Target="slide3.xml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943176"/>
            <a:ext cx="685673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5400" b="0" spc="-15">
                <a:solidFill>
                  <a:srgbClr val="C0504D"/>
                </a:solidFill>
                <a:latin typeface="Calibri"/>
                <a:cs typeface="Calibri"/>
              </a:rPr>
              <a:t>REPRESENTANTES DE LOS TRABAJADORES</a:t>
            </a:r>
            <a:endParaRPr sz="5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5031" y="262127"/>
            <a:ext cx="1298575" cy="1644650"/>
            <a:chOff x="7495031" y="262127"/>
            <a:chExt cx="1298575" cy="164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31" y="262127"/>
              <a:ext cx="1298448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5" y="908304"/>
              <a:ext cx="649224" cy="99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321691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3.</a:t>
            </a:r>
            <a:r>
              <a:rPr sz="3700" spc="-20" dirty="0"/>
              <a:t> </a:t>
            </a:r>
            <a:r>
              <a:rPr sz="3700" spc="-5" dirty="0"/>
              <a:t>Los</a:t>
            </a:r>
            <a:r>
              <a:rPr sz="3700" spc="-20" dirty="0"/>
              <a:t> </a:t>
            </a:r>
            <a:r>
              <a:rPr sz="3700" spc="-15" dirty="0"/>
              <a:t>Sindicatos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202" y="6294882"/>
            <a:ext cx="876300" cy="281940"/>
          </a:xfrm>
          <a:custGeom>
            <a:avLst/>
            <a:gdLst/>
            <a:ahLst/>
            <a:cxnLst/>
            <a:rect l="l" t="t" r="r" b="b"/>
            <a:pathLst>
              <a:path w="876300" h="281940">
                <a:moveTo>
                  <a:pt x="0" y="140970"/>
                </a:moveTo>
                <a:lnTo>
                  <a:pt x="140970" y="0"/>
                </a:lnTo>
                <a:lnTo>
                  <a:pt x="140970" y="70485"/>
                </a:lnTo>
                <a:lnTo>
                  <a:pt x="876300" y="70485"/>
                </a:lnTo>
                <a:lnTo>
                  <a:pt x="876300" y="211455"/>
                </a:lnTo>
                <a:lnTo>
                  <a:pt x="140970" y="211455"/>
                </a:lnTo>
                <a:lnTo>
                  <a:pt x="140970" y="281940"/>
                </a:lnTo>
                <a:lnTo>
                  <a:pt x="0" y="1409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843" y="6323482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828" y="908303"/>
            <a:ext cx="2524125" cy="370840"/>
          </a:xfrm>
          <a:prstGeom prst="rect">
            <a:avLst/>
          </a:prstGeom>
          <a:solidFill>
            <a:srgbClr val="9BBA58"/>
          </a:solidFill>
          <a:ln w="9144">
            <a:solidFill>
              <a:srgbClr val="00AF5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sindicatos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155" y="2002535"/>
            <a:ext cx="4874260" cy="513715"/>
            <a:chOff x="105155" y="2002535"/>
            <a:chExt cx="4874260" cy="5137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2016251"/>
              <a:ext cx="512064" cy="4785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3" y="2002535"/>
              <a:ext cx="4596384" cy="5135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7177" y="1503045"/>
            <a:ext cx="8368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Según</a:t>
            </a:r>
            <a:r>
              <a:rPr sz="1800" spc="-10" dirty="0">
                <a:latin typeface="Calibri"/>
                <a:cs typeface="Calibri"/>
              </a:rPr>
              <a:t> representen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muchos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pocos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Sindicatos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más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representativos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nivel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estatal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aquellos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más</a:t>
            </a:r>
            <a:r>
              <a:rPr sz="1800" spc="-5" dirty="0">
                <a:latin typeface="Calibri"/>
                <a:cs typeface="Calibri"/>
              </a:rPr>
              <a:t> 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delegados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elecciones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sindicales,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contabilizados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nivel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nacional.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155" y="3648455"/>
            <a:ext cx="5375275" cy="513715"/>
            <a:chOff x="105155" y="3648455"/>
            <a:chExt cx="5375275" cy="5137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3662171"/>
              <a:ext cx="512064" cy="4785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523" y="3648455"/>
              <a:ext cx="5097780" cy="51358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5155" y="4745735"/>
            <a:ext cx="3515995" cy="513715"/>
            <a:chOff x="105155" y="4745735"/>
            <a:chExt cx="3515995" cy="5137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4759451"/>
              <a:ext cx="512064" cy="4785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23" y="4745735"/>
              <a:ext cx="3238500" cy="5135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7177" y="3697985"/>
            <a:ext cx="84353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Sindicatos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más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representativos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nivel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autonómico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aquellos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más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delegados</a:t>
            </a:r>
            <a:r>
              <a:rPr sz="1800" dirty="0">
                <a:latin typeface="Calibri"/>
                <a:cs typeface="Calibri"/>
              </a:rPr>
              <a:t> 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Comunidad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Autónoma</a:t>
            </a:r>
            <a:r>
              <a:rPr sz="1800" dirty="0">
                <a:latin typeface="Calibri"/>
                <a:cs typeface="Calibri"/>
              </a:rPr>
              <a:t> y </a:t>
            </a:r>
            <a:r>
              <a:rPr sz="1800" spc="-10" dirty="0">
                <a:latin typeface="Calibri"/>
                <a:cs typeface="Calibri"/>
              </a:rPr>
              <a:t>cuentan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más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1.500 </a:t>
            </a:r>
            <a:r>
              <a:rPr sz="1800" spc="-5" dirty="0">
                <a:latin typeface="Calibri"/>
                <a:cs typeface="Calibri"/>
              </a:rPr>
              <a:t>delegados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Sindicatos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más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representativos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aquellos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obtenido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ámbito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funcional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concreto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más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dirty="0">
                <a:latin typeface="Calibri"/>
                <a:cs typeface="Calibri"/>
              </a:rPr>
              <a:t> 10%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delegados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53511" y="2625851"/>
            <a:ext cx="963167" cy="9707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03291" y="2874264"/>
            <a:ext cx="1357884" cy="47396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10483" y="4344923"/>
            <a:ext cx="858012" cy="48158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46220" y="5462015"/>
            <a:ext cx="618744" cy="5029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3472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50" dirty="0"/>
              <a:t> </a:t>
            </a:r>
            <a:r>
              <a:rPr spc="-5" dirty="0"/>
              <a:t>Los</a:t>
            </a:r>
            <a:r>
              <a:rPr spc="-40" dirty="0"/>
              <a:t> </a:t>
            </a:r>
            <a:r>
              <a:rPr spc="-15" dirty="0"/>
              <a:t>Sindicatos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" y="707136"/>
            <a:ext cx="4986528" cy="5135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3824" y="756030"/>
            <a:ext cx="468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participación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sindicatos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6408" y="1260347"/>
            <a:ext cx="1975485" cy="1380490"/>
            <a:chOff x="216408" y="1260347"/>
            <a:chExt cx="1975485" cy="1380490"/>
          </a:xfrm>
        </p:grpSpPr>
        <p:sp>
          <p:nvSpPr>
            <p:cNvPr id="12" name="object 12"/>
            <p:cNvSpPr/>
            <p:nvPr/>
          </p:nvSpPr>
          <p:spPr>
            <a:xfrm>
              <a:off x="294894" y="1270253"/>
              <a:ext cx="1801495" cy="1370330"/>
            </a:xfrm>
            <a:custGeom>
              <a:avLst/>
              <a:gdLst/>
              <a:ahLst/>
              <a:cxnLst/>
              <a:rect l="l" t="t" r="r" b="b"/>
              <a:pathLst>
                <a:path w="1801495" h="1370330">
                  <a:moveTo>
                    <a:pt x="1801368" y="0"/>
                  </a:moveTo>
                  <a:lnTo>
                    <a:pt x="0" y="0"/>
                  </a:lnTo>
                  <a:lnTo>
                    <a:pt x="0" y="1370076"/>
                  </a:lnTo>
                  <a:lnTo>
                    <a:pt x="1801368" y="1370076"/>
                  </a:lnTo>
                  <a:lnTo>
                    <a:pt x="18013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408" y="1260347"/>
              <a:ext cx="1975104" cy="464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852" y="1539239"/>
              <a:ext cx="1726692" cy="441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4893" y="1270253"/>
            <a:ext cx="1801495" cy="1370330"/>
          </a:xfrm>
          <a:prstGeom prst="rect">
            <a:avLst/>
          </a:prstGeom>
          <a:ln w="25908">
            <a:solidFill>
              <a:srgbClr val="FFFFF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Secciones</a:t>
            </a:r>
            <a:r>
              <a:rPr sz="16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Sindicales</a:t>
            </a:r>
            <a:endParaRPr sz="1600">
              <a:latin typeface="Calibri"/>
              <a:cs typeface="Calibri"/>
            </a:endParaRPr>
          </a:p>
          <a:p>
            <a:pPr marL="102870" marR="97790" indent="-635" algn="ctr">
              <a:lnSpc>
                <a:spcPct val="91500"/>
              </a:lnSpc>
              <a:spcBef>
                <a:spcPts val="68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todos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afiliados a un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sindicato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dentro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una empresa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9431" y="3058667"/>
            <a:ext cx="1199515" cy="688975"/>
            <a:chOff x="789431" y="3058667"/>
            <a:chExt cx="1199515" cy="68897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876" y="3337559"/>
              <a:ext cx="905256" cy="441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431" y="3058667"/>
              <a:ext cx="1199388" cy="4663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627" y="3281171"/>
              <a:ext cx="1109472" cy="4663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071" y="3560063"/>
              <a:ext cx="861060" cy="4419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86639" y="3105734"/>
            <a:ext cx="1623060" cy="124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ts val="1835"/>
              </a:lnSpc>
              <a:spcBef>
                <a:spcPts val="9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Delegados</a:t>
            </a:r>
            <a:endParaRPr sz="1600">
              <a:latin typeface="Calibri"/>
              <a:cs typeface="Calibri"/>
            </a:endParaRPr>
          </a:p>
          <a:p>
            <a:pPr marR="8255" algn="r">
              <a:lnSpc>
                <a:spcPts val="1835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Sindicales</a:t>
            </a:r>
            <a:endParaRPr sz="1600">
              <a:latin typeface="Calibri"/>
              <a:cs typeface="Calibri"/>
            </a:endParaRPr>
          </a:p>
          <a:p>
            <a:pPr marL="12700" marR="5080" indent="10160" algn="r">
              <a:lnSpc>
                <a:spcPts val="1750"/>
              </a:lnSpc>
              <a:spcBef>
                <a:spcPts val="730"/>
              </a:spcBef>
            </a:pPr>
            <a:r>
              <a:rPr sz="1600" spc="-10" dirty="0">
                <a:latin typeface="Calibri"/>
                <a:cs typeface="Calibri"/>
              </a:rPr>
              <a:t>Representantes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sindicato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dentro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R="7620" algn="r">
              <a:lnSpc>
                <a:spcPts val="1725"/>
              </a:lnSpc>
            </a:pP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8810" y="3179826"/>
            <a:ext cx="280670" cy="1148080"/>
          </a:xfrm>
          <a:custGeom>
            <a:avLst/>
            <a:gdLst/>
            <a:ahLst/>
            <a:cxnLst/>
            <a:rect l="l" t="t" r="r" b="b"/>
            <a:pathLst>
              <a:path w="280669" h="1148079">
                <a:moveTo>
                  <a:pt x="280415" y="1147572"/>
                </a:moveTo>
                <a:lnTo>
                  <a:pt x="225825" y="1139858"/>
                </a:lnTo>
                <a:lnTo>
                  <a:pt x="181260" y="1118822"/>
                </a:lnTo>
                <a:lnTo>
                  <a:pt x="151221" y="1087618"/>
                </a:lnTo>
                <a:lnTo>
                  <a:pt x="140207" y="1049401"/>
                </a:lnTo>
                <a:lnTo>
                  <a:pt x="140207" y="671957"/>
                </a:lnTo>
                <a:lnTo>
                  <a:pt x="129194" y="633739"/>
                </a:lnTo>
                <a:lnTo>
                  <a:pt x="99155" y="602535"/>
                </a:lnTo>
                <a:lnTo>
                  <a:pt x="54590" y="581499"/>
                </a:lnTo>
                <a:lnTo>
                  <a:pt x="0" y="573786"/>
                </a:lnTo>
                <a:lnTo>
                  <a:pt x="54590" y="566072"/>
                </a:lnTo>
                <a:lnTo>
                  <a:pt x="99155" y="545036"/>
                </a:lnTo>
                <a:lnTo>
                  <a:pt x="129194" y="513832"/>
                </a:lnTo>
                <a:lnTo>
                  <a:pt x="140207" y="475615"/>
                </a:lnTo>
                <a:lnTo>
                  <a:pt x="140207" y="98171"/>
                </a:lnTo>
                <a:lnTo>
                  <a:pt x="151221" y="59953"/>
                </a:lnTo>
                <a:lnTo>
                  <a:pt x="181260" y="28749"/>
                </a:lnTo>
                <a:lnTo>
                  <a:pt x="225825" y="7713"/>
                </a:lnTo>
                <a:lnTo>
                  <a:pt x="280415" y="0"/>
                </a:lnTo>
              </a:path>
            </a:pathLst>
          </a:custGeom>
          <a:ln w="25908">
            <a:solidFill>
              <a:srgbClr val="7A93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68473" y="3140201"/>
            <a:ext cx="6590030" cy="117348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32410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23304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600">
              <a:latin typeface="Calibri"/>
              <a:cs typeface="Calibri"/>
            </a:endParaRPr>
          </a:p>
          <a:p>
            <a:pPr marL="40322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40386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Solo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existen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centros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menos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403225" lvl="1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40386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menos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representante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comité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endParaRPr sz="1600">
              <a:latin typeface="Calibri"/>
              <a:cs typeface="Calibri"/>
            </a:endParaRPr>
          </a:p>
          <a:p>
            <a:pPr marL="403225" lvl="1" indent="-171450">
              <a:lnSpc>
                <a:spcPct val="100000"/>
              </a:lnSpc>
              <a:spcBef>
                <a:spcPts val="130"/>
              </a:spcBef>
              <a:buChar char="•"/>
              <a:tabLst>
                <a:tab pos="40386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Derecho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asistir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reuniones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comité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empresa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333370" y="4646803"/>
          <a:ext cx="5779770" cy="9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Nº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delegados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sindicales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7">
                <a:tc>
                  <a:txBody>
                    <a:bodyPr/>
                    <a:lstStyle/>
                    <a:p>
                      <a:pPr marL="378460" indent="-287020">
                        <a:lnSpc>
                          <a:spcPts val="1914"/>
                        </a:lnSpc>
                        <a:spcBef>
                          <a:spcPts val="28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Sindicato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10%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votos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sindicato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ts val="1914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Sindicato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votos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según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tamaño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(tabla)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248154" y="1248155"/>
            <a:ext cx="5658485" cy="457200"/>
            <a:chOff x="2248154" y="1248155"/>
            <a:chExt cx="5658485" cy="45720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8154" y="1248155"/>
              <a:ext cx="2873374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1529" y="1248155"/>
              <a:ext cx="2784982" cy="457200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241804" y="1262380"/>
          <a:ext cx="6176645" cy="138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Derechos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afiliados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Derechos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secciones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sindicales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018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Distribuir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información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Recibir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información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Reuniones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Recaudar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cuotas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Presentarse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elecciones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Convocar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huelgas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Plantear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conflicto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colectivo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46710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4.</a:t>
            </a:r>
            <a:r>
              <a:rPr sz="3700" spc="-10" dirty="0"/>
              <a:t> </a:t>
            </a:r>
            <a:r>
              <a:rPr sz="3700" spc="-5" dirty="0"/>
              <a:t>El</a:t>
            </a:r>
            <a:r>
              <a:rPr sz="3700" spc="-10" dirty="0"/>
              <a:t> </a:t>
            </a:r>
            <a:r>
              <a:rPr sz="3700" spc="-20" dirty="0"/>
              <a:t>Convenio</a:t>
            </a:r>
            <a:r>
              <a:rPr sz="3700" dirty="0"/>
              <a:t> </a:t>
            </a:r>
            <a:r>
              <a:rPr sz="3700" spc="-10" dirty="0"/>
              <a:t>Colectivo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4355" y="678180"/>
            <a:ext cx="6629400" cy="24063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74160" y="1711832"/>
            <a:ext cx="1800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Ámbito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aplicación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9305" y="807847"/>
            <a:ext cx="749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6855" y="1746630"/>
            <a:ext cx="85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erri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rial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4602" y="2615945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900" y="1699005"/>
            <a:ext cx="809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Temporal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0124" y="5725667"/>
            <a:ext cx="2473960" cy="401320"/>
            <a:chOff x="230124" y="5725667"/>
            <a:chExt cx="2473960" cy="4013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124" y="5725667"/>
              <a:ext cx="982980" cy="4008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311" y="5725667"/>
              <a:ext cx="1731264" cy="400811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613" y="3211067"/>
          <a:ext cx="8835390" cy="285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53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Antes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reforma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Reforma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laboral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7505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Prorroga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automática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convenio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vencido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nuevo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4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nuevo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desaparece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aplica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superior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Estatuto, pero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2015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mantiene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los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antiguos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ámbito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territorial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superior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tenían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preferencia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inferiores.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inferiores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solo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podían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mejorarlo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89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convenios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preferencia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pueden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cambiar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muchas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condiciones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sector: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salarios,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turnos,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horarios,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vacaciones,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etc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7">
                <a:tc>
                  <a:txBody>
                    <a:bodyPr/>
                    <a:lstStyle/>
                    <a:p>
                      <a:pPr marL="91440" marR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podía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modificar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convenio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bajo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representantes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  <a:hlinkClick r:id="rId8"/>
                        </a:rPr>
                        <a:t>Amplía</a:t>
                      </a:r>
                      <a:r>
                        <a:rPr sz="1400" b="1" spc="-20" dirty="0">
                          <a:latin typeface="Calibri"/>
                          <a:cs typeface="Calibri"/>
                          <a:hlinkClick r:id="rId8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  <a:hlinkClick r:id="rId8"/>
                        </a:rPr>
                        <a:t>1:</a:t>
                      </a:r>
                      <a:r>
                        <a:rPr sz="1400" b="1" spc="-15" dirty="0">
                          <a:latin typeface="Calibri"/>
                          <a:cs typeface="Calibri"/>
                          <a:hlinkClick r:id="rId8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  <a:hlinkClick r:id="rId8"/>
                        </a:rPr>
                        <a:t>“Busca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  <a:hlinkClick r:id="rId8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  <a:hlinkClick r:id="rId8"/>
                        </a:rPr>
                        <a:t>tu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  <a:hlinkClick r:id="rId8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  <a:hlinkClick r:id="rId8"/>
                        </a:rPr>
                        <a:t>convenio”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972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Empresas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causas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objetivas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modificar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varias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condiciones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convenio,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acude 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comisión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arbitraje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4" y="5779401"/>
            <a:ext cx="458673" cy="4596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563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</a:t>
            </a:r>
            <a:r>
              <a:rPr spc="-35" dirty="0"/>
              <a:t> </a:t>
            </a:r>
            <a:r>
              <a:rPr spc="-5" dirty="0"/>
              <a:t>Los</a:t>
            </a:r>
            <a:r>
              <a:rPr spc="-20" dirty="0"/>
              <a:t> </a:t>
            </a:r>
            <a:r>
              <a:rPr spc="-15" dirty="0"/>
              <a:t>conflictos</a:t>
            </a:r>
            <a:r>
              <a:rPr spc="20" dirty="0"/>
              <a:t> </a:t>
            </a:r>
            <a:r>
              <a:rPr spc="-10" dirty="0"/>
              <a:t>colectivos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1985772"/>
            <a:ext cx="1905000" cy="5212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580" y="2039239"/>
            <a:ext cx="1617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Conflicto</a:t>
            </a:r>
            <a:r>
              <a:rPr sz="1800" b="1" i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jurídico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880" y="2299716"/>
            <a:ext cx="1626108" cy="4876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398014" y="1491233"/>
            <a:ext cx="431800" cy="1447800"/>
          </a:xfrm>
          <a:custGeom>
            <a:avLst/>
            <a:gdLst/>
            <a:ahLst/>
            <a:cxnLst/>
            <a:rect l="l" t="t" r="r" b="b"/>
            <a:pathLst>
              <a:path w="431800" h="1447800">
                <a:moveTo>
                  <a:pt x="431292" y="1447800"/>
                </a:moveTo>
                <a:lnTo>
                  <a:pt x="373955" y="1442408"/>
                </a:lnTo>
                <a:lnTo>
                  <a:pt x="322438" y="1427193"/>
                </a:lnTo>
                <a:lnTo>
                  <a:pt x="278796" y="1403588"/>
                </a:lnTo>
                <a:lnTo>
                  <a:pt x="245081" y="1373029"/>
                </a:lnTo>
                <a:lnTo>
                  <a:pt x="223347" y="1336954"/>
                </a:lnTo>
                <a:lnTo>
                  <a:pt x="215646" y="1296796"/>
                </a:lnTo>
                <a:lnTo>
                  <a:pt x="215646" y="874902"/>
                </a:lnTo>
                <a:lnTo>
                  <a:pt x="207944" y="834745"/>
                </a:lnTo>
                <a:lnTo>
                  <a:pt x="186210" y="798670"/>
                </a:lnTo>
                <a:lnTo>
                  <a:pt x="152495" y="768111"/>
                </a:lnTo>
                <a:lnTo>
                  <a:pt x="108853" y="744506"/>
                </a:lnTo>
                <a:lnTo>
                  <a:pt x="57336" y="729291"/>
                </a:lnTo>
                <a:lnTo>
                  <a:pt x="0" y="723900"/>
                </a:lnTo>
                <a:lnTo>
                  <a:pt x="57336" y="718508"/>
                </a:lnTo>
                <a:lnTo>
                  <a:pt x="108853" y="703293"/>
                </a:lnTo>
                <a:lnTo>
                  <a:pt x="152495" y="679688"/>
                </a:lnTo>
                <a:lnTo>
                  <a:pt x="186210" y="649129"/>
                </a:lnTo>
                <a:lnTo>
                  <a:pt x="207944" y="613054"/>
                </a:lnTo>
                <a:lnTo>
                  <a:pt x="215646" y="572896"/>
                </a:lnTo>
                <a:lnTo>
                  <a:pt x="215646" y="151002"/>
                </a:lnTo>
                <a:lnTo>
                  <a:pt x="223347" y="110845"/>
                </a:lnTo>
                <a:lnTo>
                  <a:pt x="245081" y="74770"/>
                </a:lnTo>
                <a:lnTo>
                  <a:pt x="278796" y="44211"/>
                </a:lnTo>
                <a:lnTo>
                  <a:pt x="322438" y="20606"/>
                </a:lnTo>
                <a:lnTo>
                  <a:pt x="373955" y="5391"/>
                </a:lnTo>
                <a:lnTo>
                  <a:pt x="431292" y="0"/>
                </a:lnTo>
              </a:path>
            </a:pathLst>
          </a:custGeom>
          <a:ln w="25908">
            <a:solidFill>
              <a:srgbClr val="7A93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1517" y="1491233"/>
            <a:ext cx="5862955" cy="144780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40029" indent="-172720">
              <a:lnSpc>
                <a:spcPts val="2065"/>
              </a:lnSpc>
              <a:spcBef>
                <a:spcPts val="290"/>
              </a:spcBef>
              <a:buChar char="•"/>
              <a:tabLst>
                <a:tab pos="2406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existe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discrepancia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sobre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interpretación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una</a:t>
            </a:r>
            <a:endParaRPr sz="1800">
              <a:latin typeface="Calibri"/>
              <a:cs typeface="Calibri"/>
            </a:endParaRPr>
          </a:p>
          <a:p>
            <a:pPr marL="240029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laboral.</a:t>
            </a:r>
            <a:endParaRPr sz="1800">
              <a:latin typeface="Calibri"/>
              <a:cs typeface="Calibri"/>
            </a:endParaRPr>
          </a:p>
          <a:p>
            <a:pPr marL="240029" marR="436245" indent="-172720">
              <a:lnSpc>
                <a:spcPct val="91400"/>
              </a:lnSpc>
              <a:spcBef>
                <a:spcPts val="345"/>
              </a:spcBef>
              <a:buChar char="•"/>
              <a:tabLst>
                <a:tab pos="2406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estos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acude a los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Juzgados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lo Social o al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Tribunal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Superior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Justicia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proporcione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interpretación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44" y="4099559"/>
            <a:ext cx="2336292" cy="52120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5452" y="4153661"/>
            <a:ext cx="2050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Conflicto</a:t>
            </a:r>
            <a:r>
              <a:rPr sz="18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8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intereses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752" y="3653028"/>
            <a:ext cx="2519680" cy="1353820"/>
            <a:chOff x="301752" y="3653028"/>
            <a:chExt cx="2519680" cy="135382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52" y="4413504"/>
              <a:ext cx="2057400" cy="487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04694" y="3665982"/>
              <a:ext cx="303530" cy="1327785"/>
            </a:xfrm>
            <a:custGeom>
              <a:avLst/>
              <a:gdLst/>
              <a:ahLst/>
              <a:cxnLst/>
              <a:rect l="l" t="t" r="r" b="b"/>
              <a:pathLst>
                <a:path w="303530" h="1327785">
                  <a:moveTo>
                    <a:pt x="303275" y="1327404"/>
                  </a:moveTo>
                  <a:lnTo>
                    <a:pt x="244274" y="1319065"/>
                  </a:lnTo>
                  <a:lnTo>
                    <a:pt x="196072" y="1296320"/>
                  </a:lnTo>
                  <a:lnTo>
                    <a:pt x="163562" y="1262574"/>
                  </a:lnTo>
                  <a:lnTo>
                    <a:pt x="151637" y="1221232"/>
                  </a:lnTo>
                  <a:lnTo>
                    <a:pt x="151637" y="769874"/>
                  </a:lnTo>
                  <a:lnTo>
                    <a:pt x="139713" y="728531"/>
                  </a:lnTo>
                  <a:lnTo>
                    <a:pt x="107203" y="694785"/>
                  </a:lnTo>
                  <a:lnTo>
                    <a:pt x="59001" y="672040"/>
                  </a:lnTo>
                  <a:lnTo>
                    <a:pt x="0" y="663702"/>
                  </a:lnTo>
                  <a:lnTo>
                    <a:pt x="59001" y="655363"/>
                  </a:lnTo>
                  <a:lnTo>
                    <a:pt x="107203" y="632618"/>
                  </a:lnTo>
                  <a:lnTo>
                    <a:pt x="139713" y="598872"/>
                  </a:lnTo>
                  <a:lnTo>
                    <a:pt x="151637" y="557530"/>
                  </a:lnTo>
                  <a:lnTo>
                    <a:pt x="151637" y="106172"/>
                  </a:lnTo>
                  <a:lnTo>
                    <a:pt x="163562" y="64829"/>
                  </a:lnTo>
                  <a:lnTo>
                    <a:pt x="196072" y="31083"/>
                  </a:lnTo>
                  <a:lnTo>
                    <a:pt x="244274" y="8338"/>
                  </a:lnTo>
                  <a:lnTo>
                    <a:pt x="303275" y="0"/>
                  </a:lnTo>
                </a:path>
              </a:pathLst>
            </a:custGeom>
            <a:ln w="25908">
              <a:solidFill>
                <a:srgbClr val="7A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93314" y="3658361"/>
            <a:ext cx="5983605" cy="1236345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40029" marR="660400" indent="-172720">
              <a:lnSpc>
                <a:spcPts val="1970"/>
              </a:lnSpc>
              <a:spcBef>
                <a:spcPts val="665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Cuando 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quiere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revisar una norma que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ya existe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modificarla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aparezca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otra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nueva.</a:t>
            </a:r>
            <a:endParaRPr sz="1800">
              <a:latin typeface="Calibri"/>
              <a:cs typeface="Calibri"/>
            </a:endParaRPr>
          </a:p>
          <a:p>
            <a:pPr marL="240029" marR="136525" indent="-172720">
              <a:lnSpc>
                <a:spcPts val="1980"/>
              </a:lnSpc>
              <a:spcBef>
                <a:spcPts val="340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estos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acude a la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medida 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presión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cambiar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060" y="857758"/>
            <a:ext cx="8042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conflictos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como</a:t>
            </a:r>
            <a:r>
              <a:rPr sz="1800" dirty="0">
                <a:latin typeface="Calibri"/>
                <a:cs typeface="Calibri"/>
              </a:rPr>
              <a:t> grupo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Conflictos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colectivos.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1504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5.</a:t>
            </a:r>
            <a:r>
              <a:rPr sz="3700" spc="-10" dirty="0"/>
              <a:t> </a:t>
            </a:r>
            <a:r>
              <a:rPr sz="3700" spc="-5" dirty="0"/>
              <a:t>Los</a:t>
            </a:r>
            <a:r>
              <a:rPr sz="3700" spc="-10" dirty="0"/>
              <a:t> </a:t>
            </a:r>
            <a:r>
              <a:rPr sz="3700" spc="-15" dirty="0"/>
              <a:t>conflictos</a:t>
            </a:r>
            <a:r>
              <a:rPr sz="3700" spc="10" dirty="0"/>
              <a:t> </a:t>
            </a:r>
            <a:r>
              <a:rPr sz="3700" spc="-10" dirty="0"/>
              <a:t>colectivos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65064" y="4251959"/>
            <a:ext cx="3482340" cy="1682750"/>
            <a:chOff x="5465064" y="4251959"/>
            <a:chExt cx="3482340" cy="1682750"/>
          </a:xfrm>
        </p:grpSpPr>
        <p:sp>
          <p:nvSpPr>
            <p:cNvPr id="8" name="object 8"/>
            <p:cNvSpPr/>
            <p:nvPr/>
          </p:nvSpPr>
          <p:spPr>
            <a:xfrm>
              <a:off x="5478018" y="4264913"/>
              <a:ext cx="3456940" cy="1656714"/>
            </a:xfrm>
            <a:custGeom>
              <a:avLst/>
              <a:gdLst/>
              <a:ahLst/>
              <a:cxnLst/>
              <a:rect l="l" t="t" r="r" b="b"/>
              <a:pathLst>
                <a:path w="3456940" h="1656714">
                  <a:moveTo>
                    <a:pt x="3180334" y="0"/>
                  </a:moveTo>
                  <a:lnTo>
                    <a:pt x="276098" y="0"/>
                  </a:lnTo>
                  <a:lnTo>
                    <a:pt x="226457" y="4446"/>
                  </a:lnTo>
                  <a:lnTo>
                    <a:pt x="179741" y="17268"/>
                  </a:lnTo>
                  <a:lnTo>
                    <a:pt x="136727" y="37686"/>
                  </a:lnTo>
                  <a:lnTo>
                    <a:pt x="98194" y="64920"/>
                  </a:lnTo>
                  <a:lnTo>
                    <a:pt x="64920" y="98194"/>
                  </a:lnTo>
                  <a:lnTo>
                    <a:pt x="37686" y="136727"/>
                  </a:lnTo>
                  <a:lnTo>
                    <a:pt x="17268" y="179741"/>
                  </a:lnTo>
                  <a:lnTo>
                    <a:pt x="4446" y="226457"/>
                  </a:lnTo>
                  <a:lnTo>
                    <a:pt x="0" y="276098"/>
                  </a:lnTo>
                  <a:lnTo>
                    <a:pt x="0" y="1380490"/>
                  </a:lnTo>
                  <a:lnTo>
                    <a:pt x="4446" y="1430120"/>
                  </a:lnTo>
                  <a:lnTo>
                    <a:pt x="17268" y="1476831"/>
                  </a:lnTo>
                  <a:lnTo>
                    <a:pt x="37686" y="1519843"/>
                  </a:lnTo>
                  <a:lnTo>
                    <a:pt x="64920" y="1558378"/>
                  </a:lnTo>
                  <a:lnTo>
                    <a:pt x="98194" y="1591654"/>
                  </a:lnTo>
                  <a:lnTo>
                    <a:pt x="136727" y="1618893"/>
                  </a:lnTo>
                  <a:lnTo>
                    <a:pt x="179741" y="1639315"/>
                  </a:lnTo>
                  <a:lnTo>
                    <a:pt x="226457" y="1652139"/>
                  </a:lnTo>
                  <a:lnTo>
                    <a:pt x="276098" y="1656588"/>
                  </a:lnTo>
                  <a:lnTo>
                    <a:pt x="3180334" y="1656588"/>
                  </a:lnTo>
                  <a:lnTo>
                    <a:pt x="3229974" y="1652139"/>
                  </a:lnTo>
                  <a:lnTo>
                    <a:pt x="3276690" y="1639315"/>
                  </a:lnTo>
                  <a:lnTo>
                    <a:pt x="3319704" y="1618893"/>
                  </a:lnTo>
                  <a:lnTo>
                    <a:pt x="3358237" y="1591654"/>
                  </a:lnTo>
                  <a:lnTo>
                    <a:pt x="3391511" y="1558378"/>
                  </a:lnTo>
                  <a:lnTo>
                    <a:pt x="3418745" y="1519843"/>
                  </a:lnTo>
                  <a:lnTo>
                    <a:pt x="3439163" y="1476831"/>
                  </a:lnTo>
                  <a:lnTo>
                    <a:pt x="3451985" y="1430120"/>
                  </a:lnTo>
                  <a:lnTo>
                    <a:pt x="3456432" y="1380490"/>
                  </a:lnTo>
                  <a:lnTo>
                    <a:pt x="3456432" y="276098"/>
                  </a:lnTo>
                  <a:lnTo>
                    <a:pt x="3451985" y="226457"/>
                  </a:lnTo>
                  <a:lnTo>
                    <a:pt x="3439163" y="179741"/>
                  </a:lnTo>
                  <a:lnTo>
                    <a:pt x="3418745" y="136727"/>
                  </a:lnTo>
                  <a:lnTo>
                    <a:pt x="3391511" y="98194"/>
                  </a:lnTo>
                  <a:lnTo>
                    <a:pt x="3358237" y="64920"/>
                  </a:lnTo>
                  <a:lnTo>
                    <a:pt x="3319704" y="37686"/>
                  </a:lnTo>
                  <a:lnTo>
                    <a:pt x="3276690" y="17268"/>
                  </a:lnTo>
                  <a:lnTo>
                    <a:pt x="3229974" y="4446"/>
                  </a:lnTo>
                  <a:lnTo>
                    <a:pt x="318033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8018" y="4264913"/>
              <a:ext cx="3456940" cy="1656714"/>
            </a:xfrm>
            <a:custGeom>
              <a:avLst/>
              <a:gdLst/>
              <a:ahLst/>
              <a:cxnLst/>
              <a:rect l="l" t="t" r="r" b="b"/>
              <a:pathLst>
                <a:path w="3456940" h="1656714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3180334" y="0"/>
                  </a:lnTo>
                  <a:lnTo>
                    <a:pt x="3229974" y="4446"/>
                  </a:lnTo>
                  <a:lnTo>
                    <a:pt x="3276690" y="17268"/>
                  </a:lnTo>
                  <a:lnTo>
                    <a:pt x="3319704" y="37686"/>
                  </a:lnTo>
                  <a:lnTo>
                    <a:pt x="3358237" y="64920"/>
                  </a:lnTo>
                  <a:lnTo>
                    <a:pt x="3391511" y="98194"/>
                  </a:lnTo>
                  <a:lnTo>
                    <a:pt x="3418745" y="136727"/>
                  </a:lnTo>
                  <a:lnTo>
                    <a:pt x="3439163" y="179741"/>
                  </a:lnTo>
                  <a:lnTo>
                    <a:pt x="3451985" y="226457"/>
                  </a:lnTo>
                  <a:lnTo>
                    <a:pt x="3456432" y="276098"/>
                  </a:lnTo>
                  <a:lnTo>
                    <a:pt x="3456432" y="1380490"/>
                  </a:lnTo>
                  <a:lnTo>
                    <a:pt x="3451985" y="1430120"/>
                  </a:lnTo>
                  <a:lnTo>
                    <a:pt x="3439163" y="1476831"/>
                  </a:lnTo>
                  <a:lnTo>
                    <a:pt x="3418745" y="1519843"/>
                  </a:lnTo>
                  <a:lnTo>
                    <a:pt x="3391511" y="1558378"/>
                  </a:lnTo>
                  <a:lnTo>
                    <a:pt x="3358237" y="1591654"/>
                  </a:lnTo>
                  <a:lnTo>
                    <a:pt x="3319704" y="1618893"/>
                  </a:lnTo>
                  <a:lnTo>
                    <a:pt x="3276690" y="1639315"/>
                  </a:lnTo>
                  <a:lnTo>
                    <a:pt x="3229974" y="1652139"/>
                  </a:lnTo>
                  <a:lnTo>
                    <a:pt x="3180334" y="1656588"/>
                  </a:lnTo>
                  <a:lnTo>
                    <a:pt x="276098" y="1656588"/>
                  </a:lnTo>
                  <a:lnTo>
                    <a:pt x="226457" y="1652139"/>
                  </a:lnTo>
                  <a:lnTo>
                    <a:pt x="179741" y="1639315"/>
                  </a:lnTo>
                  <a:lnTo>
                    <a:pt x="136727" y="1618893"/>
                  </a:lnTo>
                  <a:lnTo>
                    <a:pt x="98194" y="1591654"/>
                  </a:lnTo>
                  <a:lnTo>
                    <a:pt x="64920" y="1558378"/>
                  </a:lnTo>
                  <a:lnTo>
                    <a:pt x="37686" y="1519843"/>
                  </a:lnTo>
                  <a:lnTo>
                    <a:pt x="17268" y="1476831"/>
                  </a:lnTo>
                  <a:lnTo>
                    <a:pt x="4446" y="1430120"/>
                  </a:lnTo>
                  <a:lnTo>
                    <a:pt x="0" y="1380490"/>
                  </a:lnTo>
                  <a:lnTo>
                    <a:pt x="0" y="276098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32120" y="4469891"/>
            <a:ext cx="1426845" cy="513715"/>
            <a:chOff x="5532120" y="4469891"/>
            <a:chExt cx="1426845" cy="5137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2120" y="4469891"/>
              <a:ext cx="1426464" cy="513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280" y="4779263"/>
              <a:ext cx="1152144" cy="48768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72212" y="1072896"/>
            <a:ext cx="8693150" cy="830580"/>
          </a:xfrm>
          <a:custGeom>
            <a:avLst/>
            <a:gdLst/>
            <a:ahLst/>
            <a:cxnLst/>
            <a:rect l="l" t="t" r="r" b="b"/>
            <a:pathLst>
              <a:path w="8693150" h="830580">
                <a:moveTo>
                  <a:pt x="0" y="830579"/>
                </a:moveTo>
                <a:lnTo>
                  <a:pt x="8692896" y="830579"/>
                </a:lnTo>
                <a:lnTo>
                  <a:pt x="8692896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784" y="1093978"/>
            <a:ext cx="86842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excluyen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huelgas </a:t>
            </a:r>
            <a:r>
              <a:rPr sz="1600" b="1" spc="-10" dirty="0">
                <a:latin typeface="Calibri"/>
                <a:cs typeface="Calibri"/>
              </a:rPr>
              <a:t>estrictamente</a:t>
            </a:r>
            <a:r>
              <a:rPr sz="1600" b="1" spc="-5" dirty="0">
                <a:latin typeface="Calibri"/>
                <a:cs typeface="Calibri"/>
              </a:rPr>
              <a:t> políticas</a:t>
            </a:r>
            <a:endParaRPr sz="1600">
              <a:latin typeface="Calibri"/>
              <a:cs typeface="Calibri"/>
            </a:endParaRPr>
          </a:p>
          <a:p>
            <a:pPr marL="373380" marR="510540" indent="-287020">
              <a:lnSpc>
                <a:spcPct val="100000"/>
              </a:lnSpc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legales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0" dirty="0">
                <a:latin typeface="Calibri"/>
                <a:cs typeface="Calibri"/>
              </a:rPr>
              <a:t> huelgas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contra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poderes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públicos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consecuencias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económicas,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676655"/>
            <a:ext cx="5323840" cy="451484"/>
            <a:chOff x="0" y="676655"/>
            <a:chExt cx="5323840" cy="451484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85443"/>
              <a:ext cx="5323331" cy="2423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779" y="676655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4">
                  <a:moveTo>
                    <a:pt x="5097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097780" y="368808"/>
                  </a:lnTo>
                  <a:lnTo>
                    <a:pt x="50977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2212" y="676655"/>
            <a:ext cx="5070475" cy="396240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laboral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118" y="2103120"/>
          <a:ext cx="8692515" cy="383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Huelga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AF50"/>
                      </a:solidFill>
                      <a:prstDash val="solid"/>
                    </a:lnL>
                    <a:lnR w="9525">
                      <a:solidFill>
                        <a:srgbClr val="00AF50"/>
                      </a:solidFill>
                      <a:prstDash val="solid"/>
                    </a:lnR>
                    <a:lnT w="9525">
                      <a:solidFill>
                        <a:srgbClr val="00AF50"/>
                      </a:solidFill>
                      <a:prstDash val="solid"/>
                    </a:lnT>
                    <a:lnB w="9525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AF50"/>
                      </a:solidFill>
                      <a:prstDash val="solid"/>
                    </a:lnL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215">
                <a:tc gridSpan="2">
                  <a:txBody>
                    <a:bodyPr/>
                    <a:lstStyle/>
                    <a:p>
                      <a:pPr marL="363220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63220" algn="l"/>
                          <a:tab pos="36385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Prohibidas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huelgas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solidaridad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6322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63220" algn="l"/>
                          <a:tab pos="36385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permiten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trata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solidaridad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otros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compañeros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92D050"/>
                      </a:solidFill>
                      <a:prstDash val="solid"/>
                    </a:lnL>
                    <a:lnR w="9525">
                      <a:solidFill>
                        <a:srgbClr val="92D050"/>
                      </a:solidFill>
                      <a:prstDash val="solid"/>
                    </a:lnR>
                    <a:lnT w="9525">
                      <a:solidFill>
                        <a:srgbClr val="00AF50"/>
                      </a:solidFill>
                      <a:prstDash val="solid"/>
                    </a:lnT>
                    <a:lnB w="9525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Huelga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altere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vigor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AF50"/>
                      </a:solidFill>
                      <a:prstDash val="solid"/>
                    </a:lnL>
                    <a:lnR w="9525">
                      <a:solidFill>
                        <a:srgbClr val="00AF50"/>
                      </a:solidFill>
                      <a:prstDash val="solid"/>
                    </a:lnR>
                    <a:lnT w="9525">
                      <a:solidFill>
                        <a:srgbClr val="00AF50"/>
                      </a:solidFill>
                      <a:prstDash val="solid"/>
                    </a:lnT>
                    <a:lnB w="9525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AF50"/>
                      </a:solidFill>
                      <a:prstDash val="solid"/>
                    </a:lnL>
                    <a:lnT w="9525">
                      <a:solidFill>
                        <a:srgbClr val="92D050"/>
                      </a:solidFill>
                      <a:prstDash val="solid"/>
                    </a:lnT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579">
                <a:tc gridSpan="2">
                  <a:txBody>
                    <a:bodyPr/>
                    <a:lstStyle/>
                    <a:p>
                      <a:pPr marL="363220" indent="-287020">
                        <a:lnSpc>
                          <a:spcPct val="100000"/>
                        </a:lnSpc>
                        <a:spcBef>
                          <a:spcPts val="259"/>
                        </a:spcBef>
                        <a:buFont typeface="Arial MT"/>
                        <a:buChar char="•"/>
                        <a:tabLst>
                          <a:tab pos="363220" algn="l"/>
                          <a:tab pos="363855" algn="l"/>
                        </a:tabLst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cabe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huelga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modificar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algo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está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pactado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convenio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6322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63220" algn="l"/>
                          <a:tab pos="363855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distinta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sería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introducir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algo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nuevo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modifique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pactado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6322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63220" algn="l"/>
                          <a:tab pos="36385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permite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huelga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cumple el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convenio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9525">
                      <a:solidFill>
                        <a:srgbClr val="92D050"/>
                      </a:solidFill>
                      <a:prstDash val="solid"/>
                    </a:lnL>
                    <a:lnR w="9525">
                      <a:solidFill>
                        <a:srgbClr val="92D050"/>
                      </a:solidFill>
                      <a:prstDash val="solid"/>
                    </a:lnR>
                    <a:lnT w="9525">
                      <a:solidFill>
                        <a:srgbClr val="00AF5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Huelgas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abusivas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AF5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01955" marR="122555" algn="ctr">
                        <a:lnSpc>
                          <a:spcPct val="99700"/>
                        </a:lnSpc>
                      </a:pPr>
                      <a:r>
                        <a:rPr sz="1800" b="1" i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b="1" i="1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HUELGA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legal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laboral,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directa,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novatoria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abusiva. Debe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cumplir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procedimiento.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4356">
                <a:tc>
                  <a:txBody>
                    <a:bodyPr/>
                    <a:lstStyle/>
                    <a:p>
                      <a:pPr marL="400050" indent="-287020">
                        <a:lnSpc>
                          <a:spcPts val="1914"/>
                        </a:lnSpc>
                        <a:spcBef>
                          <a:spcPts val="284"/>
                        </a:spcBef>
                        <a:buFont typeface="Arial MT"/>
                        <a:buChar char="•"/>
                        <a:tabLst>
                          <a:tab pos="399415" algn="l"/>
                          <a:tab pos="40005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Huelgas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abusivas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ilegales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57250" lvl="1" indent="-287020">
                        <a:lnSpc>
                          <a:spcPts val="1914"/>
                        </a:lnSpc>
                        <a:buFont typeface="Arial MT"/>
                        <a:buChar char="•"/>
                        <a:tabLst>
                          <a:tab pos="856615" algn="l"/>
                          <a:tab pos="85725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Rotatorias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5725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6615" algn="l"/>
                          <a:tab pos="85725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Estratégicas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5725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6615" algn="l"/>
                          <a:tab pos="85725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celo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5725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6615" algn="l"/>
                          <a:tab pos="85725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japonesa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9525">
                      <a:solidFill>
                        <a:srgbClr val="92D050"/>
                      </a:solidFill>
                      <a:prstDash val="solid"/>
                    </a:lnL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316479"/>
            <a:ext cx="5343143" cy="24231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64592" y="2107692"/>
            <a:ext cx="5097780" cy="368935"/>
          </a:xfrm>
          <a:custGeom>
            <a:avLst/>
            <a:gdLst/>
            <a:ahLst/>
            <a:cxnLst/>
            <a:rect l="l" t="t" r="r" b="b"/>
            <a:pathLst>
              <a:path w="5097780" h="368935">
                <a:moveTo>
                  <a:pt x="5097780" y="0"/>
                </a:moveTo>
                <a:lnTo>
                  <a:pt x="0" y="0"/>
                </a:lnTo>
                <a:lnTo>
                  <a:pt x="0" y="368808"/>
                </a:lnTo>
                <a:lnTo>
                  <a:pt x="5097780" y="368808"/>
                </a:lnTo>
                <a:lnTo>
                  <a:pt x="50977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272028"/>
            <a:ext cx="5350763" cy="24231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72212" y="3061716"/>
            <a:ext cx="5097780" cy="370840"/>
          </a:xfrm>
          <a:custGeom>
            <a:avLst/>
            <a:gdLst/>
            <a:ahLst/>
            <a:cxnLst/>
            <a:rect l="l" t="t" r="r" b="b"/>
            <a:pathLst>
              <a:path w="5097780" h="370839">
                <a:moveTo>
                  <a:pt x="5097780" y="0"/>
                </a:moveTo>
                <a:lnTo>
                  <a:pt x="0" y="0"/>
                </a:lnTo>
                <a:lnTo>
                  <a:pt x="0" y="370332"/>
                </a:lnTo>
                <a:lnTo>
                  <a:pt x="5097780" y="370332"/>
                </a:lnTo>
                <a:lnTo>
                  <a:pt x="50977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47032"/>
            <a:ext cx="5372099" cy="24231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93547" y="4238244"/>
            <a:ext cx="5097780" cy="368935"/>
          </a:xfrm>
          <a:custGeom>
            <a:avLst/>
            <a:gdLst/>
            <a:ahLst/>
            <a:cxnLst/>
            <a:rect l="l" t="t" r="r" b="b"/>
            <a:pathLst>
              <a:path w="5097780" h="368935">
                <a:moveTo>
                  <a:pt x="5097780" y="0"/>
                </a:moveTo>
                <a:lnTo>
                  <a:pt x="0" y="0"/>
                </a:lnTo>
                <a:lnTo>
                  <a:pt x="0" y="368807"/>
                </a:lnTo>
                <a:lnTo>
                  <a:pt x="5097780" y="368807"/>
                </a:lnTo>
                <a:lnTo>
                  <a:pt x="50977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1504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5.</a:t>
            </a:r>
            <a:r>
              <a:rPr sz="3700" spc="-10" dirty="0"/>
              <a:t> </a:t>
            </a:r>
            <a:r>
              <a:rPr sz="3700" spc="-5" dirty="0"/>
              <a:t>Los</a:t>
            </a:r>
            <a:r>
              <a:rPr sz="3700" spc="-10" dirty="0"/>
              <a:t> </a:t>
            </a:r>
            <a:r>
              <a:rPr sz="3700" spc="-15" dirty="0"/>
              <a:t>conflictos</a:t>
            </a:r>
            <a:r>
              <a:rPr sz="3700" spc="10" dirty="0"/>
              <a:t> </a:t>
            </a:r>
            <a:r>
              <a:rPr sz="3700" spc="-10" dirty="0"/>
              <a:t>colectivos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" y="1896617"/>
            <a:ext cx="4391025" cy="2801620"/>
          </a:xfrm>
          <a:custGeom>
            <a:avLst/>
            <a:gdLst/>
            <a:ahLst/>
            <a:cxnLst/>
            <a:rect l="l" t="t" r="r" b="b"/>
            <a:pathLst>
              <a:path w="4391025" h="2801620">
                <a:moveTo>
                  <a:pt x="0" y="2801111"/>
                </a:moveTo>
                <a:lnTo>
                  <a:pt x="4390644" y="2801111"/>
                </a:lnTo>
                <a:lnTo>
                  <a:pt x="4390644" y="0"/>
                </a:lnTo>
                <a:lnTo>
                  <a:pt x="0" y="0"/>
                </a:lnTo>
                <a:lnTo>
                  <a:pt x="0" y="2801111"/>
                </a:lnTo>
                <a:close/>
              </a:path>
            </a:pathLst>
          </a:custGeom>
          <a:ln w="5029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315" y="1917954"/>
            <a:ext cx="434086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600" spc="-5" dirty="0">
                <a:latin typeface="Calibri"/>
                <a:cs typeface="Calibri"/>
              </a:rPr>
              <a:t>Pueden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convocarla:</a:t>
            </a:r>
            <a:endParaRPr sz="1600">
              <a:latin typeface="Calibri"/>
              <a:cs typeface="Calibri"/>
            </a:endParaRPr>
          </a:p>
          <a:p>
            <a:pPr marL="809625" marR="192405" lvl="1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comité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empresa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delegados 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personal</a:t>
            </a:r>
            <a:endParaRPr sz="1600">
              <a:latin typeface="Calibri"/>
              <a:cs typeface="Calibri"/>
            </a:endParaRPr>
          </a:p>
          <a:p>
            <a:pPr marL="809625" lvl="1" indent="-287655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sindicatos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implantados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ámbito</a:t>
            </a:r>
            <a:endParaRPr sz="1600">
              <a:latin typeface="Calibri"/>
              <a:cs typeface="Calibri"/>
            </a:endParaRPr>
          </a:p>
          <a:p>
            <a:pPr marL="809625" lvl="1" indent="-287655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0" dirty="0">
                <a:latin typeface="Calibri"/>
                <a:cs typeface="Calibri"/>
              </a:rPr>
              <a:t>votación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mayoría</a:t>
            </a:r>
            <a:endParaRPr sz="1600">
              <a:latin typeface="Calibri"/>
              <a:cs typeface="Calibri"/>
            </a:endParaRPr>
          </a:p>
          <a:p>
            <a:pPr marL="351790" indent="-287020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600" spc="-10" dirty="0">
                <a:latin typeface="Calibri"/>
                <a:cs typeface="Calibri"/>
              </a:rPr>
              <a:t>Procedimiento</a:t>
            </a:r>
            <a:r>
              <a:rPr sz="1600" spc="-15" dirty="0">
                <a:latin typeface="Calibri"/>
                <a:cs typeface="Calibri"/>
              </a:rPr>
              <a:t> para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convocarla:</a:t>
            </a:r>
            <a:endParaRPr sz="1600">
              <a:latin typeface="Calibri"/>
              <a:cs typeface="Calibri"/>
            </a:endParaRPr>
          </a:p>
          <a:p>
            <a:pPr marL="809625" marR="409575" lvl="1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sz="1600" spc="-10" dirty="0">
                <a:latin typeface="Calibri"/>
                <a:cs typeface="Calibri"/>
              </a:rPr>
              <a:t>Preavisar con </a:t>
            </a:r>
            <a:r>
              <a:rPr sz="1600" spc="-5" dirty="0">
                <a:latin typeface="Calibri"/>
                <a:cs typeface="Calibri"/>
              </a:rPr>
              <a:t>5 días de antelación a </a:t>
            </a:r>
            <a:r>
              <a:rPr sz="1600" dirty="0">
                <a:latin typeface="Calibri"/>
                <a:cs typeface="Calibri"/>
              </a:rPr>
              <a:t>la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Autoridad</a:t>
            </a:r>
            <a:r>
              <a:rPr sz="1600" spc="-15" dirty="0">
                <a:latin typeface="Calibri"/>
                <a:cs typeface="Calibri"/>
              </a:rPr>
              <a:t> Laboral</a:t>
            </a:r>
            <a:endParaRPr sz="1600">
              <a:latin typeface="Calibri"/>
              <a:cs typeface="Calibri"/>
            </a:endParaRPr>
          </a:p>
          <a:p>
            <a:pPr marL="809625" marR="168275" lvl="1" indent="-287020" algn="just">
              <a:lnSpc>
                <a:spcPct val="100000"/>
              </a:lnSpc>
              <a:buFont typeface="Arial MT"/>
              <a:buChar char="•"/>
              <a:tabLst>
                <a:tab pos="810260" algn="l"/>
              </a:tabLst>
            </a:pP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0" dirty="0">
                <a:latin typeface="Calibri"/>
                <a:cs typeface="Calibri"/>
              </a:rPr>
              <a:t>comunidades </a:t>
            </a:r>
            <a:r>
              <a:rPr sz="1600" spc="-5" dirty="0">
                <a:latin typeface="Calibri"/>
                <a:cs typeface="Calibri"/>
              </a:rPr>
              <a:t>autónomas suele </a:t>
            </a:r>
            <a:r>
              <a:rPr sz="1600" spc="-10" dirty="0">
                <a:latin typeface="Calibri"/>
                <a:cs typeface="Calibri"/>
              </a:rPr>
              <a:t>existir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10" dirty="0">
                <a:latin typeface="Calibri"/>
                <a:cs typeface="Calibri"/>
              </a:rPr>
              <a:t>ASEC </a:t>
            </a:r>
            <a:r>
              <a:rPr sz="1600" spc="-15" dirty="0">
                <a:latin typeface="Calibri"/>
                <a:cs typeface="Calibri"/>
              </a:rPr>
              <a:t>(Acuerdo</a:t>
            </a:r>
            <a:r>
              <a:rPr sz="1600" spc="-10" dirty="0">
                <a:latin typeface="Calibri"/>
                <a:cs typeface="Calibri"/>
              </a:rPr>
              <a:t> Solución Extrajudicial 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Conflictos)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9941" y="1134617"/>
            <a:ext cx="4127500" cy="1077595"/>
          </a:xfrm>
          <a:custGeom>
            <a:avLst/>
            <a:gdLst/>
            <a:ahLst/>
            <a:cxnLst/>
            <a:rect l="l" t="t" r="r" b="b"/>
            <a:pathLst>
              <a:path w="4127500" h="1077595">
                <a:moveTo>
                  <a:pt x="0" y="1077467"/>
                </a:moveTo>
                <a:lnTo>
                  <a:pt x="4126991" y="1077467"/>
                </a:lnTo>
                <a:lnTo>
                  <a:pt x="4126991" y="0"/>
                </a:lnTo>
                <a:lnTo>
                  <a:pt x="0" y="0"/>
                </a:lnTo>
                <a:lnTo>
                  <a:pt x="0" y="1077467"/>
                </a:lnTo>
                <a:close/>
              </a:path>
            </a:pathLst>
          </a:custGeom>
          <a:ln w="5029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69941" y="1134617"/>
            <a:ext cx="4127500" cy="1077595"/>
          </a:xfrm>
          <a:prstGeom prst="rect">
            <a:avLst/>
          </a:prstGeom>
          <a:ln w="50292">
            <a:solidFill>
              <a:srgbClr val="92D0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77825" marR="173355" indent="-28702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constituye </a:t>
            </a: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10" dirty="0">
                <a:latin typeface="Calibri"/>
                <a:cs typeface="Calibri"/>
              </a:rPr>
              <a:t>comité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huelga formado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máx.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miembros</a:t>
            </a:r>
            <a:endParaRPr sz="1600">
              <a:latin typeface="Calibri"/>
              <a:cs typeface="Calibri"/>
            </a:endParaRPr>
          </a:p>
          <a:p>
            <a:pPr marL="377825" marR="18796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Funciones: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resolver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conflicto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garantizar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vigilancia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6414" y="2782061"/>
            <a:ext cx="4145279" cy="1569720"/>
          </a:xfrm>
          <a:custGeom>
            <a:avLst/>
            <a:gdLst/>
            <a:ahLst/>
            <a:cxnLst/>
            <a:rect l="l" t="t" r="r" b="b"/>
            <a:pathLst>
              <a:path w="4145279" h="1569720">
                <a:moveTo>
                  <a:pt x="0" y="1569720"/>
                </a:moveTo>
                <a:lnTo>
                  <a:pt x="4145280" y="1569720"/>
                </a:lnTo>
                <a:lnTo>
                  <a:pt x="4145280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5029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36414" y="2782061"/>
            <a:ext cx="4145279" cy="1569720"/>
          </a:xfrm>
          <a:prstGeom prst="rect">
            <a:avLst/>
          </a:prstGeom>
          <a:ln w="50292">
            <a:solidFill>
              <a:srgbClr val="92D0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Prohibido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esquirolaje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pueden organizar piquetes</a:t>
            </a:r>
            <a:endParaRPr sz="16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informativos</a:t>
            </a:r>
            <a:r>
              <a:rPr sz="1600" spc="-15" dirty="0">
                <a:latin typeface="Calibri"/>
                <a:cs typeface="Calibri"/>
              </a:rPr>
              <a:t> pero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violentos</a:t>
            </a:r>
            <a:endParaRPr sz="1600">
              <a:latin typeface="Calibri"/>
              <a:cs typeface="Calibri"/>
            </a:endParaRPr>
          </a:p>
          <a:p>
            <a:pPr marL="377190" marR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5" dirty="0">
                <a:latin typeface="Calibri"/>
                <a:cs typeface="Calibri"/>
              </a:rPr>
              <a:t>Está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permitido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ocupar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locales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10" dirty="0">
                <a:latin typeface="Calibri"/>
                <a:cs typeface="Calibri"/>
              </a:rPr>
              <a:t> ejercer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derecho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reunión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5" dirty="0">
                <a:latin typeface="Calibri"/>
                <a:cs typeface="Calibri"/>
              </a:rPr>
              <a:t>Respetar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derecho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acudir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huelga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482661"/>
            <a:ext cx="4688205" cy="457834"/>
            <a:chOff x="0" y="1482661"/>
            <a:chExt cx="4688205" cy="457834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97736"/>
              <a:ext cx="4687823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6408" y="1487424"/>
              <a:ext cx="4391025" cy="370840"/>
            </a:xfrm>
            <a:custGeom>
              <a:avLst/>
              <a:gdLst/>
              <a:ahLst/>
              <a:cxnLst/>
              <a:rect l="l" t="t" r="r" b="b"/>
              <a:pathLst>
                <a:path w="4391025" h="370839">
                  <a:moveTo>
                    <a:pt x="439064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390644" y="370332"/>
                  </a:lnTo>
                  <a:lnTo>
                    <a:pt x="43906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6408" y="1487424"/>
              <a:ext cx="4391025" cy="370840"/>
            </a:xfrm>
            <a:custGeom>
              <a:avLst/>
              <a:gdLst/>
              <a:ahLst/>
              <a:cxnLst/>
              <a:rect l="l" t="t" r="r" b="b"/>
              <a:pathLst>
                <a:path w="4391025" h="370839">
                  <a:moveTo>
                    <a:pt x="0" y="370332"/>
                  </a:moveTo>
                  <a:lnTo>
                    <a:pt x="4390644" y="370332"/>
                  </a:lnTo>
                  <a:lnTo>
                    <a:pt x="439064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1741" y="1506092"/>
            <a:ext cx="438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42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Convocatoria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04003" y="4507801"/>
            <a:ext cx="4509770" cy="455930"/>
            <a:chOff x="4604003" y="4507801"/>
            <a:chExt cx="4509770" cy="45593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4003" y="4721352"/>
              <a:ext cx="4509515" cy="2423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21935" y="4512564"/>
              <a:ext cx="4211320" cy="368935"/>
            </a:xfrm>
            <a:custGeom>
              <a:avLst/>
              <a:gdLst/>
              <a:ahLst/>
              <a:cxnLst/>
              <a:rect l="l" t="t" r="r" b="b"/>
              <a:pathLst>
                <a:path w="4211320" h="368935">
                  <a:moveTo>
                    <a:pt x="421081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210812" y="368807"/>
                  </a:lnTo>
                  <a:lnTo>
                    <a:pt x="42108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1935" y="4512564"/>
              <a:ext cx="4211320" cy="368935"/>
            </a:xfrm>
            <a:custGeom>
              <a:avLst/>
              <a:gdLst/>
              <a:ahLst/>
              <a:cxnLst/>
              <a:rect l="l" t="t" r="r" b="b"/>
              <a:pathLst>
                <a:path w="4211320" h="368935">
                  <a:moveTo>
                    <a:pt x="0" y="368807"/>
                  </a:moveTo>
                  <a:lnTo>
                    <a:pt x="4210812" y="368807"/>
                  </a:lnTo>
                  <a:lnTo>
                    <a:pt x="4210812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7082" y="4531614"/>
            <a:ext cx="418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Consecuencia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08576" y="2392489"/>
            <a:ext cx="4460875" cy="457834"/>
            <a:chOff x="4608576" y="2392489"/>
            <a:chExt cx="4460875" cy="457834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8576" y="2607563"/>
              <a:ext cx="4460748" cy="2423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28032" y="2397251"/>
              <a:ext cx="4160520" cy="370840"/>
            </a:xfrm>
            <a:custGeom>
              <a:avLst/>
              <a:gdLst/>
              <a:ahLst/>
              <a:cxnLst/>
              <a:rect l="l" t="t" r="r" b="b"/>
              <a:pathLst>
                <a:path w="4160520" h="370839">
                  <a:moveTo>
                    <a:pt x="4160519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160519" y="370332"/>
                  </a:lnTo>
                  <a:lnTo>
                    <a:pt x="41605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28032" y="2397251"/>
              <a:ext cx="4160520" cy="370840"/>
            </a:xfrm>
            <a:custGeom>
              <a:avLst/>
              <a:gdLst/>
              <a:ahLst/>
              <a:cxnLst/>
              <a:rect l="l" t="t" r="r" b="b"/>
              <a:pathLst>
                <a:path w="4160520" h="370839">
                  <a:moveTo>
                    <a:pt x="0" y="370332"/>
                  </a:moveTo>
                  <a:lnTo>
                    <a:pt x="4160519" y="370332"/>
                  </a:lnTo>
                  <a:lnTo>
                    <a:pt x="4160519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40985" y="2416302"/>
            <a:ext cx="413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8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Desarrollo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32959" y="760476"/>
            <a:ext cx="4429125" cy="455930"/>
            <a:chOff x="4632959" y="760476"/>
            <a:chExt cx="4429125" cy="45593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959" y="973836"/>
              <a:ext cx="4428744" cy="2423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50891" y="765048"/>
              <a:ext cx="4130040" cy="368935"/>
            </a:xfrm>
            <a:custGeom>
              <a:avLst/>
              <a:gdLst/>
              <a:ahLst/>
              <a:cxnLst/>
              <a:rect l="l" t="t" r="r" b="b"/>
              <a:pathLst>
                <a:path w="4130040" h="368934">
                  <a:moveTo>
                    <a:pt x="413004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130040" y="368808"/>
                  </a:lnTo>
                  <a:lnTo>
                    <a:pt x="4130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765048"/>
              <a:ext cx="4130040" cy="368935"/>
            </a:xfrm>
            <a:custGeom>
              <a:avLst/>
              <a:gdLst/>
              <a:ahLst/>
              <a:cxnLst/>
              <a:rect l="l" t="t" r="r" b="b"/>
              <a:pathLst>
                <a:path w="4130040" h="368934">
                  <a:moveTo>
                    <a:pt x="0" y="368808"/>
                  </a:moveTo>
                  <a:lnTo>
                    <a:pt x="4130040" y="368808"/>
                  </a:lnTo>
                  <a:lnTo>
                    <a:pt x="413004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74514" y="782828"/>
            <a:ext cx="411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Comité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42509" y="4906517"/>
            <a:ext cx="4191000" cy="830580"/>
          </a:xfrm>
          <a:custGeom>
            <a:avLst/>
            <a:gdLst/>
            <a:ahLst/>
            <a:cxnLst/>
            <a:rect l="l" t="t" r="r" b="b"/>
            <a:pathLst>
              <a:path w="4191000" h="830579">
                <a:moveTo>
                  <a:pt x="0" y="830580"/>
                </a:moveTo>
                <a:lnTo>
                  <a:pt x="4190999" y="830580"/>
                </a:lnTo>
                <a:lnTo>
                  <a:pt x="4190999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5029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42509" y="4906517"/>
            <a:ext cx="4191000" cy="830580"/>
          </a:xfrm>
          <a:prstGeom prst="rect">
            <a:avLst/>
          </a:prstGeom>
          <a:ln w="50292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cobran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salario</a:t>
            </a:r>
            <a:endParaRPr sz="1600">
              <a:latin typeface="Calibri"/>
              <a:cs typeface="Calibri"/>
            </a:endParaRPr>
          </a:p>
          <a:p>
            <a:pPr marL="377190" marR="37973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cotiza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seguridad social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durante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spc="-10" dirty="0">
                <a:latin typeface="Calibri"/>
                <a:cs typeface="Calibri"/>
              </a:rPr>
              <a:t> huelga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563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</a:t>
            </a:r>
            <a:r>
              <a:rPr spc="-35" dirty="0"/>
              <a:t> </a:t>
            </a:r>
            <a:r>
              <a:rPr spc="-5" dirty="0"/>
              <a:t>Los</a:t>
            </a:r>
            <a:r>
              <a:rPr spc="-20" dirty="0"/>
              <a:t> </a:t>
            </a:r>
            <a:r>
              <a:rPr spc="-15" dirty="0"/>
              <a:t>conflictos</a:t>
            </a:r>
            <a:r>
              <a:rPr spc="20" dirty="0"/>
              <a:t> </a:t>
            </a:r>
            <a:r>
              <a:rPr spc="-10" dirty="0"/>
              <a:t>colectivos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2816" y="1560575"/>
            <a:ext cx="1937385" cy="1371600"/>
            <a:chOff x="432816" y="1560575"/>
            <a:chExt cx="1937385" cy="1371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6" y="1560575"/>
              <a:ext cx="1937004" cy="521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1872995"/>
              <a:ext cx="1658112" cy="487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1908047"/>
              <a:ext cx="1565148" cy="5212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816" y="2159507"/>
              <a:ext cx="1757172" cy="5212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816" y="2410967"/>
              <a:ext cx="1805939" cy="5212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5810" y="1540256"/>
            <a:ext cx="1649730" cy="12236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</a:t>
            </a:r>
            <a:r>
              <a:rPr sz="18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cierre</a:t>
            </a:r>
            <a:r>
              <a:rPr sz="1800" b="1" i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patronal</a:t>
            </a:r>
            <a:endParaRPr sz="1800">
              <a:latin typeface="Calibri"/>
              <a:cs typeface="Calibri"/>
            </a:endParaRPr>
          </a:p>
          <a:p>
            <a:pPr marL="12700" marR="135255">
              <a:lnSpc>
                <a:spcPts val="198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Impedir a los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trabajadores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2585" y="1341882"/>
            <a:ext cx="429895" cy="1746885"/>
          </a:xfrm>
          <a:custGeom>
            <a:avLst/>
            <a:gdLst/>
            <a:ahLst/>
            <a:cxnLst/>
            <a:rect l="l" t="t" r="r" b="b"/>
            <a:pathLst>
              <a:path w="429894" h="1746885">
                <a:moveTo>
                  <a:pt x="429768" y="1746503"/>
                </a:moveTo>
                <a:lnTo>
                  <a:pt x="372663" y="1741133"/>
                </a:lnTo>
                <a:lnTo>
                  <a:pt x="321338" y="1725977"/>
                </a:lnTo>
                <a:lnTo>
                  <a:pt x="277844" y="1702466"/>
                </a:lnTo>
                <a:lnTo>
                  <a:pt x="244235" y="1672034"/>
                </a:lnTo>
                <a:lnTo>
                  <a:pt x="222563" y="1636113"/>
                </a:lnTo>
                <a:lnTo>
                  <a:pt x="214883" y="1596135"/>
                </a:lnTo>
                <a:lnTo>
                  <a:pt x="214883" y="1023619"/>
                </a:lnTo>
                <a:lnTo>
                  <a:pt x="207204" y="983642"/>
                </a:lnTo>
                <a:lnTo>
                  <a:pt x="185532" y="947721"/>
                </a:lnTo>
                <a:lnTo>
                  <a:pt x="151923" y="917289"/>
                </a:lnTo>
                <a:lnTo>
                  <a:pt x="108429" y="893778"/>
                </a:lnTo>
                <a:lnTo>
                  <a:pt x="57104" y="878622"/>
                </a:lnTo>
                <a:lnTo>
                  <a:pt x="0" y="873251"/>
                </a:lnTo>
                <a:lnTo>
                  <a:pt x="57104" y="867881"/>
                </a:lnTo>
                <a:lnTo>
                  <a:pt x="108429" y="852725"/>
                </a:lnTo>
                <a:lnTo>
                  <a:pt x="151923" y="829214"/>
                </a:lnTo>
                <a:lnTo>
                  <a:pt x="185532" y="798782"/>
                </a:lnTo>
                <a:lnTo>
                  <a:pt x="207204" y="762861"/>
                </a:lnTo>
                <a:lnTo>
                  <a:pt x="214883" y="722883"/>
                </a:lnTo>
                <a:lnTo>
                  <a:pt x="214883" y="150367"/>
                </a:lnTo>
                <a:lnTo>
                  <a:pt x="222563" y="110390"/>
                </a:lnTo>
                <a:lnTo>
                  <a:pt x="244235" y="74469"/>
                </a:lnTo>
                <a:lnTo>
                  <a:pt x="277844" y="44037"/>
                </a:lnTo>
                <a:lnTo>
                  <a:pt x="321338" y="20526"/>
                </a:lnTo>
                <a:lnTo>
                  <a:pt x="372663" y="5370"/>
                </a:lnTo>
                <a:lnTo>
                  <a:pt x="429768" y="0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4566" y="1341882"/>
            <a:ext cx="5852160" cy="1746885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40029" indent="-172720">
              <a:lnSpc>
                <a:spcPct val="100000"/>
              </a:lnSpc>
              <a:spcBef>
                <a:spcPts val="150"/>
              </a:spcBef>
              <a:buChar char="•"/>
              <a:tabLst>
                <a:tab pos="2406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exista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ocupación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violenta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locales</a:t>
            </a:r>
            <a:endParaRPr sz="1800">
              <a:latin typeface="Calibri"/>
              <a:cs typeface="Calibri"/>
            </a:endParaRPr>
          </a:p>
          <a:p>
            <a:pPr marL="240029" marR="37338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24066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Huelga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abusiva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 impide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continuar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sí quieren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trabajar</a:t>
            </a:r>
            <a:endParaRPr sz="1800">
              <a:latin typeface="Calibri"/>
              <a:cs typeface="Calibri"/>
            </a:endParaRPr>
          </a:p>
          <a:p>
            <a:pPr marL="240029" indent="-172720">
              <a:lnSpc>
                <a:spcPts val="207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comunicarlo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plazo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12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la</a:t>
            </a:r>
            <a:endParaRPr sz="1800">
              <a:latin typeface="Calibri"/>
              <a:cs typeface="Calibri"/>
            </a:endParaRPr>
          </a:p>
          <a:p>
            <a:pPr marL="240029">
              <a:lnSpc>
                <a:spcPts val="207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Autoridad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Laboral</a:t>
            </a:r>
            <a:endParaRPr sz="1800">
              <a:latin typeface="Calibri"/>
              <a:cs typeface="Calibri"/>
            </a:endParaRPr>
          </a:p>
          <a:p>
            <a:pPr marL="240029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2406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Consecuencias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paga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huelguistas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864" y="3729228"/>
            <a:ext cx="2385060" cy="1623060"/>
            <a:chOff x="54864" y="3729228"/>
            <a:chExt cx="2385060" cy="162306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072" y="4041648"/>
              <a:ext cx="2055876" cy="487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64" y="3729228"/>
              <a:ext cx="2385060" cy="5212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64" y="3979164"/>
              <a:ext cx="1496568" cy="5212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072" y="4291584"/>
              <a:ext cx="1217676" cy="487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64" y="4328160"/>
              <a:ext cx="2124456" cy="5212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64" y="4579620"/>
              <a:ext cx="2031492" cy="5212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64" y="4831080"/>
              <a:ext cx="932688" cy="52120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8772" y="3782314"/>
            <a:ext cx="2045335" cy="1402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Solución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extrajudicial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conflictos</a:t>
            </a:r>
            <a:endParaRPr sz="1800">
              <a:latin typeface="Calibri"/>
              <a:cs typeface="Calibri"/>
            </a:endParaRPr>
          </a:p>
          <a:p>
            <a:pPr marL="12700" marR="264160">
              <a:lnSpc>
                <a:spcPts val="1980"/>
              </a:lnSpc>
              <a:spcBef>
                <a:spcPts val="770"/>
              </a:spcBef>
            </a:pPr>
            <a:r>
              <a:rPr sz="1800" spc="-10" dirty="0">
                <a:latin typeface="Calibri"/>
                <a:cs typeface="Calibri"/>
              </a:rPr>
              <a:t>Intentar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llegar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spc="-10" dirty="0">
                <a:latin typeface="Calibri"/>
                <a:cs typeface="Calibri"/>
              </a:rPr>
              <a:t>juzgados </a:t>
            </a:r>
            <a:r>
              <a:rPr sz="1800" dirty="0">
                <a:latin typeface="Calibri"/>
                <a:cs typeface="Calibri"/>
              </a:rPr>
              <a:t>o a la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huelga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99538" y="3431285"/>
            <a:ext cx="368935" cy="2156460"/>
          </a:xfrm>
          <a:custGeom>
            <a:avLst/>
            <a:gdLst/>
            <a:ahLst/>
            <a:cxnLst/>
            <a:rect l="l" t="t" r="r" b="b"/>
            <a:pathLst>
              <a:path w="368935" h="2156460">
                <a:moveTo>
                  <a:pt x="368807" y="2156460"/>
                </a:moveTo>
                <a:lnTo>
                  <a:pt x="310518" y="2149880"/>
                </a:lnTo>
                <a:lnTo>
                  <a:pt x="259896" y="2131559"/>
                </a:lnTo>
                <a:lnTo>
                  <a:pt x="219980" y="2103625"/>
                </a:lnTo>
                <a:lnTo>
                  <a:pt x="193804" y="2068206"/>
                </a:lnTo>
                <a:lnTo>
                  <a:pt x="184404" y="2027427"/>
                </a:lnTo>
                <a:lnTo>
                  <a:pt x="184404" y="1207262"/>
                </a:lnTo>
                <a:lnTo>
                  <a:pt x="175003" y="1166483"/>
                </a:lnTo>
                <a:lnTo>
                  <a:pt x="148827" y="1131064"/>
                </a:lnTo>
                <a:lnTo>
                  <a:pt x="108911" y="1103130"/>
                </a:lnTo>
                <a:lnTo>
                  <a:pt x="58289" y="1084809"/>
                </a:lnTo>
                <a:lnTo>
                  <a:pt x="0" y="1078230"/>
                </a:lnTo>
                <a:lnTo>
                  <a:pt x="58289" y="1071650"/>
                </a:lnTo>
                <a:lnTo>
                  <a:pt x="108911" y="1053329"/>
                </a:lnTo>
                <a:lnTo>
                  <a:pt x="148827" y="1025395"/>
                </a:lnTo>
                <a:lnTo>
                  <a:pt x="175003" y="989976"/>
                </a:lnTo>
                <a:lnTo>
                  <a:pt x="184404" y="949197"/>
                </a:lnTo>
                <a:lnTo>
                  <a:pt x="184404" y="129031"/>
                </a:lnTo>
                <a:lnTo>
                  <a:pt x="193804" y="88253"/>
                </a:lnTo>
                <a:lnTo>
                  <a:pt x="219980" y="52834"/>
                </a:lnTo>
                <a:lnTo>
                  <a:pt x="259896" y="24900"/>
                </a:lnTo>
                <a:lnTo>
                  <a:pt x="310518" y="6579"/>
                </a:lnTo>
                <a:lnTo>
                  <a:pt x="368807" y="0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53689" y="3429761"/>
            <a:ext cx="6022975" cy="215646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 indent="-172720">
              <a:lnSpc>
                <a:spcPts val="1775"/>
              </a:lnSpc>
              <a:buChar char="•"/>
              <a:tabLst>
                <a:tab pos="240029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Posibilidad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Extrajudicial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Conflictos</a:t>
            </a:r>
            <a:endParaRPr sz="1800">
              <a:latin typeface="Calibri"/>
              <a:cs typeface="Calibri"/>
            </a:endParaRPr>
          </a:p>
          <a:p>
            <a:pPr marL="23939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Ej: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Comunidad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Valenciana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ofrece:</a:t>
            </a:r>
            <a:endParaRPr sz="1800">
              <a:latin typeface="Calibri"/>
              <a:cs typeface="Calibri"/>
            </a:endParaRPr>
          </a:p>
          <a:p>
            <a:pPr marL="239395" marR="259079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Conciliación: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acudir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 conciliador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intenta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poner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las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acuerdo,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ofrecer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soluciones</a:t>
            </a:r>
            <a:endParaRPr sz="1800">
              <a:latin typeface="Calibri"/>
              <a:cs typeface="Calibri"/>
            </a:endParaRPr>
          </a:p>
          <a:p>
            <a:pPr marL="239395" marR="115570" indent="-172720">
              <a:lnSpc>
                <a:spcPts val="1980"/>
              </a:lnSpc>
              <a:spcBef>
                <a:spcPts val="325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Mediación: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intenta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poner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las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acuerdo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ofrece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posibles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soluciones (algunos opinan que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ofrecerlas)</a:t>
            </a:r>
            <a:endParaRPr sz="1800">
              <a:latin typeface="Calibri"/>
              <a:cs typeface="Calibri"/>
            </a:endParaRPr>
          </a:p>
          <a:p>
            <a:pPr marL="239395" indent="-172720">
              <a:lnSpc>
                <a:spcPts val="2070"/>
              </a:lnSpc>
              <a:spcBef>
                <a:spcPts val="110"/>
              </a:spcBef>
              <a:buChar char="•"/>
              <a:tabLst>
                <a:tab pos="24002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Arbitraje: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ambas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aceptan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árbitro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endParaRPr sz="1800">
              <a:latin typeface="Calibri"/>
              <a:cs typeface="Calibri"/>
            </a:endParaRPr>
          </a:p>
          <a:p>
            <a:pPr marL="239395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decisión 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será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obligatoria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135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</a:t>
            </a:r>
            <a:r>
              <a:rPr spc="-30" dirty="0"/>
              <a:t> </a:t>
            </a:r>
            <a:r>
              <a:rPr spc="-5" dirty="0"/>
              <a:t>El</a:t>
            </a:r>
            <a:r>
              <a:rPr spc="-15" dirty="0"/>
              <a:t> derecho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-15" dirty="0"/>
              <a:t> reunión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" y="1048511"/>
            <a:ext cx="8338184" cy="1062355"/>
            <a:chOff x="342900" y="1048511"/>
            <a:chExt cx="8338184" cy="1062355"/>
          </a:xfrm>
        </p:grpSpPr>
        <p:sp>
          <p:nvSpPr>
            <p:cNvPr id="8" name="object 8"/>
            <p:cNvSpPr/>
            <p:nvPr/>
          </p:nvSpPr>
          <p:spPr>
            <a:xfrm>
              <a:off x="396239" y="1080515"/>
              <a:ext cx="8280400" cy="923925"/>
            </a:xfrm>
            <a:custGeom>
              <a:avLst/>
              <a:gdLst/>
              <a:ahLst/>
              <a:cxnLst/>
              <a:rect l="l" t="t" r="r" b="b"/>
              <a:pathLst>
                <a:path w="8280400" h="923925">
                  <a:moveTo>
                    <a:pt x="8279892" y="0"/>
                  </a:moveTo>
                  <a:lnTo>
                    <a:pt x="0" y="0"/>
                  </a:lnTo>
                  <a:lnTo>
                    <a:pt x="0" y="923543"/>
                  </a:lnTo>
                  <a:lnTo>
                    <a:pt x="8279892" y="923543"/>
                  </a:lnTo>
                  <a:lnTo>
                    <a:pt x="82798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39" y="1080515"/>
              <a:ext cx="8280400" cy="923925"/>
            </a:xfrm>
            <a:custGeom>
              <a:avLst/>
              <a:gdLst/>
              <a:ahLst/>
              <a:cxnLst/>
              <a:rect l="l" t="t" r="r" b="b"/>
              <a:pathLst>
                <a:path w="8280400" h="923925">
                  <a:moveTo>
                    <a:pt x="0" y="923543"/>
                  </a:moveTo>
                  <a:lnTo>
                    <a:pt x="8279892" y="923543"/>
                  </a:lnTo>
                  <a:lnTo>
                    <a:pt x="8279892" y="0"/>
                  </a:lnTo>
                  <a:lnTo>
                    <a:pt x="0" y="0"/>
                  </a:lnTo>
                  <a:lnTo>
                    <a:pt x="0" y="923543"/>
                  </a:lnTo>
                  <a:close/>
                </a:path>
              </a:pathLst>
            </a:custGeom>
            <a:ln w="91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1048511"/>
              <a:ext cx="6531864" cy="5135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044" y="1335023"/>
              <a:ext cx="368808" cy="481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411" y="1322831"/>
              <a:ext cx="6862572" cy="513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044" y="1609343"/>
              <a:ext cx="368808" cy="481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411" y="1597151"/>
              <a:ext cx="4936236" cy="5135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4370" y="1098550"/>
            <a:ext cx="6810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derecho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reunirse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Obligación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facilitar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lugar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reunión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 dispone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él.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acuden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están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fuera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horario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0604" y="4556759"/>
            <a:ext cx="1620520" cy="688975"/>
            <a:chOff x="260604" y="4556759"/>
            <a:chExt cx="1620520" cy="68897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256" y="4835651"/>
              <a:ext cx="1185671" cy="441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288" y="4556759"/>
              <a:ext cx="1481328" cy="4663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604" y="4779263"/>
              <a:ext cx="1572768" cy="46634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78358" y="4604080"/>
            <a:ext cx="1317625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39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</a:t>
            </a:r>
            <a:r>
              <a:rPr sz="16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empresario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839"/>
              </a:lnSpc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puede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limitarlo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5572" y="4216908"/>
            <a:ext cx="1732914" cy="1313815"/>
            <a:chOff x="385572" y="4216908"/>
            <a:chExt cx="1732914" cy="131381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572" y="5058156"/>
              <a:ext cx="1324355" cy="441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99082" y="4229862"/>
              <a:ext cx="306705" cy="1287780"/>
            </a:xfrm>
            <a:custGeom>
              <a:avLst/>
              <a:gdLst/>
              <a:ahLst/>
              <a:cxnLst/>
              <a:rect l="l" t="t" r="r" b="b"/>
              <a:pathLst>
                <a:path w="306705" h="1287779">
                  <a:moveTo>
                    <a:pt x="306324" y="1287780"/>
                  </a:moveTo>
                  <a:lnTo>
                    <a:pt x="246709" y="1279354"/>
                  </a:lnTo>
                  <a:lnTo>
                    <a:pt x="198024" y="1256379"/>
                  </a:lnTo>
                  <a:lnTo>
                    <a:pt x="165199" y="1222307"/>
                  </a:lnTo>
                  <a:lnTo>
                    <a:pt x="153162" y="1180592"/>
                  </a:lnTo>
                  <a:lnTo>
                    <a:pt x="153162" y="751077"/>
                  </a:lnTo>
                  <a:lnTo>
                    <a:pt x="141124" y="709362"/>
                  </a:lnTo>
                  <a:lnTo>
                    <a:pt x="108299" y="675290"/>
                  </a:lnTo>
                  <a:lnTo>
                    <a:pt x="59614" y="652315"/>
                  </a:lnTo>
                  <a:lnTo>
                    <a:pt x="0" y="643889"/>
                  </a:lnTo>
                  <a:lnTo>
                    <a:pt x="59614" y="635464"/>
                  </a:lnTo>
                  <a:lnTo>
                    <a:pt x="108299" y="612489"/>
                  </a:lnTo>
                  <a:lnTo>
                    <a:pt x="141124" y="578417"/>
                  </a:lnTo>
                  <a:lnTo>
                    <a:pt x="153162" y="536701"/>
                  </a:lnTo>
                  <a:lnTo>
                    <a:pt x="153162" y="107187"/>
                  </a:lnTo>
                  <a:lnTo>
                    <a:pt x="165199" y="65472"/>
                  </a:lnTo>
                  <a:lnTo>
                    <a:pt x="198024" y="31400"/>
                  </a:lnTo>
                  <a:lnTo>
                    <a:pt x="246709" y="8425"/>
                  </a:lnTo>
                  <a:lnTo>
                    <a:pt x="306324" y="0"/>
                  </a:lnTo>
                </a:path>
              </a:pathLst>
            </a:custGeom>
            <a:ln w="25908">
              <a:solidFill>
                <a:srgbClr val="7A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03882" y="4290821"/>
            <a:ext cx="6791325" cy="112776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32410" marR="137160" indent="-172720">
              <a:lnSpc>
                <a:spcPts val="1750"/>
              </a:lnSpc>
              <a:spcBef>
                <a:spcPts val="565"/>
              </a:spcBef>
              <a:buChar char="•"/>
              <a:tabLst>
                <a:tab pos="23304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pasado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meses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desde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anterior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reunión,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salvo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informar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negociación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un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convenio</a:t>
            </a:r>
            <a:endParaRPr sz="1600">
              <a:latin typeface="Calibri"/>
              <a:cs typeface="Calibri"/>
            </a:endParaRPr>
          </a:p>
          <a:p>
            <a:pPr marL="23241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23304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 se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han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reparado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los daños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anteriores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reuniones</a:t>
            </a:r>
            <a:endParaRPr sz="1600">
              <a:latin typeface="Calibri"/>
              <a:cs typeface="Calibri"/>
            </a:endParaRPr>
          </a:p>
          <a:p>
            <a:pPr marL="232410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23304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existe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cierre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patronal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está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cerrada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9557" y="2400300"/>
            <a:ext cx="2433320" cy="457200"/>
            <a:chOff x="369557" y="2400300"/>
            <a:chExt cx="2433320" cy="45720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557" y="2400300"/>
              <a:ext cx="1472958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5439" y="2400300"/>
              <a:ext cx="1187196" cy="457200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3207" y="2414523"/>
          <a:ext cx="8347075" cy="1414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Procedimiento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reunión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377825" marR="41275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Convocatoria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delegados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comité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empresa,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suponen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plantilla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comunicar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48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antelación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afectan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toda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plantilla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requieren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mitad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más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" y="0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CONTENIDOS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4" y="1216533"/>
            <a:ext cx="560679" cy="5619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660" y="1029995"/>
            <a:ext cx="4330700" cy="30067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libertad</a:t>
            </a:r>
            <a:r>
              <a:rPr sz="2800" b="1" spc="1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sindical</a:t>
            </a:r>
            <a:endParaRPr sz="2800">
              <a:latin typeface="Calibri"/>
              <a:cs typeface="Calibri"/>
            </a:endParaRPr>
          </a:p>
          <a:p>
            <a:pPr marL="459105" indent="-43751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9105" algn="l"/>
                <a:tab pos="459740" algn="l"/>
              </a:tabLst>
            </a:pPr>
            <a:r>
              <a:rPr sz="2800" b="1" dirty="0">
                <a:latin typeface="Calibri"/>
                <a:cs typeface="Calibri"/>
                <a:hlinkClick r:id="rId4" action="ppaction://hlinksldjump"/>
              </a:rPr>
              <a:t>La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4" action="ppaction://hlinksldjump"/>
              </a:rPr>
              <a:t>representación</a:t>
            </a:r>
            <a:r>
              <a:rPr sz="2800" b="1" spc="3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unitaria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Los</a:t>
            </a:r>
            <a:r>
              <a:rPr sz="2800" b="1" spc="-3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sindicatos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El</a:t>
            </a:r>
            <a:r>
              <a:rPr sz="2800" b="1" spc="-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6" action="ppaction://hlinksldjump"/>
              </a:rPr>
              <a:t>convenio </a:t>
            </a:r>
            <a:r>
              <a:rPr sz="2800" b="1" spc="-10" dirty="0">
                <a:latin typeface="Calibri"/>
                <a:cs typeface="Calibri"/>
                <a:hlinkClick r:id="rId6" action="ppaction://hlinksldjump"/>
              </a:rPr>
              <a:t>colectivo</a:t>
            </a:r>
            <a:endParaRPr sz="2800">
              <a:latin typeface="Calibri"/>
              <a:cs typeface="Calibri"/>
            </a:endParaRPr>
          </a:p>
          <a:p>
            <a:pPr marL="492759" indent="-43751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Los</a:t>
            </a:r>
            <a:r>
              <a:rPr sz="2800" b="1" spc="-1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conflictos colectivos</a:t>
            </a:r>
            <a:endParaRPr sz="2800">
              <a:latin typeface="Calibri"/>
              <a:cs typeface="Calibri"/>
            </a:endParaRPr>
          </a:p>
          <a:p>
            <a:pPr marL="492759" indent="-43751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El</a:t>
            </a:r>
            <a:r>
              <a:rPr sz="2800" b="1" spc="-10" dirty="0">
                <a:latin typeface="Calibri"/>
                <a:cs typeface="Calibri"/>
                <a:hlinkClick r:id="rId8" action="ppaction://hlinksldjump"/>
              </a:rPr>
              <a:t> derecho</a:t>
            </a:r>
            <a:r>
              <a:rPr sz="2800" b="1" spc="2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de</a:t>
            </a:r>
            <a:r>
              <a:rPr sz="2800" b="1" spc="-1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8" action="ppaction://hlinksldjump"/>
              </a:rPr>
              <a:t>reunión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457517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/>
              <a:t>1.</a:t>
            </a:r>
            <a:r>
              <a:rPr sz="4100" spc="-60" dirty="0"/>
              <a:t> </a:t>
            </a:r>
            <a:r>
              <a:rPr sz="4100" dirty="0"/>
              <a:t>La</a:t>
            </a:r>
            <a:r>
              <a:rPr sz="4100" spc="-10" dirty="0"/>
              <a:t> </a:t>
            </a:r>
            <a:r>
              <a:rPr sz="4100" spc="-5" dirty="0"/>
              <a:t>libertad</a:t>
            </a:r>
            <a:r>
              <a:rPr sz="4100" spc="-35" dirty="0"/>
              <a:t> </a:t>
            </a:r>
            <a:r>
              <a:rPr sz="4100" spc="-5" dirty="0"/>
              <a:t>sindical</a:t>
            </a:r>
            <a:endParaRPr sz="4100"/>
          </a:p>
        </p:txBody>
      </p:sp>
      <p:sp>
        <p:nvSpPr>
          <p:cNvPr id="7" name="object 7"/>
          <p:cNvSpPr txBox="1"/>
          <p:nvPr/>
        </p:nvSpPr>
        <p:spPr>
          <a:xfrm>
            <a:off x="2489073" y="877061"/>
            <a:ext cx="6459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Reconocidos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legalmente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1977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spcBef>
                <a:spcPts val="2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Constitución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Española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libertad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sindical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derecho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art.</a:t>
            </a:r>
            <a:r>
              <a:rPr sz="1800" dirty="0">
                <a:latin typeface="Calibri"/>
                <a:cs typeface="Calibri"/>
              </a:rPr>
              <a:t> 28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Tiene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vertientes: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68" y="2084832"/>
            <a:ext cx="2190115" cy="788035"/>
            <a:chOff x="277368" y="2084832"/>
            <a:chExt cx="2190115" cy="788035"/>
          </a:xfrm>
        </p:grpSpPr>
        <p:sp>
          <p:nvSpPr>
            <p:cNvPr id="9" name="object 9"/>
            <p:cNvSpPr/>
            <p:nvPr/>
          </p:nvSpPr>
          <p:spPr>
            <a:xfrm>
              <a:off x="329946" y="2117598"/>
              <a:ext cx="2080260" cy="646430"/>
            </a:xfrm>
            <a:custGeom>
              <a:avLst/>
              <a:gdLst/>
              <a:ahLst/>
              <a:cxnLst/>
              <a:rect l="l" t="t" r="r" b="b"/>
              <a:pathLst>
                <a:path w="2080260" h="646430">
                  <a:moveTo>
                    <a:pt x="208026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080260" y="646176"/>
                  </a:lnTo>
                  <a:lnTo>
                    <a:pt x="208026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946" y="2117598"/>
              <a:ext cx="2080260" cy="646430"/>
            </a:xfrm>
            <a:custGeom>
              <a:avLst/>
              <a:gdLst/>
              <a:ahLst/>
              <a:cxnLst/>
              <a:rect l="l" t="t" r="r" b="b"/>
              <a:pathLst>
                <a:path w="2080260" h="646430">
                  <a:moveTo>
                    <a:pt x="0" y="646176"/>
                  </a:moveTo>
                  <a:lnTo>
                    <a:pt x="2080260" y="646176"/>
                  </a:lnTo>
                  <a:lnTo>
                    <a:pt x="208026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" y="2084832"/>
              <a:ext cx="2189988" cy="513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368" y="2359152"/>
              <a:ext cx="1056132" cy="5135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8533" y="213487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alibri"/>
                <a:cs typeface="Calibri"/>
              </a:rPr>
              <a:t>LIBERTAD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SINDICAL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alibri"/>
                <a:cs typeface="Calibri"/>
              </a:rPr>
              <a:t>Positiva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684" y="2854451"/>
            <a:ext cx="2251075" cy="788035"/>
            <a:chOff x="138684" y="2854451"/>
            <a:chExt cx="2251075" cy="788035"/>
          </a:xfrm>
        </p:grpSpPr>
        <p:sp>
          <p:nvSpPr>
            <p:cNvPr id="15" name="object 15"/>
            <p:cNvSpPr/>
            <p:nvPr/>
          </p:nvSpPr>
          <p:spPr>
            <a:xfrm>
              <a:off x="191261" y="2887217"/>
              <a:ext cx="2185670" cy="646430"/>
            </a:xfrm>
            <a:custGeom>
              <a:avLst/>
              <a:gdLst/>
              <a:ahLst/>
              <a:cxnLst/>
              <a:rect l="l" t="t" r="r" b="b"/>
              <a:pathLst>
                <a:path w="2185670" h="646429">
                  <a:moveTo>
                    <a:pt x="218541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185416" y="646176"/>
                  </a:lnTo>
                  <a:lnTo>
                    <a:pt x="218541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261" y="2887217"/>
              <a:ext cx="2185670" cy="646430"/>
            </a:xfrm>
            <a:custGeom>
              <a:avLst/>
              <a:gdLst/>
              <a:ahLst/>
              <a:cxnLst/>
              <a:rect l="l" t="t" r="r" b="b"/>
              <a:pathLst>
                <a:path w="2185670" h="646429">
                  <a:moveTo>
                    <a:pt x="0" y="646176"/>
                  </a:moveTo>
                  <a:lnTo>
                    <a:pt x="2185416" y="646176"/>
                  </a:lnTo>
                  <a:lnTo>
                    <a:pt x="2185416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684" y="2854451"/>
              <a:ext cx="2189988" cy="5135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684" y="3128771"/>
              <a:ext cx="1173480" cy="5135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69240" y="2904871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alibri"/>
                <a:cs typeface="Calibri"/>
              </a:rPr>
              <a:t>LIBERTAD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SINDICAL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Negativa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445" y="1136141"/>
            <a:ext cx="2237740" cy="370840"/>
          </a:xfrm>
          <a:prstGeom prst="rect">
            <a:avLst/>
          </a:prstGeom>
          <a:solidFill>
            <a:srgbClr val="4AACC5"/>
          </a:solidFill>
          <a:ln w="25908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SINDICATOS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10917" y="2408447"/>
            <a:ext cx="1119505" cy="171450"/>
          </a:xfrm>
          <a:custGeom>
            <a:avLst/>
            <a:gdLst/>
            <a:ahLst/>
            <a:cxnLst/>
            <a:rect l="l" t="t" r="r" b="b"/>
            <a:pathLst>
              <a:path w="1119505" h="171450">
                <a:moveTo>
                  <a:pt x="1043450" y="85578"/>
                </a:moveTo>
                <a:lnTo>
                  <a:pt x="957452" y="135743"/>
                </a:lnTo>
                <a:lnTo>
                  <a:pt x="951773" y="140795"/>
                </a:lnTo>
                <a:lnTo>
                  <a:pt x="948594" y="147395"/>
                </a:lnTo>
                <a:lnTo>
                  <a:pt x="948130" y="154709"/>
                </a:lnTo>
                <a:lnTo>
                  <a:pt x="950594" y="161905"/>
                </a:lnTo>
                <a:lnTo>
                  <a:pt x="955627" y="167512"/>
                </a:lnTo>
                <a:lnTo>
                  <a:pt x="962183" y="170668"/>
                </a:lnTo>
                <a:lnTo>
                  <a:pt x="969454" y="171156"/>
                </a:lnTo>
                <a:lnTo>
                  <a:pt x="976630" y="168763"/>
                </a:lnTo>
                <a:lnTo>
                  <a:pt x="1086491" y="104628"/>
                </a:lnTo>
                <a:lnTo>
                  <a:pt x="1081277" y="104628"/>
                </a:lnTo>
                <a:lnTo>
                  <a:pt x="1081277" y="102088"/>
                </a:lnTo>
                <a:lnTo>
                  <a:pt x="1071752" y="102088"/>
                </a:lnTo>
                <a:lnTo>
                  <a:pt x="1043450" y="85578"/>
                </a:lnTo>
                <a:close/>
              </a:path>
              <a:path w="1119505" h="171450">
                <a:moveTo>
                  <a:pt x="1010792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010792" y="104628"/>
                </a:lnTo>
                <a:lnTo>
                  <a:pt x="1043450" y="85578"/>
                </a:lnTo>
                <a:lnTo>
                  <a:pt x="1010792" y="66528"/>
                </a:lnTo>
                <a:close/>
              </a:path>
              <a:path w="1119505" h="171450">
                <a:moveTo>
                  <a:pt x="1086491" y="66528"/>
                </a:moveTo>
                <a:lnTo>
                  <a:pt x="1081277" y="66528"/>
                </a:lnTo>
                <a:lnTo>
                  <a:pt x="1081277" y="104628"/>
                </a:lnTo>
                <a:lnTo>
                  <a:pt x="1086491" y="104628"/>
                </a:lnTo>
                <a:lnTo>
                  <a:pt x="1119124" y="85578"/>
                </a:lnTo>
                <a:lnTo>
                  <a:pt x="1086491" y="66528"/>
                </a:lnTo>
                <a:close/>
              </a:path>
              <a:path w="1119505" h="171450">
                <a:moveTo>
                  <a:pt x="1071752" y="69068"/>
                </a:moveTo>
                <a:lnTo>
                  <a:pt x="1043450" y="85578"/>
                </a:lnTo>
                <a:lnTo>
                  <a:pt x="1071752" y="102088"/>
                </a:lnTo>
                <a:lnTo>
                  <a:pt x="1071752" y="69068"/>
                </a:lnTo>
                <a:close/>
              </a:path>
              <a:path w="1119505" h="171450">
                <a:moveTo>
                  <a:pt x="1081277" y="69068"/>
                </a:moveTo>
                <a:lnTo>
                  <a:pt x="1071752" y="69068"/>
                </a:lnTo>
                <a:lnTo>
                  <a:pt x="1071752" y="102088"/>
                </a:lnTo>
                <a:lnTo>
                  <a:pt x="1081277" y="102088"/>
                </a:lnTo>
                <a:lnTo>
                  <a:pt x="1081277" y="69068"/>
                </a:lnTo>
                <a:close/>
              </a:path>
              <a:path w="1119505" h="171450">
                <a:moveTo>
                  <a:pt x="969454" y="0"/>
                </a:moveTo>
                <a:lnTo>
                  <a:pt x="962183" y="488"/>
                </a:lnTo>
                <a:lnTo>
                  <a:pt x="955627" y="3643"/>
                </a:lnTo>
                <a:lnTo>
                  <a:pt x="950594" y="9251"/>
                </a:lnTo>
                <a:lnTo>
                  <a:pt x="948130" y="16446"/>
                </a:lnTo>
                <a:lnTo>
                  <a:pt x="948594" y="23760"/>
                </a:lnTo>
                <a:lnTo>
                  <a:pt x="951773" y="30360"/>
                </a:lnTo>
                <a:lnTo>
                  <a:pt x="957452" y="35413"/>
                </a:lnTo>
                <a:lnTo>
                  <a:pt x="1043450" y="85578"/>
                </a:lnTo>
                <a:lnTo>
                  <a:pt x="1071752" y="69068"/>
                </a:lnTo>
                <a:lnTo>
                  <a:pt x="1081277" y="69068"/>
                </a:lnTo>
                <a:lnTo>
                  <a:pt x="1081277" y="66528"/>
                </a:lnTo>
                <a:lnTo>
                  <a:pt x="1086491" y="66528"/>
                </a:lnTo>
                <a:lnTo>
                  <a:pt x="976630" y="2393"/>
                </a:lnTo>
                <a:lnTo>
                  <a:pt x="96945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29533" y="1977389"/>
            <a:ext cx="4956175" cy="649605"/>
          </a:xfrm>
          <a:prstGeom prst="rect">
            <a:avLst/>
          </a:prstGeom>
          <a:ln w="38100">
            <a:solidFill>
              <a:srgbClr val="9BBA5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75"/>
              </a:spcBef>
              <a:buChar char="-"/>
              <a:tabLst>
                <a:tab pos="377190" algn="l"/>
                <a:tab pos="377825" algn="l"/>
              </a:tabLst>
            </a:pPr>
            <a:r>
              <a:rPr sz="1800" spc="-10" dirty="0">
                <a:latin typeface="Calibri"/>
                <a:cs typeface="Calibri"/>
              </a:rPr>
              <a:t>Derecho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afiliarse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darse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baja.</a:t>
            </a:r>
            <a:endParaRPr sz="18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fundar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sindicatos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 confederaciones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9533" y="2756154"/>
            <a:ext cx="4956175" cy="599440"/>
          </a:xfrm>
          <a:prstGeom prst="rect">
            <a:avLst/>
          </a:prstGeom>
          <a:ln w="38100">
            <a:solidFill>
              <a:srgbClr val="9BBA58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75"/>
              </a:spcBef>
              <a:buChar char="-"/>
              <a:tabLst>
                <a:tab pos="377190" algn="l"/>
                <a:tab pos="377825" algn="l"/>
              </a:tabLst>
            </a:pPr>
            <a:r>
              <a:rPr sz="1800" spc="-10" dirty="0">
                <a:latin typeface="Calibri"/>
                <a:cs typeface="Calibri"/>
              </a:rPr>
              <a:t>Derecho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afiliarse</a:t>
            </a:r>
            <a:endParaRPr sz="18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190" algn="l"/>
                <a:tab pos="377825" algn="l"/>
              </a:tabLst>
            </a:pPr>
            <a:r>
              <a:rPr sz="1800" dirty="0">
                <a:latin typeface="Calibri"/>
                <a:cs typeface="Calibri"/>
              </a:rPr>
              <a:t>No 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obligatorio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pertenecer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sindicato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48" y="3127775"/>
            <a:ext cx="3127375" cy="2174240"/>
            <a:chOff x="3048" y="3127775"/>
            <a:chExt cx="3127375" cy="2174240"/>
          </a:xfrm>
        </p:grpSpPr>
        <p:sp>
          <p:nvSpPr>
            <p:cNvPr id="25" name="object 25"/>
            <p:cNvSpPr/>
            <p:nvPr/>
          </p:nvSpPr>
          <p:spPr>
            <a:xfrm>
              <a:off x="2010918" y="3127775"/>
              <a:ext cx="1119505" cy="171450"/>
            </a:xfrm>
            <a:custGeom>
              <a:avLst/>
              <a:gdLst/>
              <a:ahLst/>
              <a:cxnLst/>
              <a:rect l="l" t="t" r="r" b="b"/>
              <a:pathLst>
                <a:path w="1119505" h="171450">
                  <a:moveTo>
                    <a:pt x="1043450" y="85578"/>
                  </a:moveTo>
                  <a:lnTo>
                    <a:pt x="957452" y="135743"/>
                  </a:lnTo>
                  <a:lnTo>
                    <a:pt x="951773" y="140795"/>
                  </a:lnTo>
                  <a:lnTo>
                    <a:pt x="948594" y="147395"/>
                  </a:lnTo>
                  <a:lnTo>
                    <a:pt x="948130" y="154709"/>
                  </a:lnTo>
                  <a:lnTo>
                    <a:pt x="950594" y="161905"/>
                  </a:lnTo>
                  <a:lnTo>
                    <a:pt x="955627" y="167512"/>
                  </a:lnTo>
                  <a:lnTo>
                    <a:pt x="962183" y="170668"/>
                  </a:lnTo>
                  <a:lnTo>
                    <a:pt x="969454" y="171156"/>
                  </a:lnTo>
                  <a:lnTo>
                    <a:pt x="976630" y="168763"/>
                  </a:lnTo>
                  <a:lnTo>
                    <a:pt x="1086491" y="104628"/>
                  </a:lnTo>
                  <a:lnTo>
                    <a:pt x="1081277" y="104628"/>
                  </a:lnTo>
                  <a:lnTo>
                    <a:pt x="1081277" y="102088"/>
                  </a:lnTo>
                  <a:lnTo>
                    <a:pt x="1071752" y="102088"/>
                  </a:lnTo>
                  <a:lnTo>
                    <a:pt x="1043450" y="85578"/>
                  </a:lnTo>
                  <a:close/>
                </a:path>
                <a:path w="1119505" h="171450">
                  <a:moveTo>
                    <a:pt x="1010792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10793" y="104628"/>
                  </a:lnTo>
                  <a:lnTo>
                    <a:pt x="1043450" y="85578"/>
                  </a:lnTo>
                  <a:lnTo>
                    <a:pt x="1010792" y="66528"/>
                  </a:lnTo>
                  <a:close/>
                </a:path>
                <a:path w="1119505" h="171450">
                  <a:moveTo>
                    <a:pt x="1086491" y="66528"/>
                  </a:moveTo>
                  <a:lnTo>
                    <a:pt x="1081277" y="66528"/>
                  </a:lnTo>
                  <a:lnTo>
                    <a:pt x="1081277" y="104628"/>
                  </a:lnTo>
                  <a:lnTo>
                    <a:pt x="1086491" y="104628"/>
                  </a:lnTo>
                  <a:lnTo>
                    <a:pt x="1119124" y="85578"/>
                  </a:lnTo>
                  <a:lnTo>
                    <a:pt x="1086491" y="66528"/>
                  </a:lnTo>
                  <a:close/>
                </a:path>
                <a:path w="1119505" h="171450">
                  <a:moveTo>
                    <a:pt x="1071752" y="69068"/>
                  </a:moveTo>
                  <a:lnTo>
                    <a:pt x="1043450" y="85578"/>
                  </a:lnTo>
                  <a:lnTo>
                    <a:pt x="1071752" y="102088"/>
                  </a:lnTo>
                  <a:lnTo>
                    <a:pt x="1071752" y="69068"/>
                  </a:lnTo>
                  <a:close/>
                </a:path>
                <a:path w="1119505" h="171450">
                  <a:moveTo>
                    <a:pt x="1081277" y="69068"/>
                  </a:moveTo>
                  <a:lnTo>
                    <a:pt x="1071752" y="69068"/>
                  </a:lnTo>
                  <a:lnTo>
                    <a:pt x="1071752" y="102088"/>
                  </a:lnTo>
                  <a:lnTo>
                    <a:pt x="1081277" y="102088"/>
                  </a:lnTo>
                  <a:lnTo>
                    <a:pt x="1081277" y="69068"/>
                  </a:lnTo>
                  <a:close/>
                </a:path>
                <a:path w="1119505" h="171450">
                  <a:moveTo>
                    <a:pt x="969454" y="0"/>
                  </a:moveTo>
                  <a:lnTo>
                    <a:pt x="962183" y="488"/>
                  </a:lnTo>
                  <a:lnTo>
                    <a:pt x="955627" y="3643"/>
                  </a:lnTo>
                  <a:lnTo>
                    <a:pt x="950594" y="9251"/>
                  </a:lnTo>
                  <a:lnTo>
                    <a:pt x="948130" y="16446"/>
                  </a:lnTo>
                  <a:lnTo>
                    <a:pt x="948594" y="23760"/>
                  </a:lnTo>
                  <a:lnTo>
                    <a:pt x="951773" y="30360"/>
                  </a:lnTo>
                  <a:lnTo>
                    <a:pt x="957452" y="35413"/>
                  </a:lnTo>
                  <a:lnTo>
                    <a:pt x="1043450" y="85578"/>
                  </a:lnTo>
                  <a:lnTo>
                    <a:pt x="1071752" y="69068"/>
                  </a:lnTo>
                  <a:lnTo>
                    <a:pt x="1081277" y="69068"/>
                  </a:lnTo>
                  <a:lnTo>
                    <a:pt x="1081277" y="66528"/>
                  </a:lnTo>
                  <a:lnTo>
                    <a:pt x="1086491" y="66528"/>
                  </a:lnTo>
                  <a:lnTo>
                    <a:pt x="976630" y="2393"/>
                  </a:lnTo>
                  <a:lnTo>
                    <a:pt x="96945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25" y="4546853"/>
              <a:ext cx="1586865" cy="646430"/>
            </a:xfrm>
            <a:custGeom>
              <a:avLst/>
              <a:gdLst/>
              <a:ahLst/>
              <a:cxnLst/>
              <a:rect l="l" t="t" r="r" b="b"/>
              <a:pathLst>
                <a:path w="1586864" h="646429">
                  <a:moveTo>
                    <a:pt x="158648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586484" y="646176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5" y="4546853"/>
              <a:ext cx="1586865" cy="646430"/>
            </a:xfrm>
            <a:custGeom>
              <a:avLst/>
              <a:gdLst/>
              <a:ahLst/>
              <a:cxnLst/>
              <a:rect l="l" t="t" r="r" b="b"/>
              <a:pathLst>
                <a:path w="1586864" h="646429">
                  <a:moveTo>
                    <a:pt x="0" y="646176"/>
                  </a:moveTo>
                  <a:lnTo>
                    <a:pt x="1586484" y="646176"/>
                  </a:lnTo>
                  <a:lnTo>
                    <a:pt x="158648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" y="4514087"/>
              <a:ext cx="1466088" cy="5135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8" y="4788407"/>
              <a:ext cx="1548384" cy="51358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3908" y="4564760"/>
            <a:ext cx="1266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Modelos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participación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31695" y="3482340"/>
            <a:ext cx="7447280" cy="1407160"/>
            <a:chOff x="1631695" y="3482340"/>
            <a:chExt cx="7447280" cy="1407160"/>
          </a:xfrm>
        </p:grpSpPr>
        <p:sp>
          <p:nvSpPr>
            <p:cNvPr id="32" name="object 32"/>
            <p:cNvSpPr/>
            <p:nvPr/>
          </p:nvSpPr>
          <p:spPr>
            <a:xfrm>
              <a:off x="1631695" y="4185666"/>
              <a:ext cx="565785" cy="377190"/>
            </a:xfrm>
            <a:custGeom>
              <a:avLst/>
              <a:gdLst/>
              <a:ahLst/>
              <a:cxnLst/>
              <a:rect l="l" t="t" r="r" b="b"/>
              <a:pathLst>
                <a:path w="565785" h="377189">
                  <a:moveTo>
                    <a:pt x="501977" y="41194"/>
                  </a:moveTo>
                  <a:lnTo>
                    <a:pt x="464146" y="43011"/>
                  </a:lnTo>
                  <a:lnTo>
                    <a:pt x="0" y="344931"/>
                  </a:lnTo>
                  <a:lnTo>
                    <a:pt x="20828" y="376935"/>
                  </a:lnTo>
                  <a:lnTo>
                    <a:pt x="484949" y="75031"/>
                  </a:lnTo>
                  <a:lnTo>
                    <a:pt x="501977" y="41194"/>
                  </a:lnTo>
                  <a:close/>
                </a:path>
                <a:path w="565785" h="377189">
                  <a:moveTo>
                    <a:pt x="563102" y="4571"/>
                  </a:moveTo>
                  <a:lnTo>
                    <a:pt x="523240" y="4571"/>
                  </a:lnTo>
                  <a:lnTo>
                    <a:pt x="544068" y="36575"/>
                  </a:lnTo>
                  <a:lnTo>
                    <a:pt x="484949" y="75031"/>
                  </a:lnTo>
                  <a:lnTo>
                    <a:pt x="457200" y="130174"/>
                  </a:lnTo>
                  <a:lnTo>
                    <a:pt x="455225" y="137487"/>
                  </a:lnTo>
                  <a:lnTo>
                    <a:pt x="456168" y="144764"/>
                  </a:lnTo>
                  <a:lnTo>
                    <a:pt x="459753" y="151159"/>
                  </a:lnTo>
                  <a:lnTo>
                    <a:pt x="465709" y="155828"/>
                  </a:lnTo>
                  <a:lnTo>
                    <a:pt x="473001" y="157803"/>
                  </a:lnTo>
                  <a:lnTo>
                    <a:pt x="480234" y="156860"/>
                  </a:lnTo>
                  <a:lnTo>
                    <a:pt x="486586" y="153275"/>
                  </a:lnTo>
                  <a:lnTo>
                    <a:pt x="491236" y="147319"/>
                  </a:lnTo>
                  <a:lnTo>
                    <a:pt x="563102" y="4571"/>
                  </a:lnTo>
                  <a:close/>
                </a:path>
                <a:path w="565785" h="377189">
                  <a:moveTo>
                    <a:pt x="528116" y="12064"/>
                  </a:moveTo>
                  <a:lnTo>
                    <a:pt x="516636" y="12064"/>
                  </a:lnTo>
                  <a:lnTo>
                    <a:pt x="534670" y="39623"/>
                  </a:lnTo>
                  <a:lnTo>
                    <a:pt x="501977" y="41194"/>
                  </a:lnTo>
                  <a:lnTo>
                    <a:pt x="484949" y="75031"/>
                  </a:lnTo>
                  <a:lnTo>
                    <a:pt x="544068" y="36575"/>
                  </a:lnTo>
                  <a:lnTo>
                    <a:pt x="528116" y="12064"/>
                  </a:lnTo>
                  <a:close/>
                </a:path>
                <a:path w="565785" h="377189">
                  <a:moveTo>
                    <a:pt x="565404" y="0"/>
                  </a:moveTo>
                  <a:lnTo>
                    <a:pt x="400558" y="8000"/>
                  </a:lnTo>
                  <a:lnTo>
                    <a:pt x="382524" y="27939"/>
                  </a:lnTo>
                  <a:lnTo>
                    <a:pt x="384371" y="35276"/>
                  </a:lnTo>
                  <a:lnTo>
                    <a:pt x="388731" y="41100"/>
                  </a:lnTo>
                  <a:lnTo>
                    <a:pt x="394971" y="44852"/>
                  </a:lnTo>
                  <a:lnTo>
                    <a:pt x="402463" y="45973"/>
                  </a:lnTo>
                  <a:lnTo>
                    <a:pt x="464146" y="43011"/>
                  </a:lnTo>
                  <a:lnTo>
                    <a:pt x="523240" y="4571"/>
                  </a:lnTo>
                  <a:lnTo>
                    <a:pt x="563102" y="4571"/>
                  </a:lnTo>
                  <a:lnTo>
                    <a:pt x="565404" y="0"/>
                  </a:lnTo>
                  <a:close/>
                </a:path>
                <a:path w="565785" h="377189">
                  <a:moveTo>
                    <a:pt x="523240" y="4571"/>
                  </a:moveTo>
                  <a:lnTo>
                    <a:pt x="464146" y="43011"/>
                  </a:lnTo>
                  <a:lnTo>
                    <a:pt x="501977" y="41194"/>
                  </a:lnTo>
                  <a:lnTo>
                    <a:pt x="516636" y="12064"/>
                  </a:lnTo>
                  <a:lnTo>
                    <a:pt x="528116" y="12064"/>
                  </a:lnTo>
                  <a:lnTo>
                    <a:pt x="523240" y="4571"/>
                  </a:lnTo>
                  <a:close/>
                </a:path>
                <a:path w="565785" h="377189">
                  <a:moveTo>
                    <a:pt x="516636" y="12064"/>
                  </a:moveTo>
                  <a:lnTo>
                    <a:pt x="501977" y="41194"/>
                  </a:lnTo>
                  <a:lnTo>
                    <a:pt x="534670" y="39623"/>
                  </a:lnTo>
                  <a:lnTo>
                    <a:pt x="516636" y="120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3421" y="3501390"/>
              <a:ext cx="6826250" cy="1369060"/>
            </a:xfrm>
            <a:custGeom>
              <a:avLst/>
              <a:gdLst/>
              <a:ahLst/>
              <a:cxnLst/>
              <a:rect l="l" t="t" r="r" b="b"/>
              <a:pathLst>
                <a:path w="6826250" h="1369060">
                  <a:moveTo>
                    <a:pt x="0" y="1368552"/>
                  </a:moveTo>
                  <a:lnTo>
                    <a:pt x="6825996" y="1368552"/>
                  </a:lnTo>
                  <a:lnTo>
                    <a:pt x="6825996" y="0"/>
                  </a:lnTo>
                  <a:lnTo>
                    <a:pt x="0" y="0"/>
                  </a:lnTo>
                  <a:lnTo>
                    <a:pt x="0" y="1368552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0843" y="3697224"/>
              <a:ext cx="2964180" cy="51358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312670" y="3746754"/>
            <a:ext cx="6653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REPRESENTACIÓN</a:t>
            </a:r>
            <a:r>
              <a:rPr sz="1800" b="1" i="1" spc="-4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UNITARIA</a:t>
            </a:r>
            <a:r>
              <a:rPr sz="1800" spc="-1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Formada</a:t>
            </a:r>
            <a:r>
              <a:rPr sz="1800" spc="-5" dirty="0">
                <a:latin typeface="Calibri"/>
                <a:cs typeface="Calibri"/>
              </a:rPr>
              <a:t> 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delegados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persona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comité </a:t>
            </a:r>
            <a:r>
              <a:rPr sz="1800" b="1" i="1" dirty="0">
                <a:latin typeface="Calibri"/>
                <a:cs typeface="Calibri"/>
              </a:rPr>
              <a:t>de empresa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Elegidos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compañeros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través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elecciones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33347" y="4849367"/>
            <a:ext cx="7445375" cy="1263650"/>
            <a:chOff x="1633347" y="4849367"/>
            <a:chExt cx="7445375" cy="1263650"/>
          </a:xfrm>
        </p:grpSpPr>
        <p:sp>
          <p:nvSpPr>
            <p:cNvPr id="37" name="object 37"/>
            <p:cNvSpPr/>
            <p:nvPr/>
          </p:nvSpPr>
          <p:spPr>
            <a:xfrm>
              <a:off x="1633347" y="5176138"/>
              <a:ext cx="563880" cy="313690"/>
            </a:xfrm>
            <a:custGeom>
              <a:avLst/>
              <a:gdLst/>
              <a:ahLst/>
              <a:cxnLst/>
              <a:rect l="l" t="t" r="r" b="b"/>
              <a:pathLst>
                <a:path w="563880" h="313689">
                  <a:moveTo>
                    <a:pt x="458885" y="272053"/>
                  </a:moveTo>
                  <a:lnTo>
                    <a:pt x="397128" y="275082"/>
                  </a:lnTo>
                  <a:lnTo>
                    <a:pt x="378967" y="295021"/>
                  </a:lnTo>
                  <a:lnTo>
                    <a:pt x="380833" y="302377"/>
                  </a:lnTo>
                  <a:lnTo>
                    <a:pt x="385222" y="308244"/>
                  </a:lnTo>
                  <a:lnTo>
                    <a:pt x="391469" y="312040"/>
                  </a:lnTo>
                  <a:lnTo>
                    <a:pt x="398906" y="313182"/>
                  </a:lnTo>
                  <a:lnTo>
                    <a:pt x="563752" y="305054"/>
                  </a:lnTo>
                  <a:lnTo>
                    <a:pt x="563431" y="304546"/>
                  </a:lnTo>
                  <a:lnTo>
                    <a:pt x="521461" y="304546"/>
                  </a:lnTo>
                  <a:lnTo>
                    <a:pt x="458885" y="272053"/>
                  </a:lnTo>
                  <a:close/>
                </a:path>
                <a:path w="563880" h="313689">
                  <a:moveTo>
                    <a:pt x="496638" y="270202"/>
                  </a:moveTo>
                  <a:lnTo>
                    <a:pt x="458885" y="272053"/>
                  </a:lnTo>
                  <a:lnTo>
                    <a:pt x="521461" y="304546"/>
                  </a:lnTo>
                  <a:lnTo>
                    <a:pt x="524940" y="297815"/>
                  </a:lnTo>
                  <a:lnTo>
                    <a:pt x="514095" y="297815"/>
                  </a:lnTo>
                  <a:lnTo>
                    <a:pt x="496638" y="270202"/>
                  </a:lnTo>
                  <a:close/>
                </a:path>
                <a:path w="563880" h="313689">
                  <a:moveTo>
                    <a:pt x="456380" y="156964"/>
                  </a:moveTo>
                  <a:lnTo>
                    <a:pt x="449325" y="159639"/>
                  </a:lnTo>
                  <a:lnTo>
                    <a:pt x="443857" y="164853"/>
                  </a:lnTo>
                  <a:lnTo>
                    <a:pt x="440912" y="171545"/>
                  </a:lnTo>
                  <a:lnTo>
                    <a:pt x="440682" y="178855"/>
                  </a:lnTo>
                  <a:lnTo>
                    <a:pt x="443356" y="185928"/>
                  </a:lnTo>
                  <a:lnTo>
                    <a:pt x="476364" y="238135"/>
                  </a:lnTo>
                  <a:lnTo>
                    <a:pt x="538988" y="270637"/>
                  </a:lnTo>
                  <a:lnTo>
                    <a:pt x="521461" y="304546"/>
                  </a:lnTo>
                  <a:lnTo>
                    <a:pt x="563431" y="304546"/>
                  </a:lnTo>
                  <a:lnTo>
                    <a:pt x="475614" y="165608"/>
                  </a:lnTo>
                  <a:lnTo>
                    <a:pt x="470346" y="160139"/>
                  </a:lnTo>
                  <a:lnTo>
                    <a:pt x="463661" y="157194"/>
                  </a:lnTo>
                  <a:lnTo>
                    <a:pt x="456380" y="156964"/>
                  </a:lnTo>
                  <a:close/>
                </a:path>
                <a:path w="563880" h="313689">
                  <a:moveTo>
                    <a:pt x="529208" y="268605"/>
                  </a:moveTo>
                  <a:lnTo>
                    <a:pt x="496638" y="270202"/>
                  </a:lnTo>
                  <a:lnTo>
                    <a:pt x="514095" y="297815"/>
                  </a:lnTo>
                  <a:lnTo>
                    <a:pt x="529208" y="268605"/>
                  </a:lnTo>
                  <a:close/>
                </a:path>
                <a:path w="563880" h="313689">
                  <a:moveTo>
                    <a:pt x="535072" y="268605"/>
                  </a:moveTo>
                  <a:lnTo>
                    <a:pt x="529208" y="268605"/>
                  </a:lnTo>
                  <a:lnTo>
                    <a:pt x="514095" y="297815"/>
                  </a:lnTo>
                  <a:lnTo>
                    <a:pt x="524940" y="297815"/>
                  </a:lnTo>
                  <a:lnTo>
                    <a:pt x="538988" y="270637"/>
                  </a:lnTo>
                  <a:lnTo>
                    <a:pt x="535072" y="268605"/>
                  </a:lnTo>
                  <a:close/>
                </a:path>
                <a:path w="563880" h="313689">
                  <a:moveTo>
                    <a:pt x="17525" y="0"/>
                  </a:moveTo>
                  <a:lnTo>
                    <a:pt x="0" y="33781"/>
                  </a:lnTo>
                  <a:lnTo>
                    <a:pt x="458885" y="272053"/>
                  </a:lnTo>
                  <a:lnTo>
                    <a:pt x="496638" y="270202"/>
                  </a:lnTo>
                  <a:lnTo>
                    <a:pt x="476364" y="238135"/>
                  </a:lnTo>
                  <a:lnTo>
                    <a:pt x="17525" y="0"/>
                  </a:lnTo>
                  <a:close/>
                </a:path>
                <a:path w="563880" h="313689">
                  <a:moveTo>
                    <a:pt x="476364" y="238135"/>
                  </a:moveTo>
                  <a:lnTo>
                    <a:pt x="496638" y="270202"/>
                  </a:lnTo>
                  <a:lnTo>
                    <a:pt x="529208" y="268605"/>
                  </a:lnTo>
                  <a:lnTo>
                    <a:pt x="535072" y="268605"/>
                  </a:lnTo>
                  <a:lnTo>
                    <a:pt x="476364" y="23813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3422" y="4868417"/>
              <a:ext cx="6826250" cy="1225550"/>
            </a:xfrm>
            <a:custGeom>
              <a:avLst/>
              <a:gdLst/>
              <a:ahLst/>
              <a:cxnLst/>
              <a:rect l="l" t="t" r="r" b="b"/>
              <a:pathLst>
                <a:path w="6826250" h="1225550">
                  <a:moveTo>
                    <a:pt x="0" y="1225295"/>
                  </a:moveTo>
                  <a:lnTo>
                    <a:pt x="6825996" y="1225295"/>
                  </a:lnTo>
                  <a:lnTo>
                    <a:pt x="6825996" y="0"/>
                  </a:lnTo>
                  <a:lnTo>
                    <a:pt x="0" y="0"/>
                  </a:lnTo>
                  <a:lnTo>
                    <a:pt x="0" y="1225295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0844" y="4855463"/>
              <a:ext cx="2916935" cy="51358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312670" y="4904994"/>
            <a:ext cx="269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REPRESENTACIÓN</a:t>
            </a:r>
            <a:r>
              <a:rPr sz="1800" b="1" i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SINDICAL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12670" y="5179009"/>
            <a:ext cx="65582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Son los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delegados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sindicales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secciones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sindicales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Elegidos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sindicatos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representar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los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mismos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dentro</a:t>
            </a:r>
            <a:r>
              <a:rPr sz="1800" spc="-5" dirty="0">
                <a:latin typeface="Calibri"/>
                <a:cs typeface="Calibri"/>
              </a:rPr>
              <a:t> 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814" y="6186017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5911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</a:t>
            </a:r>
            <a:r>
              <a:rPr sz="3700" dirty="0"/>
              <a:t> </a:t>
            </a:r>
            <a:r>
              <a:rPr sz="3700" spc="-5" dirty="0"/>
              <a:t>La</a:t>
            </a:r>
            <a:r>
              <a:rPr sz="3700" dirty="0"/>
              <a:t> </a:t>
            </a:r>
            <a:r>
              <a:rPr sz="3700" spc="-20" dirty="0"/>
              <a:t>representación</a:t>
            </a:r>
            <a:r>
              <a:rPr sz="3700" spc="40" dirty="0"/>
              <a:t> </a:t>
            </a:r>
            <a:r>
              <a:rPr sz="3700" spc="-10" dirty="0"/>
              <a:t>unitaria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0808" y="2171700"/>
            <a:ext cx="6802120" cy="1348740"/>
            <a:chOff x="1130808" y="2171700"/>
            <a:chExt cx="6802120" cy="13487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5611" y="3121152"/>
              <a:ext cx="3416808" cy="399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328" y="3121152"/>
              <a:ext cx="2289048" cy="3992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" y="3121152"/>
              <a:ext cx="3416808" cy="3992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5491" y="2171700"/>
              <a:ext cx="1952243" cy="10210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81425" y="2357754"/>
            <a:ext cx="150114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4490" marR="5080" indent="-352425">
              <a:lnSpc>
                <a:spcPts val="1970"/>
              </a:lnSpc>
              <a:spcBef>
                <a:spcPts val="325"/>
              </a:spcBef>
            </a:pP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Unitaria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687" y="3493008"/>
            <a:ext cx="1953768" cy="101955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6763" y="3681729"/>
            <a:ext cx="14605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44780">
              <a:lnSpc>
                <a:spcPts val="1970"/>
              </a:lnSpc>
              <a:spcBef>
                <a:spcPts val="32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Elecciones a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ep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77439" y="3485388"/>
            <a:ext cx="2101595" cy="107746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48254" y="3556254"/>
            <a:ext cx="1710055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2540" algn="ctr">
              <a:lnSpc>
                <a:spcPct val="914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Delegados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de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personal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comité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empresa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83252" y="3493008"/>
            <a:ext cx="1952244" cy="101955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985765" y="3807332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Otros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comités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38771" y="3493008"/>
            <a:ext cx="1958339" cy="101955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155306" y="3681729"/>
            <a:ext cx="152082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6390" marR="5080" indent="-314325">
              <a:lnSpc>
                <a:spcPts val="197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Competencias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y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garantías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4437138"/>
            <a:ext cx="7108190" cy="459740"/>
            <a:chOff x="0" y="4437138"/>
            <a:chExt cx="7108190" cy="45974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37138"/>
              <a:ext cx="458673" cy="45968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703" y="4437138"/>
              <a:ext cx="458673" cy="45968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320" y="4437138"/>
              <a:ext cx="458673" cy="45968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9212" y="4437138"/>
              <a:ext cx="458673" cy="459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483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</a:t>
            </a:r>
            <a:r>
              <a:rPr sz="3200" spc="-20" dirty="0"/>
              <a:t> </a:t>
            </a:r>
            <a:r>
              <a:rPr sz="3200" dirty="0"/>
              <a:t>La</a:t>
            </a:r>
            <a:r>
              <a:rPr sz="3200" spc="-5" dirty="0"/>
              <a:t> </a:t>
            </a:r>
            <a:r>
              <a:rPr sz="3200" spc="-15" dirty="0"/>
              <a:t>representación</a:t>
            </a:r>
            <a:r>
              <a:rPr sz="3200" spc="-50" dirty="0"/>
              <a:t> </a:t>
            </a:r>
            <a:r>
              <a:rPr sz="3200" spc="-5" dirty="0"/>
              <a:t>unitaria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501" y="607948"/>
            <a:ext cx="8954135" cy="524510"/>
            <a:chOff x="71501" y="607948"/>
            <a:chExt cx="8954135" cy="524510"/>
          </a:xfrm>
        </p:grpSpPr>
        <p:sp>
          <p:nvSpPr>
            <p:cNvPr id="8" name="object 8"/>
            <p:cNvSpPr/>
            <p:nvPr/>
          </p:nvSpPr>
          <p:spPr>
            <a:xfrm>
              <a:off x="93726" y="630173"/>
              <a:ext cx="8909685" cy="480059"/>
            </a:xfrm>
            <a:custGeom>
              <a:avLst/>
              <a:gdLst/>
              <a:ahLst/>
              <a:cxnLst/>
              <a:rect l="l" t="t" r="r" b="b"/>
              <a:pathLst>
                <a:path w="8909685" h="480059">
                  <a:moveTo>
                    <a:pt x="0" y="80010"/>
                  </a:moveTo>
                  <a:lnTo>
                    <a:pt x="6288" y="48863"/>
                  </a:lnTo>
                  <a:lnTo>
                    <a:pt x="23436" y="23431"/>
                  </a:lnTo>
                  <a:lnTo>
                    <a:pt x="48868" y="6286"/>
                  </a:lnTo>
                  <a:lnTo>
                    <a:pt x="80010" y="0"/>
                  </a:lnTo>
                  <a:lnTo>
                    <a:pt x="8829294" y="0"/>
                  </a:lnTo>
                  <a:lnTo>
                    <a:pt x="8860440" y="6286"/>
                  </a:lnTo>
                  <a:lnTo>
                    <a:pt x="8885872" y="23431"/>
                  </a:lnTo>
                  <a:lnTo>
                    <a:pt x="8903017" y="48863"/>
                  </a:lnTo>
                  <a:lnTo>
                    <a:pt x="8909304" y="80010"/>
                  </a:lnTo>
                  <a:lnTo>
                    <a:pt x="8909304" y="400050"/>
                  </a:lnTo>
                  <a:lnTo>
                    <a:pt x="8903017" y="431196"/>
                  </a:lnTo>
                  <a:lnTo>
                    <a:pt x="8885872" y="456628"/>
                  </a:lnTo>
                  <a:lnTo>
                    <a:pt x="8860440" y="473773"/>
                  </a:lnTo>
                  <a:lnTo>
                    <a:pt x="8829294" y="480060"/>
                  </a:lnTo>
                  <a:lnTo>
                    <a:pt x="80010" y="480060"/>
                  </a:lnTo>
                  <a:lnTo>
                    <a:pt x="48868" y="473773"/>
                  </a:lnTo>
                  <a:lnTo>
                    <a:pt x="23436" y="456628"/>
                  </a:lnTo>
                  <a:lnTo>
                    <a:pt x="6288" y="431196"/>
                  </a:lnTo>
                  <a:lnTo>
                    <a:pt x="0" y="400050"/>
                  </a:lnTo>
                  <a:lnTo>
                    <a:pt x="0" y="80010"/>
                  </a:lnTo>
                  <a:close/>
                </a:path>
              </a:pathLst>
            </a:custGeom>
            <a:ln w="44196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0820" y="665987"/>
              <a:ext cx="3611879" cy="4648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68548" y="711835"/>
            <a:ext cx="335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Característica</a:t>
            </a:r>
            <a:r>
              <a:rPr sz="1600" b="1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elección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representantes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4264" y="943355"/>
            <a:ext cx="3363467" cy="4419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671" y="1187196"/>
            <a:ext cx="8973820" cy="4421505"/>
            <a:chOff x="42671" y="1187196"/>
            <a:chExt cx="8973820" cy="4421505"/>
          </a:xfrm>
        </p:grpSpPr>
        <p:sp>
          <p:nvSpPr>
            <p:cNvPr id="13" name="object 13"/>
            <p:cNvSpPr/>
            <p:nvPr/>
          </p:nvSpPr>
          <p:spPr>
            <a:xfrm>
              <a:off x="93725" y="1200150"/>
              <a:ext cx="8909685" cy="478790"/>
            </a:xfrm>
            <a:custGeom>
              <a:avLst/>
              <a:gdLst/>
              <a:ahLst/>
              <a:cxnLst/>
              <a:rect l="l" t="t" r="r" b="b"/>
              <a:pathLst>
                <a:path w="8909685" h="478789">
                  <a:moveTo>
                    <a:pt x="8829548" y="0"/>
                  </a:moveTo>
                  <a:lnTo>
                    <a:pt x="79756" y="0"/>
                  </a:lnTo>
                  <a:lnTo>
                    <a:pt x="48713" y="6264"/>
                  </a:lnTo>
                  <a:lnTo>
                    <a:pt x="23361" y="23352"/>
                  </a:lnTo>
                  <a:lnTo>
                    <a:pt x="6268" y="48702"/>
                  </a:lnTo>
                  <a:lnTo>
                    <a:pt x="0" y="79755"/>
                  </a:lnTo>
                  <a:lnTo>
                    <a:pt x="0" y="398779"/>
                  </a:lnTo>
                  <a:lnTo>
                    <a:pt x="6268" y="429833"/>
                  </a:lnTo>
                  <a:lnTo>
                    <a:pt x="23361" y="455183"/>
                  </a:lnTo>
                  <a:lnTo>
                    <a:pt x="48713" y="472271"/>
                  </a:lnTo>
                  <a:lnTo>
                    <a:pt x="79756" y="478536"/>
                  </a:lnTo>
                  <a:lnTo>
                    <a:pt x="8829548" y="478536"/>
                  </a:lnTo>
                  <a:lnTo>
                    <a:pt x="8860601" y="472271"/>
                  </a:lnTo>
                  <a:lnTo>
                    <a:pt x="8885951" y="455183"/>
                  </a:lnTo>
                  <a:lnTo>
                    <a:pt x="8903039" y="429833"/>
                  </a:lnTo>
                  <a:lnTo>
                    <a:pt x="8909304" y="398779"/>
                  </a:lnTo>
                  <a:lnTo>
                    <a:pt x="8909304" y="79755"/>
                  </a:lnTo>
                  <a:lnTo>
                    <a:pt x="8903039" y="48702"/>
                  </a:lnTo>
                  <a:lnTo>
                    <a:pt x="8885951" y="23352"/>
                  </a:lnTo>
                  <a:lnTo>
                    <a:pt x="8860601" y="6264"/>
                  </a:lnTo>
                  <a:lnTo>
                    <a:pt x="8829548" y="0"/>
                  </a:lnTo>
                  <a:close/>
                </a:path>
              </a:pathLst>
            </a:custGeom>
            <a:solidFill>
              <a:srgbClr val="6F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725" y="1200150"/>
              <a:ext cx="8909685" cy="478790"/>
            </a:xfrm>
            <a:custGeom>
              <a:avLst/>
              <a:gdLst/>
              <a:ahLst/>
              <a:cxnLst/>
              <a:rect l="l" t="t" r="r" b="b"/>
              <a:pathLst>
                <a:path w="8909685" h="478789">
                  <a:moveTo>
                    <a:pt x="0" y="79755"/>
                  </a:moveTo>
                  <a:lnTo>
                    <a:pt x="6268" y="48702"/>
                  </a:lnTo>
                  <a:lnTo>
                    <a:pt x="23361" y="23352"/>
                  </a:lnTo>
                  <a:lnTo>
                    <a:pt x="48713" y="6264"/>
                  </a:lnTo>
                  <a:lnTo>
                    <a:pt x="79756" y="0"/>
                  </a:lnTo>
                  <a:lnTo>
                    <a:pt x="8829548" y="0"/>
                  </a:lnTo>
                  <a:lnTo>
                    <a:pt x="8860601" y="6264"/>
                  </a:lnTo>
                  <a:lnTo>
                    <a:pt x="8885951" y="23352"/>
                  </a:lnTo>
                  <a:lnTo>
                    <a:pt x="8903039" y="48702"/>
                  </a:lnTo>
                  <a:lnTo>
                    <a:pt x="8909304" y="79755"/>
                  </a:lnTo>
                  <a:lnTo>
                    <a:pt x="8909304" y="398779"/>
                  </a:lnTo>
                  <a:lnTo>
                    <a:pt x="8903039" y="429833"/>
                  </a:lnTo>
                  <a:lnTo>
                    <a:pt x="8885951" y="455183"/>
                  </a:lnTo>
                  <a:lnTo>
                    <a:pt x="8860601" y="472271"/>
                  </a:lnTo>
                  <a:lnTo>
                    <a:pt x="8829548" y="478536"/>
                  </a:lnTo>
                  <a:lnTo>
                    <a:pt x="79756" y="478536"/>
                  </a:lnTo>
                  <a:lnTo>
                    <a:pt x="48713" y="472271"/>
                  </a:lnTo>
                  <a:lnTo>
                    <a:pt x="23361" y="455183"/>
                  </a:lnTo>
                  <a:lnTo>
                    <a:pt x="6268" y="429833"/>
                  </a:lnTo>
                  <a:lnTo>
                    <a:pt x="0" y="398779"/>
                  </a:lnTo>
                  <a:lnTo>
                    <a:pt x="0" y="797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3" y="1234440"/>
              <a:ext cx="2005583" cy="4648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604" y="1251204"/>
              <a:ext cx="455675" cy="4251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3725" y="1686306"/>
              <a:ext cx="8909685" cy="384175"/>
            </a:xfrm>
            <a:custGeom>
              <a:avLst/>
              <a:gdLst/>
              <a:ahLst/>
              <a:cxnLst/>
              <a:rect l="l" t="t" r="r" b="b"/>
              <a:pathLst>
                <a:path w="8909685" h="384175">
                  <a:moveTo>
                    <a:pt x="8845296" y="0"/>
                  </a:moveTo>
                  <a:lnTo>
                    <a:pt x="64008" y="0"/>
                  </a:lnTo>
                  <a:lnTo>
                    <a:pt x="39092" y="5036"/>
                  </a:lnTo>
                  <a:lnTo>
                    <a:pt x="18746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6" y="365283"/>
                  </a:lnTo>
                  <a:lnTo>
                    <a:pt x="39092" y="379011"/>
                  </a:lnTo>
                  <a:lnTo>
                    <a:pt x="64008" y="384048"/>
                  </a:lnTo>
                  <a:lnTo>
                    <a:pt x="8845296" y="384048"/>
                  </a:lnTo>
                  <a:lnTo>
                    <a:pt x="8870191" y="379011"/>
                  </a:lnTo>
                  <a:lnTo>
                    <a:pt x="8890539" y="365283"/>
                  </a:lnTo>
                  <a:lnTo>
                    <a:pt x="8904267" y="344935"/>
                  </a:lnTo>
                  <a:lnTo>
                    <a:pt x="8909304" y="320040"/>
                  </a:lnTo>
                  <a:lnTo>
                    <a:pt x="8909304" y="64008"/>
                  </a:lnTo>
                  <a:lnTo>
                    <a:pt x="8904267" y="39112"/>
                  </a:lnTo>
                  <a:lnTo>
                    <a:pt x="8890539" y="18764"/>
                  </a:lnTo>
                  <a:lnTo>
                    <a:pt x="8870191" y="5036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5CB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725" y="1686306"/>
              <a:ext cx="8909685" cy="384175"/>
            </a:xfrm>
            <a:custGeom>
              <a:avLst/>
              <a:gdLst/>
              <a:ahLst/>
              <a:cxnLst/>
              <a:rect l="l" t="t" r="r" b="b"/>
              <a:pathLst>
                <a:path w="8909685" h="384175">
                  <a:moveTo>
                    <a:pt x="0" y="64008"/>
                  </a:moveTo>
                  <a:lnTo>
                    <a:pt x="5029" y="39112"/>
                  </a:lnTo>
                  <a:lnTo>
                    <a:pt x="18746" y="18764"/>
                  </a:lnTo>
                  <a:lnTo>
                    <a:pt x="39092" y="5036"/>
                  </a:lnTo>
                  <a:lnTo>
                    <a:pt x="64008" y="0"/>
                  </a:lnTo>
                  <a:lnTo>
                    <a:pt x="8845296" y="0"/>
                  </a:lnTo>
                  <a:lnTo>
                    <a:pt x="8870191" y="5036"/>
                  </a:lnTo>
                  <a:lnTo>
                    <a:pt x="8890539" y="18764"/>
                  </a:lnTo>
                  <a:lnTo>
                    <a:pt x="8904267" y="39112"/>
                  </a:lnTo>
                  <a:lnTo>
                    <a:pt x="8909304" y="64008"/>
                  </a:lnTo>
                  <a:lnTo>
                    <a:pt x="8909304" y="320040"/>
                  </a:lnTo>
                  <a:lnTo>
                    <a:pt x="8904267" y="344935"/>
                  </a:lnTo>
                  <a:lnTo>
                    <a:pt x="8890539" y="365283"/>
                  </a:lnTo>
                  <a:lnTo>
                    <a:pt x="8870191" y="379011"/>
                  </a:lnTo>
                  <a:lnTo>
                    <a:pt x="8845296" y="384048"/>
                  </a:lnTo>
                  <a:lnTo>
                    <a:pt x="64008" y="384048"/>
                  </a:lnTo>
                  <a:lnTo>
                    <a:pt x="39092" y="379011"/>
                  </a:lnTo>
                  <a:lnTo>
                    <a:pt x="18746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" y="1673352"/>
              <a:ext cx="1409700" cy="4648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725" y="2132838"/>
              <a:ext cx="8909685" cy="568960"/>
            </a:xfrm>
            <a:custGeom>
              <a:avLst/>
              <a:gdLst/>
              <a:ahLst/>
              <a:cxnLst/>
              <a:rect l="l" t="t" r="r" b="b"/>
              <a:pathLst>
                <a:path w="8909685" h="568960">
                  <a:moveTo>
                    <a:pt x="8814562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2" y="568451"/>
                  </a:lnTo>
                  <a:lnTo>
                    <a:pt x="8814562" y="568451"/>
                  </a:lnTo>
                  <a:lnTo>
                    <a:pt x="8851439" y="561006"/>
                  </a:lnTo>
                  <a:lnTo>
                    <a:pt x="8881554" y="540702"/>
                  </a:lnTo>
                  <a:lnTo>
                    <a:pt x="8901858" y="510587"/>
                  </a:lnTo>
                  <a:lnTo>
                    <a:pt x="8909304" y="473710"/>
                  </a:lnTo>
                  <a:lnTo>
                    <a:pt x="8909304" y="94741"/>
                  </a:lnTo>
                  <a:lnTo>
                    <a:pt x="8901858" y="57864"/>
                  </a:lnTo>
                  <a:lnTo>
                    <a:pt x="8881554" y="27749"/>
                  </a:lnTo>
                  <a:lnTo>
                    <a:pt x="8851439" y="7445"/>
                  </a:lnTo>
                  <a:lnTo>
                    <a:pt x="8814562" y="0"/>
                  </a:lnTo>
                  <a:close/>
                </a:path>
              </a:pathLst>
            </a:custGeom>
            <a:solidFill>
              <a:srgbClr val="5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725" y="2132838"/>
              <a:ext cx="8909685" cy="568960"/>
            </a:xfrm>
            <a:custGeom>
              <a:avLst/>
              <a:gdLst/>
              <a:ahLst/>
              <a:cxnLst/>
              <a:rect l="l" t="t" r="r" b="b"/>
              <a:pathLst>
                <a:path w="8909685" h="568960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8814562" y="0"/>
                  </a:lnTo>
                  <a:lnTo>
                    <a:pt x="8851439" y="7445"/>
                  </a:lnTo>
                  <a:lnTo>
                    <a:pt x="8881554" y="27749"/>
                  </a:lnTo>
                  <a:lnTo>
                    <a:pt x="8901858" y="57864"/>
                  </a:lnTo>
                  <a:lnTo>
                    <a:pt x="8909304" y="94741"/>
                  </a:lnTo>
                  <a:lnTo>
                    <a:pt x="8909304" y="473710"/>
                  </a:lnTo>
                  <a:lnTo>
                    <a:pt x="8901858" y="510587"/>
                  </a:lnTo>
                  <a:lnTo>
                    <a:pt x="8881554" y="540702"/>
                  </a:lnTo>
                  <a:lnTo>
                    <a:pt x="8851439" y="561006"/>
                  </a:lnTo>
                  <a:lnTo>
                    <a:pt x="8814562" y="568451"/>
                  </a:lnTo>
                  <a:lnTo>
                    <a:pt x="94742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725" y="2708910"/>
              <a:ext cx="8909685" cy="1071880"/>
            </a:xfrm>
            <a:custGeom>
              <a:avLst/>
              <a:gdLst/>
              <a:ahLst/>
              <a:cxnLst/>
              <a:rect l="l" t="t" r="r" b="b"/>
              <a:pathLst>
                <a:path w="8909685" h="1071879">
                  <a:moveTo>
                    <a:pt x="8730742" y="0"/>
                  </a:moveTo>
                  <a:lnTo>
                    <a:pt x="178562" y="0"/>
                  </a:lnTo>
                  <a:lnTo>
                    <a:pt x="131093" y="6382"/>
                  </a:lnTo>
                  <a:lnTo>
                    <a:pt x="88439" y="24393"/>
                  </a:lnTo>
                  <a:lnTo>
                    <a:pt x="52300" y="52324"/>
                  </a:lnTo>
                  <a:lnTo>
                    <a:pt x="24379" y="88467"/>
                  </a:lnTo>
                  <a:lnTo>
                    <a:pt x="6378" y="131115"/>
                  </a:lnTo>
                  <a:lnTo>
                    <a:pt x="0" y="178562"/>
                  </a:lnTo>
                  <a:lnTo>
                    <a:pt x="0" y="892810"/>
                  </a:lnTo>
                  <a:lnTo>
                    <a:pt x="6378" y="940256"/>
                  </a:lnTo>
                  <a:lnTo>
                    <a:pt x="24379" y="982904"/>
                  </a:lnTo>
                  <a:lnTo>
                    <a:pt x="52300" y="1019048"/>
                  </a:lnTo>
                  <a:lnTo>
                    <a:pt x="88439" y="1046978"/>
                  </a:lnTo>
                  <a:lnTo>
                    <a:pt x="131093" y="1064989"/>
                  </a:lnTo>
                  <a:lnTo>
                    <a:pt x="178562" y="1071371"/>
                  </a:lnTo>
                  <a:lnTo>
                    <a:pt x="8730742" y="1071371"/>
                  </a:lnTo>
                  <a:lnTo>
                    <a:pt x="8778188" y="1064989"/>
                  </a:lnTo>
                  <a:lnTo>
                    <a:pt x="8820836" y="1046978"/>
                  </a:lnTo>
                  <a:lnTo>
                    <a:pt x="8856980" y="1019047"/>
                  </a:lnTo>
                  <a:lnTo>
                    <a:pt x="8884910" y="982904"/>
                  </a:lnTo>
                  <a:lnTo>
                    <a:pt x="8902921" y="940256"/>
                  </a:lnTo>
                  <a:lnTo>
                    <a:pt x="8909304" y="892810"/>
                  </a:lnTo>
                  <a:lnTo>
                    <a:pt x="8909304" y="178562"/>
                  </a:lnTo>
                  <a:lnTo>
                    <a:pt x="8902921" y="131115"/>
                  </a:lnTo>
                  <a:lnTo>
                    <a:pt x="8884910" y="88467"/>
                  </a:lnTo>
                  <a:lnTo>
                    <a:pt x="8856980" y="52323"/>
                  </a:lnTo>
                  <a:lnTo>
                    <a:pt x="8820836" y="24393"/>
                  </a:lnTo>
                  <a:lnTo>
                    <a:pt x="8778188" y="6382"/>
                  </a:lnTo>
                  <a:lnTo>
                    <a:pt x="8730742" y="0"/>
                  </a:lnTo>
                  <a:close/>
                </a:path>
              </a:pathLst>
            </a:custGeom>
            <a:solidFill>
              <a:srgbClr val="5FA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725" y="2708910"/>
              <a:ext cx="8909685" cy="1071880"/>
            </a:xfrm>
            <a:custGeom>
              <a:avLst/>
              <a:gdLst/>
              <a:ahLst/>
              <a:cxnLst/>
              <a:rect l="l" t="t" r="r" b="b"/>
              <a:pathLst>
                <a:path w="8909685" h="1071879">
                  <a:moveTo>
                    <a:pt x="0" y="178562"/>
                  </a:moveTo>
                  <a:lnTo>
                    <a:pt x="6378" y="131115"/>
                  </a:lnTo>
                  <a:lnTo>
                    <a:pt x="24379" y="88467"/>
                  </a:lnTo>
                  <a:lnTo>
                    <a:pt x="52300" y="52324"/>
                  </a:lnTo>
                  <a:lnTo>
                    <a:pt x="88439" y="24393"/>
                  </a:lnTo>
                  <a:lnTo>
                    <a:pt x="131093" y="6382"/>
                  </a:lnTo>
                  <a:lnTo>
                    <a:pt x="178562" y="0"/>
                  </a:lnTo>
                  <a:lnTo>
                    <a:pt x="8730742" y="0"/>
                  </a:lnTo>
                  <a:lnTo>
                    <a:pt x="8778188" y="6382"/>
                  </a:lnTo>
                  <a:lnTo>
                    <a:pt x="8820836" y="24393"/>
                  </a:lnTo>
                  <a:lnTo>
                    <a:pt x="8856980" y="52323"/>
                  </a:lnTo>
                  <a:lnTo>
                    <a:pt x="8884910" y="88467"/>
                  </a:lnTo>
                  <a:lnTo>
                    <a:pt x="8902921" y="131115"/>
                  </a:lnTo>
                  <a:lnTo>
                    <a:pt x="8909304" y="178562"/>
                  </a:lnTo>
                  <a:lnTo>
                    <a:pt x="8909304" y="892810"/>
                  </a:lnTo>
                  <a:lnTo>
                    <a:pt x="8902921" y="940256"/>
                  </a:lnTo>
                  <a:lnTo>
                    <a:pt x="8884910" y="982904"/>
                  </a:lnTo>
                  <a:lnTo>
                    <a:pt x="8856980" y="1019047"/>
                  </a:lnTo>
                  <a:lnTo>
                    <a:pt x="8820836" y="1046978"/>
                  </a:lnTo>
                  <a:lnTo>
                    <a:pt x="8778188" y="1064989"/>
                  </a:lnTo>
                  <a:lnTo>
                    <a:pt x="8730742" y="1071371"/>
                  </a:lnTo>
                  <a:lnTo>
                    <a:pt x="178562" y="1071371"/>
                  </a:lnTo>
                  <a:lnTo>
                    <a:pt x="131093" y="1064989"/>
                  </a:lnTo>
                  <a:lnTo>
                    <a:pt x="88439" y="1046978"/>
                  </a:lnTo>
                  <a:lnTo>
                    <a:pt x="52300" y="1019048"/>
                  </a:lnTo>
                  <a:lnTo>
                    <a:pt x="24379" y="982904"/>
                  </a:lnTo>
                  <a:lnTo>
                    <a:pt x="6378" y="940256"/>
                  </a:lnTo>
                  <a:lnTo>
                    <a:pt x="0" y="892810"/>
                  </a:lnTo>
                  <a:lnTo>
                    <a:pt x="0" y="17856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00" y="2729484"/>
              <a:ext cx="1959864" cy="4663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3725" y="3790950"/>
              <a:ext cx="8909685" cy="588645"/>
            </a:xfrm>
            <a:custGeom>
              <a:avLst/>
              <a:gdLst/>
              <a:ahLst/>
              <a:cxnLst/>
              <a:rect l="l" t="t" r="r" b="b"/>
              <a:pathLst>
                <a:path w="8909685" h="588645">
                  <a:moveTo>
                    <a:pt x="8811260" y="0"/>
                  </a:moveTo>
                  <a:lnTo>
                    <a:pt x="98044" y="0"/>
                  </a:lnTo>
                  <a:lnTo>
                    <a:pt x="59878" y="7711"/>
                  </a:lnTo>
                  <a:lnTo>
                    <a:pt x="28714" y="28733"/>
                  </a:lnTo>
                  <a:lnTo>
                    <a:pt x="7704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04" y="528363"/>
                  </a:lnTo>
                  <a:lnTo>
                    <a:pt x="28714" y="559530"/>
                  </a:lnTo>
                  <a:lnTo>
                    <a:pt x="59878" y="580552"/>
                  </a:lnTo>
                  <a:lnTo>
                    <a:pt x="98044" y="588263"/>
                  </a:lnTo>
                  <a:lnTo>
                    <a:pt x="8811260" y="588263"/>
                  </a:lnTo>
                  <a:lnTo>
                    <a:pt x="8849403" y="580552"/>
                  </a:lnTo>
                  <a:lnTo>
                    <a:pt x="8880570" y="559530"/>
                  </a:lnTo>
                  <a:lnTo>
                    <a:pt x="8901592" y="528363"/>
                  </a:lnTo>
                  <a:lnTo>
                    <a:pt x="8909304" y="490219"/>
                  </a:lnTo>
                  <a:lnTo>
                    <a:pt x="8909304" y="98043"/>
                  </a:lnTo>
                  <a:lnTo>
                    <a:pt x="8901592" y="59900"/>
                  </a:lnTo>
                  <a:lnTo>
                    <a:pt x="8880570" y="28733"/>
                  </a:lnTo>
                  <a:lnTo>
                    <a:pt x="8849403" y="7711"/>
                  </a:lnTo>
                  <a:lnTo>
                    <a:pt x="8811260" y="0"/>
                  </a:lnTo>
                  <a:close/>
                </a:path>
              </a:pathLst>
            </a:custGeom>
            <a:solidFill>
              <a:srgbClr val="608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725" y="3790950"/>
              <a:ext cx="8909685" cy="588645"/>
            </a:xfrm>
            <a:custGeom>
              <a:avLst/>
              <a:gdLst/>
              <a:ahLst/>
              <a:cxnLst/>
              <a:rect l="l" t="t" r="r" b="b"/>
              <a:pathLst>
                <a:path w="8909685" h="588645">
                  <a:moveTo>
                    <a:pt x="0" y="98043"/>
                  </a:moveTo>
                  <a:lnTo>
                    <a:pt x="7704" y="59900"/>
                  </a:lnTo>
                  <a:lnTo>
                    <a:pt x="28714" y="28733"/>
                  </a:lnTo>
                  <a:lnTo>
                    <a:pt x="59878" y="7711"/>
                  </a:lnTo>
                  <a:lnTo>
                    <a:pt x="98044" y="0"/>
                  </a:lnTo>
                  <a:lnTo>
                    <a:pt x="8811260" y="0"/>
                  </a:lnTo>
                  <a:lnTo>
                    <a:pt x="8849403" y="7711"/>
                  </a:lnTo>
                  <a:lnTo>
                    <a:pt x="8880570" y="28733"/>
                  </a:lnTo>
                  <a:lnTo>
                    <a:pt x="8901592" y="59900"/>
                  </a:lnTo>
                  <a:lnTo>
                    <a:pt x="8909304" y="98043"/>
                  </a:lnTo>
                  <a:lnTo>
                    <a:pt x="8909304" y="490219"/>
                  </a:lnTo>
                  <a:lnTo>
                    <a:pt x="8901592" y="528363"/>
                  </a:lnTo>
                  <a:lnTo>
                    <a:pt x="8880570" y="559530"/>
                  </a:lnTo>
                  <a:lnTo>
                    <a:pt x="8849403" y="580552"/>
                  </a:lnTo>
                  <a:lnTo>
                    <a:pt x="8811260" y="588263"/>
                  </a:lnTo>
                  <a:lnTo>
                    <a:pt x="98044" y="588263"/>
                  </a:lnTo>
                  <a:lnTo>
                    <a:pt x="59878" y="580552"/>
                  </a:lnTo>
                  <a:lnTo>
                    <a:pt x="28714" y="559530"/>
                  </a:lnTo>
                  <a:lnTo>
                    <a:pt x="7704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5" y="3768852"/>
              <a:ext cx="2185416" cy="4648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3725" y="4438649"/>
              <a:ext cx="8909685" cy="670560"/>
            </a:xfrm>
            <a:custGeom>
              <a:avLst/>
              <a:gdLst/>
              <a:ahLst/>
              <a:cxnLst/>
              <a:rect l="l" t="t" r="r" b="b"/>
              <a:pathLst>
                <a:path w="8909685" h="670560">
                  <a:moveTo>
                    <a:pt x="8797544" y="0"/>
                  </a:moveTo>
                  <a:lnTo>
                    <a:pt x="111760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60" y="670560"/>
                  </a:lnTo>
                  <a:lnTo>
                    <a:pt x="8797544" y="670560"/>
                  </a:lnTo>
                  <a:lnTo>
                    <a:pt x="8841045" y="661777"/>
                  </a:lnTo>
                  <a:lnTo>
                    <a:pt x="8876569" y="637825"/>
                  </a:lnTo>
                  <a:lnTo>
                    <a:pt x="8900521" y="602301"/>
                  </a:lnTo>
                  <a:lnTo>
                    <a:pt x="8909304" y="558800"/>
                  </a:lnTo>
                  <a:lnTo>
                    <a:pt x="8909304" y="111760"/>
                  </a:lnTo>
                  <a:lnTo>
                    <a:pt x="8900521" y="68258"/>
                  </a:lnTo>
                  <a:lnTo>
                    <a:pt x="8876569" y="32734"/>
                  </a:lnTo>
                  <a:lnTo>
                    <a:pt x="8841045" y="8782"/>
                  </a:lnTo>
                  <a:lnTo>
                    <a:pt x="8797544" y="0"/>
                  </a:lnTo>
                  <a:close/>
                </a:path>
              </a:pathLst>
            </a:custGeom>
            <a:solidFill>
              <a:srgbClr val="626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725" y="4438649"/>
              <a:ext cx="8909685" cy="670560"/>
            </a:xfrm>
            <a:custGeom>
              <a:avLst/>
              <a:gdLst/>
              <a:ahLst/>
              <a:cxnLst/>
              <a:rect l="l" t="t" r="r" b="b"/>
              <a:pathLst>
                <a:path w="8909685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60" y="0"/>
                  </a:lnTo>
                  <a:lnTo>
                    <a:pt x="8797544" y="0"/>
                  </a:lnTo>
                  <a:lnTo>
                    <a:pt x="8841045" y="8782"/>
                  </a:lnTo>
                  <a:lnTo>
                    <a:pt x="8876569" y="32734"/>
                  </a:lnTo>
                  <a:lnTo>
                    <a:pt x="8900521" y="68258"/>
                  </a:lnTo>
                  <a:lnTo>
                    <a:pt x="8909304" y="111760"/>
                  </a:lnTo>
                  <a:lnTo>
                    <a:pt x="8909304" y="558800"/>
                  </a:lnTo>
                  <a:lnTo>
                    <a:pt x="8900521" y="602301"/>
                  </a:lnTo>
                  <a:lnTo>
                    <a:pt x="8876569" y="637825"/>
                  </a:lnTo>
                  <a:lnTo>
                    <a:pt x="8841045" y="661777"/>
                  </a:lnTo>
                  <a:lnTo>
                    <a:pt x="8797544" y="670560"/>
                  </a:lnTo>
                  <a:lnTo>
                    <a:pt x="111760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7" y="4413503"/>
              <a:ext cx="743712" cy="4663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3725" y="5159502"/>
              <a:ext cx="8909685" cy="376555"/>
            </a:xfrm>
            <a:custGeom>
              <a:avLst/>
              <a:gdLst/>
              <a:ahLst/>
              <a:cxnLst/>
              <a:rect l="l" t="t" r="r" b="b"/>
              <a:pathLst>
                <a:path w="8909685" h="376554">
                  <a:moveTo>
                    <a:pt x="8846566" y="0"/>
                  </a:moveTo>
                  <a:lnTo>
                    <a:pt x="62738" y="0"/>
                  </a:lnTo>
                  <a:lnTo>
                    <a:pt x="38317" y="4927"/>
                  </a:lnTo>
                  <a:lnTo>
                    <a:pt x="18375" y="18367"/>
                  </a:lnTo>
                  <a:lnTo>
                    <a:pt x="4930" y="38308"/>
                  </a:lnTo>
                  <a:lnTo>
                    <a:pt x="0" y="62737"/>
                  </a:lnTo>
                  <a:lnTo>
                    <a:pt x="0" y="313690"/>
                  </a:lnTo>
                  <a:lnTo>
                    <a:pt x="4930" y="338119"/>
                  </a:lnTo>
                  <a:lnTo>
                    <a:pt x="18375" y="358060"/>
                  </a:lnTo>
                  <a:lnTo>
                    <a:pt x="38317" y="371500"/>
                  </a:lnTo>
                  <a:lnTo>
                    <a:pt x="62738" y="376428"/>
                  </a:lnTo>
                  <a:lnTo>
                    <a:pt x="8846566" y="376428"/>
                  </a:lnTo>
                  <a:lnTo>
                    <a:pt x="8870995" y="371500"/>
                  </a:lnTo>
                  <a:lnTo>
                    <a:pt x="8890936" y="358060"/>
                  </a:lnTo>
                  <a:lnTo>
                    <a:pt x="8904376" y="338119"/>
                  </a:lnTo>
                  <a:lnTo>
                    <a:pt x="8909304" y="313690"/>
                  </a:lnTo>
                  <a:lnTo>
                    <a:pt x="8909304" y="62737"/>
                  </a:lnTo>
                  <a:lnTo>
                    <a:pt x="8904376" y="38308"/>
                  </a:lnTo>
                  <a:lnTo>
                    <a:pt x="8890936" y="18367"/>
                  </a:lnTo>
                  <a:lnTo>
                    <a:pt x="8870995" y="4927"/>
                  </a:lnTo>
                  <a:lnTo>
                    <a:pt x="884656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725" y="5159502"/>
              <a:ext cx="8909685" cy="376555"/>
            </a:xfrm>
            <a:custGeom>
              <a:avLst/>
              <a:gdLst/>
              <a:ahLst/>
              <a:cxnLst/>
              <a:rect l="l" t="t" r="r" b="b"/>
              <a:pathLst>
                <a:path w="8909685" h="376554">
                  <a:moveTo>
                    <a:pt x="0" y="62737"/>
                  </a:moveTo>
                  <a:lnTo>
                    <a:pt x="4930" y="38308"/>
                  </a:lnTo>
                  <a:lnTo>
                    <a:pt x="18375" y="18367"/>
                  </a:lnTo>
                  <a:lnTo>
                    <a:pt x="38317" y="4927"/>
                  </a:lnTo>
                  <a:lnTo>
                    <a:pt x="62738" y="0"/>
                  </a:lnTo>
                  <a:lnTo>
                    <a:pt x="8846566" y="0"/>
                  </a:lnTo>
                  <a:lnTo>
                    <a:pt x="8870995" y="4927"/>
                  </a:lnTo>
                  <a:lnTo>
                    <a:pt x="8890936" y="18367"/>
                  </a:lnTo>
                  <a:lnTo>
                    <a:pt x="8904376" y="38308"/>
                  </a:lnTo>
                  <a:lnTo>
                    <a:pt x="8909304" y="62737"/>
                  </a:lnTo>
                  <a:lnTo>
                    <a:pt x="8909304" y="313690"/>
                  </a:lnTo>
                  <a:lnTo>
                    <a:pt x="8904376" y="338119"/>
                  </a:lnTo>
                  <a:lnTo>
                    <a:pt x="8890936" y="358060"/>
                  </a:lnTo>
                  <a:lnTo>
                    <a:pt x="8870995" y="371500"/>
                  </a:lnTo>
                  <a:lnTo>
                    <a:pt x="8846566" y="376428"/>
                  </a:lnTo>
                  <a:lnTo>
                    <a:pt x="62738" y="376428"/>
                  </a:lnTo>
                  <a:lnTo>
                    <a:pt x="38317" y="371500"/>
                  </a:lnTo>
                  <a:lnTo>
                    <a:pt x="18375" y="358060"/>
                  </a:lnTo>
                  <a:lnTo>
                    <a:pt x="4930" y="338119"/>
                  </a:lnTo>
                  <a:lnTo>
                    <a:pt x="0" y="313690"/>
                  </a:lnTo>
                  <a:lnTo>
                    <a:pt x="0" y="627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71" y="5143499"/>
              <a:ext cx="758952" cy="46481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59512" y="1280922"/>
            <a:ext cx="8641080" cy="4893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presentar</a:t>
            </a:r>
            <a:r>
              <a:rPr sz="16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años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antigüedad ≥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meses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Pueden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votar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&gt;16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años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antigüedad mín.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1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mes</a:t>
            </a:r>
            <a:endParaRPr sz="1600">
              <a:latin typeface="Calibri"/>
              <a:cs typeface="Calibri"/>
            </a:endParaRPr>
          </a:p>
          <a:p>
            <a:pPr marL="21590">
              <a:lnSpc>
                <a:spcPts val="1835"/>
              </a:lnSpc>
              <a:spcBef>
                <a:spcPts val="144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Mesa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electoral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Presidente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antiguo+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vocales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(el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joven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mayor)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Mesa</a:t>
            </a:r>
            <a:endParaRPr sz="1600">
              <a:latin typeface="Calibri"/>
              <a:cs typeface="Calibri"/>
            </a:endParaRPr>
          </a:p>
          <a:p>
            <a:pPr marL="21590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electoral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46355">
              <a:lnSpc>
                <a:spcPct val="100000"/>
              </a:lnSpc>
              <a:spcBef>
                <a:spcPts val="12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Comité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≥50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existe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comité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forman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colegios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electorales</a:t>
            </a:r>
            <a:endParaRPr sz="1600">
              <a:latin typeface="Calibri"/>
              <a:cs typeface="Calibri"/>
            </a:endParaRPr>
          </a:p>
          <a:p>
            <a:pPr marL="154305" indent="-108585">
              <a:lnSpc>
                <a:spcPct val="100000"/>
              </a:lnSpc>
              <a:spcBef>
                <a:spcPts val="515"/>
              </a:spcBef>
              <a:buChar char="-"/>
              <a:tabLst>
                <a:tab pos="1549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Uno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técnicos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administrativos</a:t>
            </a:r>
            <a:endParaRPr sz="1600">
              <a:latin typeface="Calibri"/>
              <a:cs typeface="Calibri"/>
            </a:endParaRPr>
          </a:p>
          <a:p>
            <a:pPr marL="154305" indent="-108585">
              <a:lnSpc>
                <a:spcPct val="100000"/>
              </a:lnSpc>
              <a:spcBef>
                <a:spcPts val="530"/>
              </a:spcBef>
              <a:buChar char="-"/>
              <a:tabLst>
                <a:tab pos="154940" algn="l"/>
              </a:tabLst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Otro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operarios,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cualificados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cualificados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22860" marR="5080">
              <a:lnSpc>
                <a:spcPts val="175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600" spc="-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&lt;50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eligen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solo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colegio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electoral</a:t>
            </a:r>
            <a:endParaRPr sz="16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138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Listas</a:t>
            </a:r>
            <a:r>
              <a:rPr sz="1600" spc="-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comité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sistema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lista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cerrada</a:t>
            </a:r>
            <a:endParaRPr sz="16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51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hay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lista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ordenada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rellenar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casillas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Votos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Menos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del 5%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votos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 obtienen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representantes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R="720725" algn="ctr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Para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candidatura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independiente </a:t>
            </a:r>
            <a:r>
              <a:rPr sz="1600" spc="-5" dirty="0">
                <a:latin typeface="Calibri"/>
                <a:cs typeface="Calibri"/>
              </a:rPr>
              <a:t>hace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entregar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firmas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triple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puestos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  <a:p>
            <a:pPr marR="71374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desean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ocupar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483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</a:t>
            </a:r>
            <a:r>
              <a:rPr sz="3200" spc="-20" dirty="0"/>
              <a:t> </a:t>
            </a:r>
            <a:r>
              <a:rPr sz="3200" dirty="0"/>
              <a:t>La</a:t>
            </a:r>
            <a:r>
              <a:rPr sz="3200" spc="-5" dirty="0"/>
              <a:t> </a:t>
            </a:r>
            <a:r>
              <a:rPr sz="3200" spc="-15" dirty="0"/>
              <a:t>representación</a:t>
            </a:r>
            <a:r>
              <a:rPr sz="3200" spc="-50" dirty="0"/>
              <a:t> </a:t>
            </a:r>
            <a:r>
              <a:rPr sz="3200" spc="-5" dirty="0"/>
              <a:t>unitaria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063" y="716280"/>
            <a:ext cx="6170930" cy="5268595"/>
            <a:chOff x="131063" y="716280"/>
            <a:chExt cx="6170930" cy="5268595"/>
          </a:xfrm>
        </p:grpSpPr>
        <p:sp>
          <p:nvSpPr>
            <p:cNvPr id="8" name="object 8"/>
            <p:cNvSpPr/>
            <p:nvPr/>
          </p:nvSpPr>
          <p:spPr>
            <a:xfrm>
              <a:off x="144017" y="2227326"/>
              <a:ext cx="2964180" cy="2426335"/>
            </a:xfrm>
            <a:custGeom>
              <a:avLst/>
              <a:gdLst/>
              <a:ahLst/>
              <a:cxnLst/>
              <a:rect l="l" t="t" r="r" b="b"/>
              <a:pathLst>
                <a:path w="2964180" h="2426335">
                  <a:moveTo>
                    <a:pt x="2271014" y="0"/>
                  </a:moveTo>
                  <a:lnTo>
                    <a:pt x="693166" y="0"/>
                  </a:lnTo>
                  <a:lnTo>
                    <a:pt x="0" y="1213103"/>
                  </a:lnTo>
                  <a:lnTo>
                    <a:pt x="693166" y="2426208"/>
                  </a:lnTo>
                  <a:lnTo>
                    <a:pt x="2271014" y="2426208"/>
                  </a:lnTo>
                  <a:lnTo>
                    <a:pt x="2964180" y="1213103"/>
                  </a:lnTo>
                  <a:lnTo>
                    <a:pt x="22710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017" y="2227326"/>
              <a:ext cx="2964180" cy="2426335"/>
            </a:xfrm>
            <a:custGeom>
              <a:avLst/>
              <a:gdLst/>
              <a:ahLst/>
              <a:cxnLst/>
              <a:rect l="l" t="t" r="r" b="b"/>
              <a:pathLst>
                <a:path w="2964180" h="2426335">
                  <a:moveTo>
                    <a:pt x="0" y="1213103"/>
                  </a:moveTo>
                  <a:lnTo>
                    <a:pt x="693166" y="0"/>
                  </a:lnTo>
                  <a:lnTo>
                    <a:pt x="2271014" y="0"/>
                  </a:lnTo>
                  <a:lnTo>
                    <a:pt x="2964180" y="1213103"/>
                  </a:lnTo>
                  <a:lnTo>
                    <a:pt x="2271014" y="2426208"/>
                  </a:lnTo>
                  <a:lnTo>
                    <a:pt x="693166" y="2426208"/>
                  </a:lnTo>
                  <a:lnTo>
                    <a:pt x="0" y="12131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327" y="3113531"/>
              <a:ext cx="1833372" cy="533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6643" y="3120771"/>
              <a:ext cx="1797050" cy="17145"/>
            </a:xfrm>
            <a:custGeom>
              <a:avLst/>
              <a:gdLst/>
              <a:ahLst/>
              <a:cxnLst/>
              <a:rect l="l" t="t" r="r" b="b"/>
              <a:pathLst>
                <a:path w="1797050" h="17144">
                  <a:moveTo>
                    <a:pt x="1796846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96846" y="16763"/>
                  </a:lnTo>
                  <a:lnTo>
                    <a:pt x="1796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" y="2764536"/>
              <a:ext cx="2202180" cy="580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975" y="3393947"/>
              <a:ext cx="1370076" cy="533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8291" y="3401187"/>
              <a:ext cx="1334135" cy="17145"/>
            </a:xfrm>
            <a:custGeom>
              <a:avLst/>
              <a:gdLst/>
              <a:ahLst/>
              <a:cxnLst/>
              <a:rect l="l" t="t" r="r" b="b"/>
              <a:pathLst>
                <a:path w="1334135" h="17145">
                  <a:moveTo>
                    <a:pt x="133355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333550" y="16763"/>
                  </a:lnTo>
                  <a:lnTo>
                    <a:pt x="1333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527" y="3044952"/>
              <a:ext cx="1738884" cy="5806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375" y="3672840"/>
              <a:ext cx="1066800" cy="533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927" y="3323844"/>
              <a:ext cx="1434084" cy="5806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547" y="3602736"/>
              <a:ext cx="1360931" cy="580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996" y="3951731"/>
              <a:ext cx="1050036" cy="533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99687" y="2609087"/>
              <a:ext cx="1313815" cy="1132840"/>
            </a:xfrm>
            <a:custGeom>
              <a:avLst/>
              <a:gdLst/>
              <a:ahLst/>
              <a:cxnLst/>
              <a:rect l="l" t="t" r="r" b="b"/>
              <a:pathLst>
                <a:path w="1313814" h="1132839">
                  <a:moveTo>
                    <a:pt x="986409" y="0"/>
                  </a:moveTo>
                  <a:lnTo>
                    <a:pt x="327278" y="0"/>
                  </a:lnTo>
                  <a:lnTo>
                    <a:pt x="0" y="566165"/>
                  </a:lnTo>
                  <a:lnTo>
                    <a:pt x="327278" y="1132332"/>
                  </a:lnTo>
                  <a:lnTo>
                    <a:pt x="986409" y="1132332"/>
                  </a:lnTo>
                  <a:lnTo>
                    <a:pt x="1313688" y="566165"/>
                  </a:lnTo>
                  <a:lnTo>
                    <a:pt x="98640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609" y="729234"/>
              <a:ext cx="4075429" cy="2741930"/>
            </a:xfrm>
            <a:custGeom>
              <a:avLst/>
              <a:gdLst/>
              <a:ahLst/>
              <a:cxnLst/>
              <a:rect l="l" t="t" r="r" b="b"/>
              <a:pathLst>
                <a:path w="4075429" h="2741929">
                  <a:moveTo>
                    <a:pt x="3291840" y="0"/>
                  </a:moveTo>
                  <a:lnTo>
                    <a:pt x="783335" y="0"/>
                  </a:lnTo>
                  <a:lnTo>
                    <a:pt x="0" y="1370838"/>
                  </a:lnTo>
                  <a:lnTo>
                    <a:pt x="783335" y="2741676"/>
                  </a:lnTo>
                  <a:lnTo>
                    <a:pt x="3291840" y="2741676"/>
                  </a:lnTo>
                  <a:lnTo>
                    <a:pt x="4075176" y="1370838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3609" y="729234"/>
              <a:ext cx="4075429" cy="2741930"/>
            </a:xfrm>
            <a:custGeom>
              <a:avLst/>
              <a:gdLst/>
              <a:ahLst/>
              <a:cxnLst/>
              <a:rect l="l" t="t" r="r" b="b"/>
              <a:pathLst>
                <a:path w="4075429" h="2741929">
                  <a:moveTo>
                    <a:pt x="0" y="1370838"/>
                  </a:moveTo>
                  <a:lnTo>
                    <a:pt x="783335" y="0"/>
                  </a:lnTo>
                  <a:lnTo>
                    <a:pt x="3291840" y="0"/>
                  </a:lnTo>
                  <a:lnTo>
                    <a:pt x="4075176" y="1370838"/>
                  </a:lnTo>
                  <a:lnTo>
                    <a:pt x="3291840" y="2741676"/>
                  </a:lnTo>
                  <a:lnTo>
                    <a:pt x="783335" y="2741676"/>
                  </a:lnTo>
                  <a:lnTo>
                    <a:pt x="0" y="1370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3609" y="3646169"/>
              <a:ext cx="4075429" cy="2326005"/>
            </a:xfrm>
            <a:custGeom>
              <a:avLst/>
              <a:gdLst/>
              <a:ahLst/>
              <a:cxnLst/>
              <a:rect l="l" t="t" r="r" b="b"/>
              <a:pathLst>
                <a:path w="4075429" h="2326004">
                  <a:moveTo>
                    <a:pt x="3410712" y="0"/>
                  </a:moveTo>
                  <a:lnTo>
                    <a:pt x="664463" y="0"/>
                  </a:lnTo>
                  <a:lnTo>
                    <a:pt x="0" y="1162811"/>
                  </a:lnTo>
                  <a:lnTo>
                    <a:pt x="664463" y="2325623"/>
                  </a:lnTo>
                  <a:lnTo>
                    <a:pt x="3410712" y="2325623"/>
                  </a:lnTo>
                  <a:lnTo>
                    <a:pt x="4075176" y="1162811"/>
                  </a:lnTo>
                  <a:lnTo>
                    <a:pt x="34107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3609" y="3646169"/>
              <a:ext cx="4075429" cy="2326005"/>
            </a:xfrm>
            <a:custGeom>
              <a:avLst/>
              <a:gdLst/>
              <a:ahLst/>
              <a:cxnLst/>
              <a:rect l="l" t="t" r="r" b="b"/>
              <a:pathLst>
                <a:path w="4075429" h="2326004">
                  <a:moveTo>
                    <a:pt x="0" y="1162811"/>
                  </a:moveTo>
                  <a:lnTo>
                    <a:pt x="664463" y="0"/>
                  </a:lnTo>
                  <a:lnTo>
                    <a:pt x="3410712" y="0"/>
                  </a:lnTo>
                  <a:lnTo>
                    <a:pt x="4075176" y="1162811"/>
                  </a:lnTo>
                  <a:lnTo>
                    <a:pt x="3410712" y="2325623"/>
                  </a:lnTo>
                  <a:lnTo>
                    <a:pt x="664463" y="2325623"/>
                  </a:lnTo>
                  <a:lnTo>
                    <a:pt x="0" y="11628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3943" y="1187348"/>
            <a:ext cx="4928235" cy="42652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145665" algn="ctr">
              <a:lnSpc>
                <a:spcPct val="100000"/>
              </a:lnSpc>
              <a:spcBef>
                <a:spcPts val="615"/>
              </a:spcBef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Delegados</a:t>
            </a:r>
            <a:r>
              <a:rPr sz="16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600" b="1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personal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308860" indent="-167005">
              <a:lnSpc>
                <a:spcPct val="100000"/>
              </a:lnSpc>
              <a:spcBef>
                <a:spcPts val="515"/>
              </a:spcBef>
              <a:buChar char="-"/>
              <a:tabLst>
                <a:tab pos="230949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centros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&lt;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2269490" indent="-123189">
              <a:lnSpc>
                <a:spcPts val="1835"/>
              </a:lnSpc>
              <a:spcBef>
                <a:spcPts val="530"/>
              </a:spcBef>
              <a:buChar char="-"/>
              <a:tabLst>
                <a:tab pos="2270125" algn="l"/>
              </a:tabLst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Centros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6-10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  <a:p>
            <a:pPr marL="2145030" algn="ctr">
              <a:lnSpc>
                <a:spcPts val="1835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voluntario</a:t>
            </a:r>
            <a:endParaRPr sz="1600">
              <a:latin typeface="Calibri"/>
              <a:cs typeface="Calibri"/>
            </a:endParaRPr>
          </a:p>
          <a:p>
            <a:pPr marL="2344420" lvl="1" indent="-200025">
              <a:lnSpc>
                <a:spcPts val="1839"/>
              </a:lnSpc>
              <a:spcBef>
                <a:spcPts val="515"/>
              </a:spcBef>
              <a:buChar char="-"/>
              <a:tabLst>
                <a:tab pos="2345055" algn="l"/>
              </a:tabLst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Centros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11-49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  <a:p>
            <a:pPr marL="2145030" algn="ctr">
              <a:lnSpc>
                <a:spcPts val="165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obligatorio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1-3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endParaRPr sz="1600">
              <a:latin typeface="Calibri"/>
              <a:cs typeface="Calibri"/>
            </a:endParaRPr>
          </a:p>
          <a:p>
            <a:pPr marL="12700" marR="3109595" algn="ctr">
              <a:lnSpc>
                <a:spcPct val="91700"/>
              </a:lnSpc>
              <a:spcBef>
                <a:spcPts val="15"/>
              </a:spcBef>
            </a:pP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b="1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2000" b="1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i="1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personal y </a:t>
            </a:r>
            <a:r>
              <a:rPr sz="2000" b="1" i="1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comité </a:t>
            </a:r>
            <a:r>
              <a:rPr sz="20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 </a:t>
            </a:r>
            <a:r>
              <a:rPr sz="20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empresas</a:t>
            </a:r>
            <a:endParaRPr sz="2000">
              <a:latin typeface="Calibri"/>
              <a:cs typeface="Calibri"/>
            </a:endParaRPr>
          </a:p>
          <a:p>
            <a:pPr marL="2144395" algn="ctr">
              <a:lnSpc>
                <a:spcPct val="100000"/>
              </a:lnSpc>
              <a:spcBef>
                <a:spcPts val="1165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Comité</a:t>
            </a:r>
            <a:r>
              <a:rPr sz="1600" b="1" i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600" b="1" i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empresa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299970" marR="146685" lvl="2">
              <a:lnSpc>
                <a:spcPts val="1770"/>
              </a:lnSpc>
              <a:spcBef>
                <a:spcPts val="700"/>
              </a:spcBef>
              <a:buChar char="-"/>
              <a:tabLst>
                <a:tab pos="240919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Obligatorio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 los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centros de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≥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2254250" marR="102870" lvl="2">
              <a:lnSpc>
                <a:spcPts val="1750"/>
              </a:lnSpc>
              <a:spcBef>
                <a:spcPts val="680"/>
              </a:spcBef>
              <a:buChar char="-"/>
              <a:tabLst>
                <a:tab pos="236347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Ejerce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sus funciones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forma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colegiada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49847" y="830325"/>
          <a:ext cx="290576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Delegados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trbjs.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delegado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11-30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trbjs.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delegado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trbjs.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delegados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149847" y="2486532"/>
          <a:ext cx="2845435" cy="352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Comité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empresa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Trbjs.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Miembros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50-100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101-250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251-500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501-750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751-1000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&gt;1000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cada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fracción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(máx.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75)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483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</a:t>
            </a:r>
            <a:r>
              <a:rPr sz="3200" spc="-20" dirty="0"/>
              <a:t> </a:t>
            </a:r>
            <a:r>
              <a:rPr sz="3200" dirty="0"/>
              <a:t>La</a:t>
            </a:r>
            <a:r>
              <a:rPr sz="3200" spc="-5" dirty="0"/>
              <a:t> </a:t>
            </a:r>
            <a:r>
              <a:rPr sz="3200" spc="-15" dirty="0"/>
              <a:t>representación</a:t>
            </a:r>
            <a:r>
              <a:rPr sz="3200" spc="-50" dirty="0"/>
              <a:t> </a:t>
            </a:r>
            <a:r>
              <a:rPr sz="3200" spc="-5" dirty="0"/>
              <a:t>unitaria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9800" y="1328927"/>
            <a:ext cx="6768465" cy="4201795"/>
            <a:chOff x="2209800" y="1328927"/>
            <a:chExt cx="6768465" cy="4201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1328927"/>
              <a:ext cx="6768083" cy="420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9336" y="2051304"/>
              <a:ext cx="1760219" cy="495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348483"/>
              <a:ext cx="1496568" cy="47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9336" y="3092195"/>
              <a:ext cx="2055876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0400" y="3389376"/>
              <a:ext cx="1792224" cy="472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9336" y="3895344"/>
              <a:ext cx="2816352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0400" y="4192523"/>
              <a:ext cx="2552700" cy="472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95573" y="2101672"/>
            <a:ext cx="4796155" cy="2604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48895">
              <a:lnSpc>
                <a:spcPct val="91400"/>
              </a:lnSpc>
              <a:spcBef>
                <a:spcPts val="280"/>
              </a:spcBef>
            </a:pPr>
            <a:r>
              <a:rPr sz="17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Comité </a:t>
            </a:r>
            <a:r>
              <a:rPr sz="17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conjunto</a:t>
            </a:r>
            <a:r>
              <a:rPr sz="1700" spc="-10" dirty="0">
                <a:latin typeface="Wingdings"/>
                <a:cs typeface="Wingdings"/>
              </a:rPr>
              <a:t>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Calibri"/>
                <a:cs typeface="Calibri"/>
              </a:rPr>
              <a:t>en </a:t>
            </a:r>
            <a:r>
              <a:rPr sz="1700" b="1" spc="-10" dirty="0">
                <a:latin typeface="Calibri"/>
                <a:cs typeface="Calibri"/>
              </a:rPr>
              <a:t>centros </a:t>
            </a:r>
            <a:r>
              <a:rPr sz="1700" b="1" dirty="0">
                <a:latin typeface="Calibri"/>
                <a:cs typeface="Calibri"/>
              </a:rPr>
              <a:t>de </a:t>
            </a:r>
            <a:r>
              <a:rPr sz="1700" b="1" spc="-10" dirty="0">
                <a:latin typeface="Calibri"/>
                <a:cs typeface="Calibri"/>
              </a:rPr>
              <a:t>trabajo </a:t>
            </a:r>
            <a:r>
              <a:rPr sz="1700" b="1" spc="-5" dirty="0">
                <a:latin typeface="Calibri"/>
                <a:cs typeface="Calibri"/>
              </a:rPr>
              <a:t>de </a:t>
            </a:r>
            <a:r>
              <a:rPr sz="1700" b="1" dirty="0">
                <a:latin typeface="Calibri"/>
                <a:cs typeface="Calibri"/>
              </a:rPr>
              <a:t>misma 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provincia </a:t>
            </a:r>
            <a:r>
              <a:rPr sz="1700" b="1" dirty="0">
                <a:latin typeface="Calibri"/>
                <a:cs typeface="Calibri"/>
              </a:rPr>
              <a:t>o </a:t>
            </a:r>
            <a:r>
              <a:rPr sz="1700" b="1" spc="-10" dirty="0">
                <a:latin typeface="Calibri"/>
                <a:cs typeface="Calibri"/>
              </a:rPr>
              <a:t>distinta cuyos </a:t>
            </a:r>
            <a:r>
              <a:rPr sz="1700" b="1" spc="-5" dirty="0">
                <a:latin typeface="Calibri"/>
                <a:cs typeface="Calibri"/>
              </a:rPr>
              <a:t>municipios </a:t>
            </a:r>
            <a:r>
              <a:rPr sz="1700" b="1" dirty="0">
                <a:latin typeface="Calibri"/>
                <a:cs typeface="Calibri"/>
              </a:rPr>
              <a:t>sean </a:t>
            </a:r>
            <a:r>
              <a:rPr sz="1700" b="1" spc="-5" dirty="0">
                <a:latin typeface="Calibri"/>
                <a:cs typeface="Calibri"/>
              </a:rPr>
              <a:t>limítrofes,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si </a:t>
            </a:r>
            <a:r>
              <a:rPr sz="1700" b="1" spc="-5" dirty="0">
                <a:latin typeface="Calibri"/>
                <a:cs typeface="Calibri"/>
              </a:rPr>
              <a:t>cada uno </a:t>
            </a:r>
            <a:r>
              <a:rPr sz="1700" b="1" dirty="0">
                <a:latin typeface="Calibri"/>
                <a:cs typeface="Calibri"/>
              </a:rPr>
              <a:t>&lt; de</a:t>
            </a:r>
            <a:r>
              <a:rPr sz="1700" b="1" spc="38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50 </a:t>
            </a:r>
            <a:r>
              <a:rPr sz="1700" b="1" spc="-10" dirty="0">
                <a:latin typeface="Calibri"/>
                <a:cs typeface="Calibri"/>
              </a:rPr>
              <a:t>trabajadores </a:t>
            </a:r>
            <a:r>
              <a:rPr sz="1700" b="1" dirty="0">
                <a:latin typeface="Calibri"/>
                <a:cs typeface="Calibri"/>
              </a:rPr>
              <a:t>y sumándolos 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llegan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 </a:t>
            </a:r>
            <a:r>
              <a:rPr sz="1700" b="1" spc="-5" dirty="0">
                <a:latin typeface="Calibri"/>
                <a:cs typeface="Calibri"/>
              </a:rPr>
              <a:t>esa</a:t>
            </a:r>
            <a:r>
              <a:rPr sz="1700" b="1" spc="-10" dirty="0">
                <a:latin typeface="Calibri"/>
                <a:cs typeface="Calibri"/>
              </a:rPr>
              <a:t> cifra.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91500"/>
              </a:lnSpc>
              <a:spcBef>
                <a:spcPts val="740"/>
              </a:spcBef>
            </a:pPr>
            <a:r>
              <a:rPr sz="17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Comité intercentros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necesita pacto en </a:t>
            </a:r>
            <a:r>
              <a:rPr sz="1700" b="1" spc="-10" dirty="0">
                <a:latin typeface="Calibri"/>
                <a:cs typeface="Calibri"/>
              </a:rPr>
              <a:t>convenios </a:t>
            </a:r>
            <a:r>
              <a:rPr sz="1700" b="1" spc="-5" dirty="0">
                <a:latin typeface="Calibri"/>
                <a:cs typeface="Calibri"/>
              </a:rPr>
              <a:t> colectivos, cuando </a:t>
            </a:r>
            <a:r>
              <a:rPr sz="1700" b="1" spc="-10" dirty="0">
                <a:latin typeface="Calibri"/>
                <a:cs typeface="Calibri"/>
              </a:rPr>
              <a:t>existan </a:t>
            </a:r>
            <a:r>
              <a:rPr sz="1700" b="1" spc="-5" dirty="0">
                <a:latin typeface="Calibri"/>
                <a:cs typeface="Calibri"/>
              </a:rPr>
              <a:t>varios </a:t>
            </a:r>
            <a:r>
              <a:rPr sz="1700" b="1" spc="-10" dirty="0">
                <a:latin typeface="Calibri"/>
                <a:cs typeface="Calibri"/>
              </a:rPr>
              <a:t>comités </a:t>
            </a:r>
            <a:r>
              <a:rPr sz="1700" b="1" dirty="0">
                <a:latin typeface="Calibri"/>
                <a:cs typeface="Calibri"/>
              </a:rPr>
              <a:t>de </a:t>
            </a:r>
            <a:r>
              <a:rPr sz="1700" b="1" spc="-10" dirty="0">
                <a:latin typeface="Calibri"/>
                <a:cs typeface="Calibri"/>
              </a:rPr>
              <a:t>empresa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se </a:t>
            </a:r>
            <a:r>
              <a:rPr sz="1700" b="1" spc="-15" dirty="0">
                <a:latin typeface="Calibri"/>
                <a:cs typeface="Calibri"/>
              </a:rPr>
              <a:t>cree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uno </a:t>
            </a:r>
            <a:r>
              <a:rPr sz="1700" b="1" spc="-15" dirty="0">
                <a:latin typeface="Calibri"/>
                <a:cs typeface="Calibri"/>
              </a:rPr>
              <a:t>intercentros.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Máx. </a:t>
            </a:r>
            <a:r>
              <a:rPr sz="1700" b="1" dirty="0">
                <a:latin typeface="Calibri"/>
                <a:cs typeface="Calibri"/>
              </a:rPr>
              <a:t>13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miembros.</a:t>
            </a:r>
            <a:endParaRPr sz="1700">
              <a:latin typeface="Calibri"/>
              <a:cs typeface="Calibri"/>
            </a:endParaRPr>
          </a:p>
          <a:p>
            <a:pPr marL="12700" marR="36195">
              <a:lnSpc>
                <a:spcPct val="91500"/>
              </a:lnSpc>
              <a:spcBef>
                <a:spcPts val="725"/>
              </a:spcBef>
            </a:pPr>
            <a:r>
              <a:rPr sz="17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Comité </a:t>
            </a:r>
            <a:r>
              <a:rPr sz="17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empresa europeo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creación </a:t>
            </a:r>
            <a:r>
              <a:rPr sz="1700" b="1" dirty="0">
                <a:latin typeface="Calibri"/>
                <a:cs typeface="Calibri"/>
              </a:rPr>
              <a:t>a </a:t>
            </a:r>
            <a:r>
              <a:rPr sz="1700" b="1" spc="-5" dirty="0">
                <a:latin typeface="Calibri"/>
                <a:cs typeface="Calibri"/>
              </a:rPr>
              <a:t>iniciativa </a:t>
            </a:r>
            <a:r>
              <a:rPr sz="1700" b="1" dirty="0">
                <a:latin typeface="Calibri"/>
                <a:cs typeface="Calibri"/>
              </a:rPr>
              <a:t> de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la </a:t>
            </a:r>
            <a:r>
              <a:rPr sz="1700" b="1" spc="-10" dirty="0">
                <a:latin typeface="Calibri"/>
                <a:cs typeface="Calibri"/>
              </a:rPr>
              <a:t>dirección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mín.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100 </a:t>
            </a:r>
            <a:r>
              <a:rPr sz="1700" b="1" spc="-10" dirty="0">
                <a:latin typeface="Calibri"/>
                <a:cs typeface="Calibri"/>
              </a:rPr>
              <a:t>trabajadores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en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centros </a:t>
            </a:r>
            <a:r>
              <a:rPr sz="1700" b="1" spc="-36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distintos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países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de la UE.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4112" y="2181305"/>
            <a:ext cx="3064510" cy="2405380"/>
            <a:chOff x="134112" y="2181305"/>
            <a:chExt cx="3064510" cy="2405380"/>
          </a:xfrm>
        </p:grpSpPr>
        <p:sp>
          <p:nvSpPr>
            <p:cNvPr id="17" name="object 17"/>
            <p:cNvSpPr/>
            <p:nvPr/>
          </p:nvSpPr>
          <p:spPr>
            <a:xfrm>
              <a:off x="312652" y="2194005"/>
              <a:ext cx="2873375" cy="2379980"/>
            </a:xfrm>
            <a:custGeom>
              <a:avLst/>
              <a:gdLst/>
              <a:ahLst/>
              <a:cxnLst/>
              <a:rect l="l" t="t" r="r" b="b"/>
              <a:pathLst>
                <a:path w="2873375" h="2379979">
                  <a:moveTo>
                    <a:pt x="1212212" y="0"/>
                  </a:moveTo>
                  <a:lnTo>
                    <a:pt x="1167641" y="0"/>
                  </a:lnTo>
                  <a:lnTo>
                    <a:pt x="1123095" y="1659"/>
                  </a:lnTo>
                  <a:lnTo>
                    <a:pt x="1078624" y="4977"/>
                  </a:lnTo>
                  <a:lnTo>
                    <a:pt x="1034279" y="9954"/>
                  </a:lnTo>
                  <a:lnTo>
                    <a:pt x="990110" y="16590"/>
                  </a:lnTo>
                  <a:lnTo>
                    <a:pt x="946167" y="24886"/>
                  </a:lnTo>
                  <a:lnTo>
                    <a:pt x="902501" y="34840"/>
                  </a:lnTo>
                  <a:lnTo>
                    <a:pt x="859162" y="46454"/>
                  </a:lnTo>
                  <a:lnTo>
                    <a:pt x="816200" y="59727"/>
                  </a:lnTo>
                  <a:lnTo>
                    <a:pt x="773665" y="74658"/>
                  </a:lnTo>
                  <a:lnTo>
                    <a:pt x="731608" y="91249"/>
                  </a:lnTo>
                  <a:lnTo>
                    <a:pt x="690079" y="109499"/>
                  </a:lnTo>
                  <a:lnTo>
                    <a:pt x="649128" y="129408"/>
                  </a:lnTo>
                  <a:lnTo>
                    <a:pt x="608806" y="150976"/>
                  </a:lnTo>
                  <a:lnTo>
                    <a:pt x="569162" y="174203"/>
                  </a:lnTo>
                  <a:lnTo>
                    <a:pt x="530247" y="199090"/>
                  </a:lnTo>
                  <a:lnTo>
                    <a:pt x="492112" y="225635"/>
                  </a:lnTo>
                  <a:lnTo>
                    <a:pt x="454806" y="253839"/>
                  </a:lnTo>
                  <a:lnTo>
                    <a:pt x="418380" y="283703"/>
                  </a:lnTo>
                  <a:lnTo>
                    <a:pt x="382884" y="315225"/>
                  </a:lnTo>
                  <a:lnTo>
                    <a:pt x="348369" y="348407"/>
                  </a:lnTo>
                  <a:lnTo>
                    <a:pt x="315191" y="382916"/>
                  </a:lnTo>
                  <a:lnTo>
                    <a:pt x="283672" y="418406"/>
                  </a:lnTo>
                  <a:lnTo>
                    <a:pt x="253812" y="454827"/>
                  </a:lnTo>
                  <a:lnTo>
                    <a:pt x="225610" y="492128"/>
                  </a:lnTo>
                  <a:lnTo>
                    <a:pt x="199068" y="530259"/>
                  </a:lnTo>
                  <a:lnTo>
                    <a:pt x="174184" y="569170"/>
                  </a:lnTo>
                  <a:lnTo>
                    <a:pt x="150960" y="608811"/>
                  </a:lnTo>
                  <a:lnTo>
                    <a:pt x="129394" y="649130"/>
                  </a:lnTo>
                  <a:lnTo>
                    <a:pt x="109487" y="690078"/>
                  </a:lnTo>
                  <a:lnTo>
                    <a:pt x="91239" y="731605"/>
                  </a:lnTo>
                  <a:lnTo>
                    <a:pt x="74650" y="773660"/>
                  </a:lnTo>
                  <a:lnTo>
                    <a:pt x="59720" y="816193"/>
                  </a:lnTo>
                  <a:lnTo>
                    <a:pt x="46449" y="859154"/>
                  </a:lnTo>
                  <a:lnTo>
                    <a:pt x="34836" y="902491"/>
                  </a:lnTo>
                  <a:lnTo>
                    <a:pt x="24883" y="946156"/>
                  </a:lnTo>
                  <a:lnTo>
                    <a:pt x="16589" y="990098"/>
                  </a:lnTo>
                  <a:lnTo>
                    <a:pt x="9953" y="1034265"/>
                  </a:lnTo>
                  <a:lnTo>
                    <a:pt x="4976" y="1078609"/>
                  </a:lnTo>
                  <a:lnTo>
                    <a:pt x="1658" y="1123079"/>
                  </a:lnTo>
                  <a:lnTo>
                    <a:pt x="0" y="1167624"/>
                  </a:lnTo>
                  <a:lnTo>
                    <a:pt x="0" y="1212194"/>
                  </a:lnTo>
                  <a:lnTo>
                    <a:pt x="1658" y="1256739"/>
                  </a:lnTo>
                  <a:lnTo>
                    <a:pt x="4976" y="1301209"/>
                  </a:lnTo>
                  <a:lnTo>
                    <a:pt x="9953" y="1345553"/>
                  </a:lnTo>
                  <a:lnTo>
                    <a:pt x="16589" y="1389721"/>
                  </a:lnTo>
                  <a:lnTo>
                    <a:pt x="24883" y="1433662"/>
                  </a:lnTo>
                  <a:lnTo>
                    <a:pt x="34836" y="1477327"/>
                  </a:lnTo>
                  <a:lnTo>
                    <a:pt x="46449" y="1520665"/>
                  </a:lnTo>
                  <a:lnTo>
                    <a:pt x="59720" y="1563625"/>
                  </a:lnTo>
                  <a:lnTo>
                    <a:pt x="74650" y="1606158"/>
                  </a:lnTo>
                  <a:lnTo>
                    <a:pt x="91239" y="1648213"/>
                  </a:lnTo>
                  <a:lnTo>
                    <a:pt x="109487" y="1689740"/>
                  </a:lnTo>
                  <a:lnTo>
                    <a:pt x="129394" y="1730688"/>
                  </a:lnTo>
                  <a:lnTo>
                    <a:pt x="150960" y="1771008"/>
                  </a:lnTo>
                  <a:lnTo>
                    <a:pt x="174184" y="1810648"/>
                  </a:lnTo>
                  <a:lnTo>
                    <a:pt x="199068" y="1849559"/>
                  </a:lnTo>
                  <a:lnTo>
                    <a:pt x="225610" y="1887690"/>
                  </a:lnTo>
                  <a:lnTo>
                    <a:pt x="253812" y="1924991"/>
                  </a:lnTo>
                  <a:lnTo>
                    <a:pt x="283672" y="1961412"/>
                  </a:lnTo>
                  <a:lnTo>
                    <a:pt x="315191" y="1996902"/>
                  </a:lnTo>
                  <a:lnTo>
                    <a:pt x="348369" y="2031411"/>
                  </a:lnTo>
                  <a:lnTo>
                    <a:pt x="382884" y="2064593"/>
                  </a:lnTo>
                  <a:lnTo>
                    <a:pt x="418380" y="2096115"/>
                  </a:lnTo>
                  <a:lnTo>
                    <a:pt x="454806" y="2125979"/>
                  </a:lnTo>
                  <a:lnTo>
                    <a:pt x="492112" y="2154183"/>
                  </a:lnTo>
                  <a:lnTo>
                    <a:pt x="530247" y="2180729"/>
                  </a:lnTo>
                  <a:lnTo>
                    <a:pt x="569162" y="2205615"/>
                  </a:lnTo>
                  <a:lnTo>
                    <a:pt x="608806" y="2228842"/>
                  </a:lnTo>
                  <a:lnTo>
                    <a:pt x="649128" y="2250410"/>
                  </a:lnTo>
                  <a:lnTo>
                    <a:pt x="690079" y="2270319"/>
                  </a:lnTo>
                  <a:lnTo>
                    <a:pt x="731608" y="2288569"/>
                  </a:lnTo>
                  <a:lnTo>
                    <a:pt x="773665" y="2305160"/>
                  </a:lnTo>
                  <a:lnTo>
                    <a:pt x="816200" y="2320092"/>
                  </a:lnTo>
                  <a:lnTo>
                    <a:pt x="859162" y="2333364"/>
                  </a:lnTo>
                  <a:lnTo>
                    <a:pt x="902501" y="2344978"/>
                  </a:lnTo>
                  <a:lnTo>
                    <a:pt x="946167" y="2354932"/>
                  </a:lnTo>
                  <a:lnTo>
                    <a:pt x="990110" y="2363228"/>
                  </a:lnTo>
                  <a:lnTo>
                    <a:pt x="1034279" y="2369864"/>
                  </a:lnTo>
                  <a:lnTo>
                    <a:pt x="1078624" y="2374841"/>
                  </a:lnTo>
                  <a:lnTo>
                    <a:pt x="1123095" y="2378160"/>
                  </a:lnTo>
                  <a:lnTo>
                    <a:pt x="1167641" y="2379819"/>
                  </a:lnTo>
                  <a:lnTo>
                    <a:pt x="1212212" y="2379819"/>
                  </a:lnTo>
                  <a:lnTo>
                    <a:pt x="1256759" y="2378160"/>
                  </a:lnTo>
                  <a:lnTo>
                    <a:pt x="1301230" y="2374841"/>
                  </a:lnTo>
                  <a:lnTo>
                    <a:pt x="1345575" y="2369864"/>
                  </a:lnTo>
                  <a:lnTo>
                    <a:pt x="1389745" y="2363228"/>
                  </a:lnTo>
                  <a:lnTo>
                    <a:pt x="1433688" y="2354932"/>
                  </a:lnTo>
                  <a:lnTo>
                    <a:pt x="1477355" y="2344978"/>
                  </a:lnTo>
                  <a:lnTo>
                    <a:pt x="1520695" y="2333364"/>
                  </a:lnTo>
                  <a:lnTo>
                    <a:pt x="1563658" y="2320092"/>
                  </a:lnTo>
                  <a:lnTo>
                    <a:pt x="1606194" y="2305160"/>
                  </a:lnTo>
                  <a:lnTo>
                    <a:pt x="1648253" y="2288569"/>
                  </a:lnTo>
                  <a:lnTo>
                    <a:pt x="1689783" y="2270319"/>
                  </a:lnTo>
                  <a:lnTo>
                    <a:pt x="1730736" y="2250410"/>
                  </a:lnTo>
                  <a:lnTo>
                    <a:pt x="1771060" y="2228842"/>
                  </a:lnTo>
                  <a:lnTo>
                    <a:pt x="1810706" y="2205615"/>
                  </a:lnTo>
                  <a:lnTo>
                    <a:pt x="1849622" y="2180729"/>
                  </a:lnTo>
                  <a:lnTo>
                    <a:pt x="1887760" y="2154183"/>
                  </a:lnTo>
                  <a:lnTo>
                    <a:pt x="1925068" y="2125979"/>
                  </a:lnTo>
                  <a:lnTo>
                    <a:pt x="1961496" y="2096115"/>
                  </a:lnTo>
                  <a:lnTo>
                    <a:pt x="1996995" y="2064593"/>
                  </a:lnTo>
                  <a:lnTo>
                    <a:pt x="2031513" y="2031411"/>
                  </a:lnTo>
                  <a:lnTo>
                    <a:pt x="2873015" y="1189909"/>
                  </a:lnTo>
                  <a:lnTo>
                    <a:pt x="2031513" y="348407"/>
                  </a:lnTo>
                  <a:lnTo>
                    <a:pt x="1996995" y="315225"/>
                  </a:lnTo>
                  <a:lnTo>
                    <a:pt x="1961496" y="283703"/>
                  </a:lnTo>
                  <a:lnTo>
                    <a:pt x="1925068" y="253839"/>
                  </a:lnTo>
                  <a:lnTo>
                    <a:pt x="1887760" y="225635"/>
                  </a:lnTo>
                  <a:lnTo>
                    <a:pt x="1849622" y="199090"/>
                  </a:lnTo>
                  <a:lnTo>
                    <a:pt x="1810706" y="174203"/>
                  </a:lnTo>
                  <a:lnTo>
                    <a:pt x="1771060" y="150976"/>
                  </a:lnTo>
                  <a:lnTo>
                    <a:pt x="1730736" y="129408"/>
                  </a:lnTo>
                  <a:lnTo>
                    <a:pt x="1689783" y="109499"/>
                  </a:lnTo>
                  <a:lnTo>
                    <a:pt x="1648253" y="91249"/>
                  </a:lnTo>
                  <a:lnTo>
                    <a:pt x="1606194" y="74658"/>
                  </a:lnTo>
                  <a:lnTo>
                    <a:pt x="1563658" y="59727"/>
                  </a:lnTo>
                  <a:lnTo>
                    <a:pt x="1520695" y="46454"/>
                  </a:lnTo>
                  <a:lnTo>
                    <a:pt x="1477355" y="34840"/>
                  </a:lnTo>
                  <a:lnTo>
                    <a:pt x="1433688" y="24886"/>
                  </a:lnTo>
                  <a:lnTo>
                    <a:pt x="1389745" y="16590"/>
                  </a:lnTo>
                  <a:lnTo>
                    <a:pt x="1345575" y="9954"/>
                  </a:lnTo>
                  <a:lnTo>
                    <a:pt x="1301230" y="4977"/>
                  </a:lnTo>
                  <a:lnTo>
                    <a:pt x="1256759" y="1659"/>
                  </a:lnTo>
                  <a:lnTo>
                    <a:pt x="12122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652" y="2194005"/>
              <a:ext cx="2873375" cy="2379980"/>
            </a:xfrm>
            <a:custGeom>
              <a:avLst/>
              <a:gdLst/>
              <a:ahLst/>
              <a:cxnLst/>
              <a:rect l="l" t="t" r="r" b="b"/>
              <a:pathLst>
                <a:path w="2873375" h="2379979">
                  <a:moveTo>
                    <a:pt x="348369" y="348407"/>
                  </a:moveTo>
                  <a:lnTo>
                    <a:pt x="382884" y="315225"/>
                  </a:lnTo>
                  <a:lnTo>
                    <a:pt x="418380" y="283703"/>
                  </a:lnTo>
                  <a:lnTo>
                    <a:pt x="454806" y="253839"/>
                  </a:lnTo>
                  <a:lnTo>
                    <a:pt x="492112" y="225635"/>
                  </a:lnTo>
                  <a:lnTo>
                    <a:pt x="530247" y="199090"/>
                  </a:lnTo>
                  <a:lnTo>
                    <a:pt x="569162" y="174203"/>
                  </a:lnTo>
                  <a:lnTo>
                    <a:pt x="608806" y="150976"/>
                  </a:lnTo>
                  <a:lnTo>
                    <a:pt x="649128" y="129408"/>
                  </a:lnTo>
                  <a:lnTo>
                    <a:pt x="690079" y="109499"/>
                  </a:lnTo>
                  <a:lnTo>
                    <a:pt x="731608" y="91249"/>
                  </a:lnTo>
                  <a:lnTo>
                    <a:pt x="773665" y="74658"/>
                  </a:lnTo>
                  <a:lnTo>
                    <a:pt x="816200" y="59727"/>
                  </a:lnTo>
                  <a:lnTo>
                    <a:pt x="859162" y="46454"/>
                  </a:lnTo>
                  <a:lnTo>
                    <a:pt x="902501" y="34840"/>
                  </a:lnTo>
                  <a:lnTo>
                    <a:pt x="946167" y="24886"/>
                  </a:lnTo>
                  <a:lnTo>
                    <a:pt x="990110" y="16590"/>
                  </a:lnTo>
                  <a:lnTo>
                    <a:pt x="1034279" y="9954"/>
                  </a:lnTo>
                  <a:lnTo>
                    <a:pt x="1078624" y="4977"/>
                  </a:lnTo>
                  <a:lnTo>
                    <a:pt x="1123095" y="1659"/>
                  </a:lnTo>
                  <a:lnTo>
                    <a:pt x="1167641" y="0"/>
                  </a:lnTo>
                  <a:lnTo>
                    <a:pt x="1212212" y="0"/>
                  </a:lnTo>
                  <a:lnTo>
                    <a:pt x="1256759" y="1659"/>
                  </a:lnTo>
                  <a:lnTo>
                    <a:pt x="1301230" y="4977"/>
                  </a:lnTo>
                  <a:lnTo>
                    <a:pt x="1345575" y="9954"/>
                  </a:lnTo>
                  <a:lnTo>
                    <a:pt x="1389745" y="16590"/>
                  </a:lnTo>
                  <a:lnTo>
                    <a:pt x="1433688" y="24886"/>
                  </a:lnTo>
                  <a:lnTo>
                    <a:pt x="1477355" y="34840"/>
                  </a:lnTo>
                  <a:lnTo>
                    <a:pt x="1520695" y="46454"/>
                  </a:lnTo>
                  <a:lnTo>
                    <a:pt x="1563658" y="59727"/>
                  </a:lnTo>
                  <a:lnTo>
                    <a:pt x="1606194" y="74658"/>
                  </a:lnTo>
                  <a:lnTo>
                    <a:pt x="1648253" y="91249"/>
                  </a:lnTo>
                  <a:lnTo>
                    <a:pt x="1689783" y="109499"/>
                  </a:lnTo>
                  <a:lnTo>
                    <a:pt x="1730736" y="129408"/>
                  </a:lnTo>
                  <a:lnTo>
                    <a:pt x="1771060" y="150976"/>
                  </a:lnTo>
                  <a:lnTo>
                    <a:pt x="1810706" y="174203"/>
                  </a:lnTo>
                  <a:lnTo>
                    <a:pt x="1849622" y="199090"/>
                  </a:lnTo>
                  <a:lnTo>
                    <a:pt x="1887760" y="225635"/>
                  </a:lnTo>
                  <a:lnTo>
                    <a:pt x="1925068" y="253839"/>
                  </a:lnTo>
                  <a:lnTo>
                    <a:pt x="1961496" y="283703"/>
                  </a:lnTo>
                  <a:lnTo>
                    <a:pt x="1996995" y="315225"/>
                  </a:lnTo>
                  <a:lnTo>
                    <a:pt x="2031513" y="348407"/>
                  </a:lnTo>
                  <a:lnTo>
                    <a:pt x="2068105" y="384984"/>
                  </a:lnTo>
                  <a:lnTo>
                    <a:pt x="2104695" y="421562"/>
                  </a:lnTo>
                  <a:lnTo>
                    <a:pt x="2141285" y="458141"/>
                  </a:lnTo>
                  <a:lnTo>
                    <a:pt x="2177873" y="494722"/>
                  </a:lnTo>
                  <a:lnTo>
                    <a:pt x="2214460" y="531304"/>
                  </a:lnTo>
                  <a:lnTo>
                    <a:pt x="2251047" y="567887"/>
                  </a:lnTo>
                  <a:lnTo>
                    <a:pt x="2287633" y="604471"/>
                  </a:lnTo>
                  <a:lnTo>
                    <a:pt x="2324218" y="641056"/>
                  </a:lnTo>
                  <a:lnTo>
                    <a:pt x="2360803" y="677642"/>
                  </a:lnTo>
                  <a:lnTo>
                    <a:pt x="2397387" y="714229"/>
                  </a:lnTo>
                  <a:lnTo>
                    <a:pt x="2433972" y="750816"/>
                  </a:lnTo>
                  <a:lnTo>
                    <a:pt x="2470556" y="787405"/>
                  </a:lnTo>
                  <a:lnTo>
                    <a:pt x="2507140" y="823994"/>
                  </a:lnTo>
                  <a:lnTo>
                    <a:pt x="2543725" y="860584"/>
                  </a:lnTo>
                  <a:lnTo>
                    <a:pt x="2580310" y="897174"/>
                  </a:lnTo>
                  <a:lnTo>
                    <a:pt x="2616895" y="933765"/>
                  </a:lnTo>
                  <a:lnTo>
                    <a:pt x="2653481" y="970356"/>
                  </a:lnTo>
                  <a:lnTo>
                    <a:pt x="2690067" y="1006948"/>
                  </a:lnTo>
                  <a:lnTo>
                    <a:pt x="2726655" y="1043540"/>
                  </a:lnTo>
                  <a:lnTo>
                    <a:pt x="2763243" y="1080132"/>
                  </a:lnTo>
                  <a:lnTo>
                    <a:pt x="2799832" y="1116724"/>
                  </a:lnTo>
                  <a:lnTo>
                    <a:pt x="2836423" y="1153317"/>
                  </a:lnTo>
                  <a:lnTo>
                    <a:pt x="2873015" y="1189909"/>
                  </a:lnTo>
                  <a:lnTo>
                    <a:pt x="2836423" y="1226502"/>
                  </a:lnTo>
                  <a:lnTo>
                    <a:pt x="2799832" y="1263094"/>
                  </a:lnTo>
                  <a:lnTo>
                    <a:pt x="2763243" y="1299687"/>
                  </a:lnTo>
                  <a:lnTo>
                    <a:pt x="2726655" y="1336279"/>
                  </a:lnTo>
                  <a:lnTo>
                    <a:pt x="2690067" y="1372871"/>
                  </a:lnTo>
                  <a:lnTo>
                    <a:pt x="2653481" y="1409462"/>
                  </a:lnTo>
                  <a:lnTo>
                    <a:pt x="2616895" y="1446053"/>
                  </a:lnTo>
                  <a:lnTo>
                    <a:pt x="2580310" y="1482644"/>
                  </a:lnTo>
                  <a:lnTo>
                    <a:pt x="2543725" y="1519235"/>
                  </a:lnTo>
                  <a:lnTo>
                    <a:pt x="2507140" y="1555824"/>
                  </a:lnTo>
                  <a:lnTo>
                    <a:pt x="2470556" y="1592413"/>
                  </a:lnTo>
                  <a:lnTo>
                    <a:pt x="2433972" y="1629002"/>
                  </a:lnTo>
                  <a:lnTo>
                    <a:pt x="2397387" y="1665590"/>
                  </a:lnTo>
                  <a:lnTo>
                    <a:pt x="2360803" y="1702176"/>
                  </a:lnTo>
                  <a:lnTo>
                    <a:pt x="2324218" y="1738762"/>
                  </a:lnTo>
                  <a:lnTo>
                    <a:pt x="2287633" y="1775347"/>
                  </a:lnTo>
                  <a:lnTo>
                    <a:pt x="2251047" y="1811931"/>
                  </a:lnTo>
                  <a:lnTo>
                    <a:pt x="2214460" y="1848514"/>
                  </a:lnTo>
                  <a:lnTo>
                    <a:pt x="2177873" y="1885096"/>
                  </a:lnTo>
                  <a:lnTo>
                    <a:pt x="2141285" y="1921677"/>
                  </a:lnTo>
                  <a:lnTo>
                    <a:pt x="2104695" y="1958256"/>
                  </a:lnTo>
                  <a:lnTo>
                    <a:pt x="2068105" y="1994834"/>
                  </a:lnTo>
                  <a:lnTo>
                    <a:pt x="2031513" y="2031411"/>
                  </a:lnTo>
                  <a:lnTo>
                    <a:pt x="1996995" y="2064593"/>
                  </a:lnTo>
                  <a:lnTo>
                    <a:pt x="1961496" y="2096115"/>
                  </a:lnTo>
                  <a:lnTo>
                    <a:pt x="1925068" y="2125979"/>
                  </a:lnTo>
                  <a:lnTo>
                    <a:pt x="1887760" y="2154183"/>
                  </a:lnTo>
                  <a:lnTo>
                    <a:pt x="1849622" y="2180729"/>
                  </a:lnTo>
                  <a:lnTo>
                    <a:pt x="1810706" y="2205615"/>
                  </a:lnTo>
                  <a:lnTo>
                    <a:pt x="1771060" y="2228842"/>
                  </a:lnTo>
                  <a:lnTo>
                    <a:pt x="1730736" y="2250410"/>
                  </a:lnTo>
                  <a:lnTo>
                    <a:pt x="1689783" y="2270319"/>
                  </a:lnTo>
                  <a:lnTo>
                    <a:pt x="1648253" y="2288569"/>
                  </a:lnTo>
                  <a:lnTo>
                    <a:pt x="1606194" y="2305160"/>
                  </a:lnTo>
                  <a:lnTo>
                    <a:pt x="1563658" y="2320092"/>
                  </a:lnTo>
                  <a:lnTo>
                    <a:pt x="1520695" y="2333364"/>
                  </a:lnTo>
                  <a:lnTo>
                    <a:pt x="1477355" y="2344978"/>
                  </a:lnTo>
                  <a:lnTo>
                    <a:pt x="1433688" y="2354932"/>
                  </a:lnTo>
                  <a:lnTo>
                    <a:pt x="1389745" y="2363228"/>
                  </a:lnTo>
                  <a:lnTo>
                    <a:pt x="1345575" y="2369864"/>
                  </a:lnTo>
                  <a:lnTo>
                    <a:pt x="1301230" y="2374841"/>
                  </a:lnTo>
                  <a:lnTo>
                    <a:pt x="1256759" y="2378160"/>
                  </a:lnTo>
                  <a:lnTo>
                    <a:pt x="1212212" y="2379819"/>
                  </a:lnTo>
                  <a:lnTo>
                    <a:pt x="1167641" y="2379819"/>
                  </a:lnTo>
                  <a:lnTo>
                    <a:pt x="1123095" y="2378160"/>
                  </a:lnTo>
                  <a:lnTo>
                    <a:pt x="1078624" y="2374841"/>
                  </a:lnTo>
                  <a:lnTo>
                    <a:pt x="1034279" y="2369864"/>
                  </a:lnTo>
                  <a:lnTo>
                    <a:pt x="990110" y="2363228"/>
                  </a:lnTo>
                  <a:lnTo>
                    <a:pt x="946167" y="2354932"/>
                  </a:lnTo>
                  <a:lnTo>
                    <a:pt x="902501" y="2344978"/>
                  </a:lnTo>
                  <a:lnTo>
                    <a:pt x="859162" y="2333364"/>
                  </a:lnTo>
                  <a:lnTo>
                    <a:pt x="816200" y="2320092"/>
                  </a:lnTo>
                  <a:lnTo>
                    <a:pt x="773665" y="2305160"/>
                  </a:lnTo>
                  <a:lnTo>
                    <a:pt x="731608" y="2288569"/>
                  </a:lnTo>
                  <a:lnTo>
                    <a:pt x="690079" y="2270319"/>
                  </a:lnTo>
                  <a:lnTo>
                    <a:pt x="649128" y="2250410"/>
                  </a:lnTo>
                  <a:lnTo>
                    <a:pt x="608806" y="2228842"/>
                  </a:lnTo>
                  <a:lnTo>
                    <a:pt x="569162" y="2205615"/>
                  </a:lnTo>
                  <a:lnTo>
                    <a:pt x="530247" y="2180729"/>
                  </a:lnTo>
                  <a:lnTo>
                    <a:pt x="492112" y="2154183"/>
                  </a:lnTo>
                  <a:lnTo>
                    <a:pt x="454806" y="2125979"/>
                  </a:lnTo>
                  <a:lnTo>
                    <a:pt x="418380" y="2096115"/>
                  </a:lnTo>
                  <a:lnTo>
                    <a:pt x="382884" y="2064593"/>
                  </a:lnTo>
                  <a:lnTo>
                    <a:pt x="348369" y="2031411"/>
                  </a:lnTo>
                  <a:lnTo>
                    <a:pt x="315191" y="1996902"/>
                  </a:lnTo>
                  <a:lnTo>
                    <a:pt x="283672" y="1961412"/>
                  </a:lnTo>
                  <a:lnTo>
                    <a:pt x="253812" y="1924991"/>
                  </a:lnTo>
                  <a:lnTo>
                    <a:pt x="225610" y="1887690"/>
                  </a:lnTo>
                  <a:lnTo>
                    <a:pt x="199068" y="1849559"/>
                  </a:lnTo>
                  <a:lnTo>
                    <a:pt x="174184" y="1810648"/>
                  </a:lnTo>
                  <a:lnTo>
                    <a:pt x="150960" y="1771008"/>
                  </a:lnTo>
                  <a:lnTo>
                    <a:pt x="129394" y="1730688"/>
                  </a:lnTo>
                  <a:lnTo>
                    <a:pt x="109487" y="1689740"/>
                  </a:lnTo>
                  <a:lnTo>
                    <a:pt x="91239" y="1648213"/>
                  </a:lnTo>
                  <a:lnTo>
                    <a:pt x="74650" y="1606158"/>
                  </a:lnTo>
                  <a:lnTo>
                    <a:pt x="59720" y="1563625"/>
                  </a:lnTo>
                  <a:lnTo>
                    <a:pt x="46449" y="1520665"/>
                  </a:lnTo>
                  <a:lnTo>
                    <a:pt x="34836" y="1477327"/>
                  </a:lnTo>
                  <a:lnTo>
                    <a:pt x="24883" y="1433662"/>
                  </a:lnTo>
                  <a:lnTo>
                    <a:pt x="16589" y="1389721"/>
                  </a:lnTo>
                  <a:lnTo>
                    <a:pt x="9953" y="1345553"/>
                  </a:lnTo>
                  <a:lnTo>
                    <a:pt x="4976" y="1301209"/>
                  </a:lnTo>
                  <a:lnTo>
                    <a:pt x="1658" y="1256739"/>
                  </a:lnTo>
                  <a:lnTo>
                    <a:pt x="0" y="1212194"/>
                  </a:lnTo>
                  <a:lnTo>
                    <a:pt x="0" y="1167624"/>
                  </a:lnTo>
                  <a:lnTo>
                    <a:pt x="1658" y="1123079"/>
                  </a:lnTo>
                  <a:lnTo>
                    <a:pt x="4976" y="1078609"/>
                  </a:lnTo>
                  <a:lnTo>
                    <a:pt x="9953" y="1034265"/>
                  </a:lnTo>
                  <a:lnTo>
                    <a:pt x="16589" y="990098"/>
                  </a:lnTo>
                  <a:lnTo>
                    <a:pt x="24883" y="946156"/>
                  </a:lnTo>
                  <a:lnTo>
                    <a:pt x="34836" y="902491"/>
                  </a:lnTo>
                  <a:lnTo>
                    <a:pt x="46449" y="859154"/>
                  </a:lnTo>
                  <a:lnTo>
                    <a:pt x="59720" y="816193"/>
                  </a:lnTo>
                  <a:lnTo>
                    <a:pt x="74650" y="773660"/>
                  </a:lnTo>
                  <a:lnTo>
                    <a:pt x="91239" y="731605"/>
                  </a:lnTo>
                  <a:lnTo>
                    <a:pt x="109487" y="690078"/>
                  </a:lnTo>
                  <a:lnTo>
                    <a:pt x="129394" y="649130"/>
                  </a:lnTo>
                  <a:lnTo>
                    <a:pt x="150960" y="608811"/>
                  </a:lnTo>
                  <a:lnTo>
                    <a:pt x="174184" y="569170"/>
                  </a:lnTo>
                  <a:lnTo>
                    <a:pt x="199068" y="530259"/>
                  </a:lnTo>
                  <a:lnTo>
                    <a:pt x="225610" y="492128"/>
                  </a:lnTo>
                  <a:lnTo>
                    <a:pt x="253812" y="454827"/>
                  </a:lnTo>
                  <a:lnTo>
                    <a:pt x="283672" y="418406"/>
                  </a:lnTo>
                  <a:lnTo>
                    <a:pt x="315191" y="382916"/>
                  </a:lnTo>
                  <a:lnTo>
                    <a:pt x="348369" y="34840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066" y="2277618"/>
              <a:ext cx="2220595" cy="2222500"/>
            </a:xfrm>
            <a:custGeom>
              <a:avLst/>
              <a:gdLst/>
              <a:ahLst/>
              <a:cxnLst/>
              <a:rect l="l" t="t" r="r" b="b"/>
              <a:pathLst>
                <a:path w="2220595" h="2222500">
                  <a:moveTo>
                    <a:pt x="1110234" y="0"/>
                  </a:moveTo>
                  <a:lnTo>
                    <a:pt x="1062074" y="1026"/>
                  </a:lnTo>
                  <a:lnTo>
                    <a:pt x="1014438" y="4078"/>
                  </a:lnTo>
                  <a:lnTo>
                    <a:pt x="967368" y="9113"/>
                  </a:lnTo>
                  <a:lnTo>
                    <a:pt x="920905" y="16091"/>
                  </a:lnTo>
                  <a:lnTo>
                    <a:pt x="875091" y="24968"/>
                  </a:lnTo>
                  <a:lnTo>
                    <a:pt x="829968" y="35704"/>
                  </a:lnTo>
                  <a:lnTo>
                    <a:pt x="785578" y="48257"/>
                  </a:lnTo>
                  <a:lnTo>
                    <a:pt x="741961" y="62585"/>
                  </a:lnTo>
                  <a:lnTo>
                    <a:pt x="699160" y="78646"/>
                  </a:lnTo>
                  <a:lnTo>
                    <a:pt x="657217" y="96399"/>
                  </a:lnTo>
                  <a:lnTo>
                    <a:pt x="616172" y="115802"/>
                  </a:lnTo>
                  <a:lnTo>
                    <a:pt x="576068" y="136814"/>
                  </a:lnTo>
                  <a:lnTo>
                    <a:pt x="536947" y="159391"/>
                  </a:lnTo>
                  <a:lnTo>
                    <a:pt x="498849" y="183494"/>
                  </a:lnTo>
                  <a:lnTo>
                    <a:pt x="461817" y="209080"/>
                  </a:lnTo>
                  <a:lnTo>
                    <a:pt x="425892" y="236107"/>
                  </a:lnTo>
                  <a:lnTo>
                    <a:pt x="391117" y="264534"/>
                  </a:lnTo>
                  <a:lnTo>
                    <a:pt x="357531" y="294320"/>
                  </a:lnTo>
                  <a:lnTo>
                    <a:pt x="325178" y="325421"/>
                  </a:lnTo>
                  <a:lnTo>
                    <a:pt x="294099" y="357797"/>
                  </a:lnTo>
                  <a:lnTo>
                    <a:pt x="264336" y="391406"/>
                  </a:lnTo>
                  <a:lnTo>
                    <a:pt x="235929" y="426207"/>
                  </a:lnTo>
                  <a:lnTo>
                    <a:pt x="208922" y="462157"/>
                  </a:lnTo>
                  <a:lnTo>
                    <a:pt x="183355" y="499215"/>
                  </a:lnTo>
                  <a:lnTo>
                    <a:pt x="159270" y="537339"/>
                  </a:lnTo>
                  <a:lnTo>
                    <a:pt x="136709" y="576487"/>
                  </a:lnTo>
                  <a:lnTo>
                    <a:pt x="115713" y="616618"/>
                  </a:lnTo>
                  <a:lnTo>
                    <a:pt x="96325" y="657690"/>
                  </a:lnTo>
                  <a:lnTo>
                    <a:pt x="78586" y="699662"/>
                  </a:lnTo>
                  <a:lnTo>
                    <a:pt x="62537" y="742491"/>
                  </a:lnTo>
                  <a:lnTo>
                    <a:pt x="48220" y="786136"/>
                  </a:lnTo>
                  <a:lnTo>
                    <a:pt x="35676" y="830556"/>
                  </a:lnTo>
                  <a:lnTo>
                    <a:pt x="24949" y="875708"/>
                  </a:lnTo>
                  <a:lnTo>
                    <a:pt x="16078" y="921550"/>
                  </a:lnTo>
                  <a:lnTo>
                    <a:pt x="9106" y="968042"/>
                  </a:lnTo>
                  <a:lnTo>
                    <a:pt x="4075" y="1015141"/>
                  </a:lnTo>
                  <a:lnTo>
                    <a:pt x="1025" y="1062806"/>
                  </a:lnTo>
                  <a:lnTo>
                    <a:pt x="0" y="1110996"/>
                  </a:lnTo>
                  <a:lnTo>
                    <a:pt x="1025" y="1159185"/>
                  </a:lnTo>
                  <a:lnTo>
                    <a:pt x="4075" y="1206850"/>
                  </a:lnTo>
                  <a:lnTo>
                    <a:pt x="9106" y="1253949"/>
                  </a:lnTo>
                  <a:lnTo>
                    <a:pt x="16078" y="1300441"/>
                  </a:lnTo>
                  <a:lnTo>
                    <a:pt x="24949" y="1346283"/>
                  </a:lnTo>
                  <a:lnTo>
                    <a:pt x="35676" y="1391435"/>
                  </a:lnTo>
                  <a:lnTo>
                    <a:pt x="48220" y="1435855"/>
                  </a:lnTo>
                  <a:lnTo>
                    <a:pt x="62537" y="1479500"/>
                  </a:lnTo>
                  <a:lnTo>
                    <a:pt x="78586" y="1522329"/>
                  </a:lnTo>
                  <a:lnTo>
                    <a:pt x="96325" y="1564301"/>
                  </a:lnTo>
                  <a:lnTo>
                    <a:pt x="115713" y="1605373"/>
                  </a:lnTo>
                  <a:lnTo>
                    <a:pt x="136709" y="1645504"/>
                  </a:lnTo>
                  <a:lnTo>
                    <a:pt x="159270" y="1684652"/>
                  </a:lnTo>
                  <a:lnTo>
                    <a:pt x="183355" y="1722776"/>
                  </a:lnTo>
                  <a:lnTo>
                    <a:pt x="208922" y="1759834"/>
                  </a:lnTo>
                  <a:lnTo>
                    <a:pt x="235929" y="1795784"/>
                  </a:lnTo>
                  <a:lnTo>
                    <a:pt x="264336" y="1830585"/>
                  </a:lnTo>
                  <a:lnTo>
                    <a:pt x="294099" y="1864194"/>
                  </a:lnTo>
                  <a:lnTo>
                    <a:pt x="325178" y="1896570"/>
                  </a:lnTo>
                  <a:lnTo>
                    <a:pt x="357531" y="1927671"/>
                  </a:lnTo>
                  <a:lnTo>
                    <a:pt x="391117" y="1957457"/>
                  </a:lnTo>
                  <a:lnTo>
                    <a:pt x="425892" y="1985884"/>
                  </a:lnTo>
                  <a:lnTo>
                    <a:pt x="461817" y="2012911"/>
                  </a:lnTo>
                  <a:lnTo>
                    <a:pt x="498849" y="2038497"/>
                  </a:lnTo>
                  <a:lnTo>
                    <a:pt x="536947" y="2062600"/>
                  </a:lnTo>
                  <a:lnTo>
                    <a:pt x="576068" y="2085177"/>
                  </a:lnTo>
                  <a:lnTo>
                    <a:pt x="616172" y="2106189"/>
                  </a:lnTo>
                  <a:lnTo>
                    <a:pt x="657217" y="2125592"/>
                  </a:lnTo>
                  <a:lnTo>
                    <a:pt x="699160" y="2143345"/>
                  </a:lnTo>
                  <a:lnTo>
                    <a:pt x="741961" y="2159406"/>
                  </a:lnTo>
                  <a:lnTo>
                    <a:pt x="785578" y="2173734"/>
                  </a:lnTo>
                  <a:lnTo>
                    <a:pt x="829968" y="2186287"/>
                  </a:lnTo>
                  <a:lnTo>
                    <a:pt x="875091" y="2197023"/>
                  </a:lnTo>
                  <a:lnTo>
                    <a:pt x="920905" y="2205900"/>
                  </a:lnTo>
                  <a:lnTo>
                    <a:pt x="967368" y="2212878"/>
                  </a:lnTo>
                  <a:lnTo>
                    <a:pt x="1014438" y="2217913"/>
                  </a:lnTo>
                  <a:lnTo>
                    <a:pt x="1062074" y="2220965"/>
                  </a:lnTo>
                  <a:lnTo>
                    <a:pt x="1110234" y="2221992"/>
                  </a:lnTo>
                  <a:lnTo>
                    <a:pt x="1158392" y="2220965"/>
                  </a:lnTo>
                  <a:lnTo>
                    <a:pt x="1206027" y="2217913"/>
                  </a:lnTo>
                  <a:lnTo>
                    <a:pt x="1253097" y="2212878"/>
                  </a:lnTo>
                  <a:lnTo>
                    <a:pt x="1299559" y="2205900"/>
                  </a:lnTo>
                  <a:lnTo>
                    <a:pt x="1345372" y="2197023"/>
                  </a:lnTo>
                  <a:lnTo>
                    <a:pt x="1390494" y="2186287"/>
                  </a:lnTo>
                  <a:lnTo>
                    <a:pt x="1434884" y="2173734"/>
                  </a:lnTo>
                  <a:lnTo>
                    <a:pt x="1478501" y="2159406"/>
                  </a:lnTo>
                  <a:lnTo>
                    <a:pt x="1521301" y="2143345"/>
                  </a:lnTo>
                  <a:lnTo>
                    <a:pt x="1563245" y="2125592"/>
                  </a:lnTo>
                  <a:lnTo>
                    <a:pt x="1604289" y="2106189"/>
                  </a:lnTo>
                  <a:lnTo>
                    <a:pt x="1644393" y="2085177"/>
                  </a:lnTo>
                  <a:lnTo>
                    <a:pt x="1683515" y="2062600"/>
                  </a:lnTo>
                  <a:lnTo>
                    <a:pt x="1721612" y="2038497"/>
                  </a:lnTo>
                  <a:lnTo>
                    <a:pt x="1758644" y="2012911"/>
                  </a:lnTo>
                  <a:lnTo>
                    <a:pt x="1794569" y="1985884"/>
                  </a:lnTo>
                  <a:lnTo>
                    <a:pt x="1829345" y="1957457"/>
                  </a:lnTo>
                  <a:lnTo>
                    <a:pt x="1862931" y="1927671"/>
                  </a:lnTo>
                  <a:lnTo>
                    <a:pt x="1895284" y="1896570"/>
                  </a:lnTo>
                  <a:lnTo>
                    <a:pt x="1926363" y="1864194"/>
                  </a:lnTo>
                  <a:lnTo>
                    <a:pt x="1956127" y="1830585"/>
                  </a:lnTo>
                  <a:lnTo>
                    <a:pt x="1984534" y="1795784"/>
                  </a:lnTo>
                  <a:lnTo>
                    <a:pt x="2011542" y="1759834"/>
                  </a:lnTo>
                  <a:lnTo>
                    <a:pt x="2037109" y="1722776"/>
                  </a:lnTo>
                  <a:lnTo>
                    <a:pt x="2061194" y="1684652"/>
                  </a:lnTo>
                  <a:lnTo>
                    <a:pt x="2083755" y="1645504"/>
                  </a:lnTo>
                  <a:lnTo>
                    <a:pt x="2104751" y="1605373"/>
                  </a:lnTo>
                  <a:lnTo>
                    <a:pt x="2124140" y="1564301"/>
                  </a:lnTo>
                  <a:lnTo>
                    <a:pt x="2141880" y="1522329"/>
                  </a:lnTo>
                  <a:lnTo>
                    <a:pt x="2157929" y="1479500"/>
                  </a:lnTo>
                  <a:lnTo>
                    <a:pt x="2172246" y="1435855"/>
                  </a:lnTo>
                  <a:lnTo>
                    <a:pt x="2184790" y="1391435"/>
                  </a:lnTo>
                  <a:lnTo>
                    <a:pt x="2195518" y="1346283"/>
                  </a:lnTo>
                  <a:lnTo>
                    <a:pt x="2204389" y="1300441"/>
                  </a:lnTo>
                  <a:lnTo>
                    <a:pt x="2211361" y="1253949"/>
                  </a:lnTo>
                  <a:lnTo>
                    <a:pt x="2216392" y="1206850"/>
                  </a:lnTo>
                  <a:lnTo>
                    <a:pt x="2219442" y="1159185"/>
                  </a:lnTo>
                  <a:lnTo>
                    <a:pt x="2220467" y="1110996"/>
                  </a:lnTo>
                  <a:lnTo>
                    <a:pt x="2219442" y="1062806"/>
                  </a:lnTo>
                  <a:lnTo>
                    <a:pt x="2216392" y="1015141"/>
                  </a:lnTo>
                  <a:lnTo>
                    <a:pt x="2211361" y="968042"/>
                  </a:lnTo>
                  <a:lnTo>
                    <a:pt x="2204389" y="921550"/>
                  </a:lnTo>
                  <a:lnTo>
                    <a:pt x="2195518" y="875708"/>
                  </a:lnTo>
                  <a:lnTo>
                    <a:pt x="2184790" y="830556"/>
                  </a:lnTo>
                  <a:lnTo>
                    <a:pt x="2172246" y="786136"/>
                  </a:lnTo>
                  <a:lnTo>
                    <a:pt x="2157929" y="742491"/>
                  </a:lnTo>
                  <a:lnTo>
                    <a:pt x="2141880" y="699662"/>
                  </a:lnTo>
                  <a:lnTo>
                    <a:pt x="2124140" y="657690"/>
                  </a:lnTo>
                  <a:lnTo>
                    <a:pt x="2104751" y="616618"/>
                  </a:lnTo>
                  <a:lnTo>
                    <a:pt x="2083755" y="576487"/>
                  </a:lnTo>
                  <a:lnTo>
                    <a:pt x="2061194" y="537339"/>
                  </a:lnTo>
                  <a:lnTo>
                    <a:pt x="2037109" y="499215"/>
                  </a:lnTo>
                  <a:lnTo>
                    <a:pt x="2011542" y="462157"/>
                  </a:lnTo>
                  <a:lnTo>
                    <a:pt x="1984534" y="426207"/>
                  </a:lnTo>
                  <a:lnTo>
                    <a:pt x="1956127" y="391406"/>
                  </a:lnTo>
                  <a:lnTo>
                    <a:pt x="1926363" y="357797"/>
                  </a:lnTo>
                  <a:lnTo>
                    <a:pt x="1895284" y="325421"/>
                  </a:lnTo>
                  <a:lnTo>
                    <a:pt x="1862931" y="294320"/>
                  </a:lnTo>
                  <a:lnTo>
                    <a:pt x="1829345" y="264534"/>
                  </a:lnTo>
                  <a:lnTo>
                    <a:pt x="1794569" y="236107"/>
                  </a:lnTo>
                  <a:lnTo>
                    <a:pt x="1758644" y="209080"/>
                  </a:lnTo>
                  <a:lnTo>
                    <a:pt x="1721612" y="183494"/>
                  </a:lnTo>
                  <a:lnTo>
                    <a:pt x="1683515" y="159391"/>
                  </a:lnTo>
                  <a:lnTo>
                    <a:pt x="1644393" y="136814"/>
                  </a:lnTo>
                  <a:lnTo>
                    <a:pt x="1604289" y="115802"/>
                  </a:lnTo>
                  <a:lnTo>
                    <a:pt x="1563245" y="96399"/>
                  </a:lnTo>
                  <a:lnTo>
                    <a:pt x="1521301" y="78646"/>
                  </a:lnTo>
                  <a:lnTo>
                    <a:pt x="1478501" y="62585"/>
                  </a:lnTo>
                  <a:lnTo>
                    <a:pt x="1434884" y="48257"/>
                  </a:lnTo>
                  <a:lnTo>
                    <a:pt x="1390494" y="35704"/>
                  </a:lnTo>
                  <a:lnTo>
                    <a:pt x="1345372" y="24968"/>
                  </a:lnTo>
                  <a:lnTo>
                    <a:pt x="1299559" y="16091"/>
                  </a:lnTo>
                  <a:lnTo>
                    <a:pt x="1253097" y="9113"/>
                  </a:lnTo>
                  <a:lnTo>
                    <a:pt x="1206027" y="4078"/>
                  </a:lnTo>
                  <a:lnTo>
                    <a:pt x="1158392" y="1026"/>
                  </a:lnTo>
                  <a:lnTo>
                    <a:pt x="111023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066" y="2277618"/>
              <a:ext cx="2220595" cy="2222500"/>
            </a:xfrm>
            <a:custGeom>
              <a:avLst/>
              <a:gdLst/>
              <a:ahLst/>
              <a:cxnLst/>
              <a:rect l="l" t="t" r="r" b="b"/>
              <a:pathLst>
                <a:path w="2220595" h="2222500">
                  <a:moveTo>
                    <a:pt x="0" y="1110996"/>
                  </a:moveTo>
                  <a:lnTo>
                    <a:pt x="1025" y="1062806"/>
                  </a:lnTo>
                  <a:lnTo>
                    <a:pt x="4075" y="1015141"/>
                  </a:lnTo>
                  <a:lnTo>
                    <a:pt x="9106" y="968042"/>
                  </a:lnTo>
                  <a:lnTo>
                    <a:pt x="16078" y="921550"/>
                  </a:lnTo>
                  <a:lnTo>
                    <a:pt x="24949" y="875708"/>
                  </a:lnTo>
                  <a:lnTo>
                    <a:pt x="35676" y="830556"/>
                  </a:lnTo>
                  <a:lnTo>
                    <a:pt x="48220" y="786136"/>
                  </a:lnTo>
                  <a:lnTo>
                    <a:pt x="62537" y="742491"/>
                  </a:lnTo>
                  <a:lnTo>
                    <a:pt x="78586" y="699662"/>
                  </a:lnTo>
                  <a:lnTo>
                    <a:pt x="96325" y="657690"/>
                  </a:lnTo>
                  <a:lnTo>
                    <a:pt x="115713" y="616618"/>
                  </a:lnTo>
                  <a:lnTo>
                    <a:pt x="136709" y="576487"/>
                  </a:lnTo>
                  <a:lnTo>
                    <a:pt x="159270" y="537339"/>
                  </a:lnTo>
                  <a:lnTo>
                    <a:pt x="183355" y="499215"/>
                  </a:lnTo>
                  <a:lnTo>
                    <a:pt x="208922" y="462157"/>
                  </a:lnTo>
                  <a:lnTo>
                    <a:pt x="235929" y="426207"/>
                  </a:lnTo>
                  <a:lnTo>
                    <a:pt x="264336" y="391406"/>
                  </a:lnTo>
                  <a:lnTo>
                    <a:pt x="294099" y="357797"/>
                  </a:lnTo>
                  <a:lnTo>
                    <a:pt x="325178" y="325421"/>
                  </a:lnTo>
                  <a:lnTo>
                    <a:pt x="357531" y="294320"/>
                  </a:lnTo>
                  <a:lnTo>
                    <a:pt x="391117" y="264534"/>
                  </a:lnTo>
                  <a:lnTo>
                    <a:pt x="425892" y="236107"/>
                  </a:lnTo>
                  <a:lnTo>
                    <a:pt x="461817" y="209080"/>
                  </a:lnTo>
                  <a:lnTo>
                    <a:pt x="498849" y="183494"/>
                  </a:lnTo>
                  <a:lnTo>
                    <a:pt x="536947" y="159391"/>
                  </a:lnTo>
                  <a:lnTo>
                    <a:pt x="576068" y="136814"/>
                  </a:lnTo>
                  <a:lnTo>
                    <a:pt x="616172" y="115802"/>
                  </a:lnTo>
                  <a:lnTo>
                    <a:pt x="657217" y="96399"/>
                  </a:lnTo>
                  <a:lnTo>
                    <a:pt x="699160" y="78646"/>
                  </a:lnTo>
                  <a:lnTo>
                    <a:pt x="741961" y="62585"/>
                  </a:lnTo>
                  <a:lnTo>
                    <a:pt x="785578" y="48257"/>
                  </a:lnTo>
                  <a:lnTo>
                    <a:pt x="829968" y="35704"/>
                  </a:lnTo>
                  <a:lnTo>
                    <a:pt x="875091" y="24968"/>
                  </a:lnTo>
                  <a:lnTo>
                    <a:pt x="920905" y="16091"/>
                  </a:lnTo>
                  <a:lnTo>
                    <a:pt x="967368" y="9113"/>
                  </a:lnTo>
                  <a:lnTo>
                    <a:pt x="1014438" y="4078"/>
                  </a:lnTo>
                  <a:lnTo>
                    <a:pt x="1062074" y="1026"/>
                  </a:lnTo>
                  <a:lnTo>
                    <a:pt x="1110234" y="0"/>
                  </a:lnTo>
                  <a:lnTo>
                    <a:pt x="1158392" y="1026"/>
                  </a:lnTo>
                  <a:lnTo>
                    <a:pt x="1206027" y="4078"/>
                  </a:lnTo>
                  <a:lnTo>
                    <a:pt x="1253097" y="9113"/>
                  </a:lnTo>
                  <a:lnTo>
                    <a:pt x="1299559" y="16091"/>
                  </a:lnTo>
                  <a:lnTo>
                    <a:pt x="1345372" y="24968"/>
                  </a:lnTo>
                  <a:lnTo>
                    <a:pt x="1390494" y="35704"/>
                  </a:lnTo>
                  <a:lnTo>
                    <a:pt x="1434884" y="48257"/>
                  </a:lnTo>
                  <a:lnTo>
                    <a:pt x="1478501" y="62585"/>
                  </a:lnTo>
                  <a:lnTo>
                    <a:pt x="1521301" y="78646"/>
                  </a:lnTo>
                  <a:lnTo>
                    <a:pt x="1563245" y="96399"/>
                  </a:lnTo>
                  <a:lnTo>
                    <a:pt x="1604289" y="115802"/>
                  </a:lnTo>
                  <a:lnTo>
                    <a:pt x="1644393" y="136814"/>
                  </a:lnTo>
                  <a:lnTo>
                    <a:pt x="1683515" y="159391"/>
                  </a:lnTo>
                  <a:lnTo>
                    <a:pt x="1721612" y="183494"/>
                  </a:lnTo>
                  <a:lnTo>
                    <a:pt x="1758644" y="209080"/>
                  </a:lnTo>
                  <a:lnTo>
                    <a:pt x="1794569" y="236107"/>
                  </a:lnTo>
                  <a:lnTo>
                    <a:pt x="1829345" y="264534"/>
                  </a:lnTo>
                  <a:lnTo>
                    <a:pt x="1862931" y="294320"/>
                  </a:lnTo>
                  <a:lnTo>
                    <a:pt x="1895284" y="325421"/>
                  </a:lnTo>
                  <a:lnTo>
                    <a:pt x="1926363" y="357797"/>
                  </a:lnTo>
                  <a:lnTo>
                    <a:pt x="1956127" y="391406"/>
                  </a:lnTo>
                  <a:lnTo>
                    <a:pt x="1984534" y="426207"/>
                  </a:lnTo>
                  <a:lnTo>
                    <a:pt x="2011542" y="462157"/>
                  </a:lnTo>
                  <a:lnTo>
                    <a:pt x="2037109" y="499215"/>
                  </a:lnTo>
                  <a:lnTo>
                    <a:pt x="2061194" y="537339"/>
                  </a:lnTo>
                  <a:lnTo>
                    <a:pt x="2083755" y="576487"/>
                  </a:lnTo>
                  <a:lnTo>
                    <a:pt x="2104751" y="616618"/>
                  </a:lnTo>
                  <a:lnTo>
                    <a:pt x="2124140" y="657690"/>
                  </a:lnTo>
                  <a:lnTo>
                    <a:pt x="2141880" y="699662"/>
                  </a:lnTo>
                  <a:lnTo>
                    <a:pt x="2157929" y="742491"/>
                  </a:lnTo>
                  <a:lnTo>
                    <a:pt x="2172246" y="786136"/>
                  </a:lnTo>
                  <a:lnTo>
                    <a:pt x="2184790" y="830556"/>
                  </a:lnTo>
                  <a:lnTo>
                    <a:pt x="2195518" y="875708"/>
                  </a:lnTo>
                  <a:lnTo>
                    <a:pt x="2204389" y="921550"/>
                  </a:lnTo>
                  <a:lnTo>
                    <a:pt x="2211361" y="968042"/>
                  </a:lnTo>
                  <a:lnTo>
                    <a:pt x="2216392" y="1015141"/>
                  </a:lnTo>
                  <a:lnTo>
                    <a:pt x="2219442" y="1062806"/>
                  </a:lnTo>
                  <a:lnTo>
                    <a:pt x="2220467" y="1110996"/>
                  </a:lnTo>
                  <a:lnTo>
                    <a:pt x="2219442" y="1159185"/>
                  </a:lnTo>
                  <a:lnTo>
                    <a:pt x="2216392" y="1206850"/>
                  </a:lnTo>
                  <a:lnTo>
                    <a:pt x="2211361" y="1253949"/>
                  </a:lnTo>
                  <a:lnTo>
                    <a:pt x="2204389" y="1300441"/>
                  </a:lnTo>
                  <a:lnTo>
                    <a:pt x="2195518" y="1346283"/>
                  </a:lnTo>
                  <a:lnTo>
                    <a:pt x="2184790" y="1391435"/>
                  </a:lnTo>
                  <a:lnTo>
                    <a:pt x="2172246" y="1435855"/>
                  </a:lnTo>
                  <a:lnTo>
                    <a:pt x="2157929" y="1479500"/>
                  </a:lnTo>
                  <a:lnTo>
                    <a:pt x="2141880" y="1522329"/>
                  </a:lnTo>
                  <a:lnTo>
                    <a:pt x="2124140" y="1564301"/>
                  </a:lnTo>
                  <a:lnTo>
                    <a:pt x="2104751" y="1605373"/>
                  </a:lnTo>
                  <a:lnTo>
                    <a:pt x="2083755" y="1645504"/>
                  </a:lnTo>
                  <a:lnTo>
                    <a:pt x="2061194" y="1684652"/>
                  </a:lnTo>
                  <a:lnTo>
                    <a:pt x="2037109" y="1722776"/>
                  </a:lnTo>
                  <a:lnTo>
                    <a:pt x="2011542" y="1759834"/>
                  </a:lnTo>
                  <a:lnTo>
                    <a:pt x="1984534" y="1795784"/>
                  </a:lnTo>
                  <a:lnTo>
                    <a:pt x="1956127" y="1830585"/>
                  </a:lnTo>
                  <a:lnTo>
                    <a:pt x="1926363" y="1864194"/>
                  </a:lnTo>
                  <a:lnTo>
                    <a:pt x="1895284" y="1896570"/>
                  </a:lnTo>
                  <a:lnTo>
                    <a:pt x="1862931" y="1927671"/>
                  </a:lnTo>
                  <a:lnTo>
                    <a:pt x="1829345" y="1957457"/>
                  </a:lnTo>
                  <a:lnTo>
                    <a:pt x="1794569" y="1985884"/>
                  </a:lnTo>
                  <a:lnTo>
                    <a:pt x="1758644" y="2012911"/>
                  </a:lnTo>
                  <a:lnTo>
                    <a:pt x="1721612" y="2038497"/>
                  </a:lnTo>
                  <a:lnTo>
                    <a:pt x="1683515" y="2062600"/>
                  </a:lnTo>
                  <a:lnTo>
                    <a:pt x="1644393" y="2085177"/>
                  </a:lnTo>
                  <a:lnTo>
                    <a:pt x="1604289" y="2106189"/>
                  </a:lnTo>
                  <a:lnTo>
                    <a:pt x="1563245" y="2125592"/>
                  </a:lnTo>
                  <a:lnTo>
                    <a:pt x="1521301" y="2143345"/>
                  </a:lnTo>
                  <a:lnTo>
                    <a:pt x="1478501" y="2159406"/>
                  </a:lnTo>
                  <a:lnTo>
                    <a:pt x="1434884" y="2173734"/>
                  </a:lnTo>
                  <a:lnTo>
                    <a:pt x="1390494" y="2186287"/>
                  </a:lnTo>
                  <a:lnTo>
                    <a:pt x="1345372" y="2197023"/>
                  </a:lnTo>
                  <a:lnTo>
                    <a:pt x="1299559" y="2205900"/>
                  </a:lnTo>
                  <a:lnTo>
                    <a:pt x="1253097" y="2212878"/>
                  </a:lnTo>
                  <a:lnTo>
                    <a:pt x="1206027" y="2217913"/>
                  </a:lnTo>
                  <a:lnTo>
                    <a:pt x="1158392" y="2220965"/>
                  </a:lnTo>
                  <a:lnTo>
                    <a:pt x="1110234" y="2221992"/>
                  </a:lnTo>
                  <a:lnTo>
                    <a:pt x="1062074" y="2220965"/>
                  </a:lnTo>
                  <a:lnTo>
                    <a:pt x="1014438" y="2217913"/>
                  </a:lnTo>
                  <a:lnTo>
                    <a:pt x="967368" y="2212878"/>
                  </a:lnTo>
                  <a:lnTo>
                    <a:pt x="920905" y="2205900"/>
                  </a:lnTo>
                  <a:lnTo>
                    <a:pt x="875091" y="2197023"/>
                  </a:lnTo>
                  <a:lnTo>
                    <a:pt x="829968" y="2186287"/>
                  </a:lnTo>
                  <a:lnTo>
                    <a:pt x="785578" y="2173734"/>
                  </a:lnTo>
                  <a:lnTo>
                    <a:pt x="741961" y="2159406"/>
                  </a:lnTo>
                  <a:lnTo>
                    <a:pt x="699160" y="2143345"/>
                  </a:lnTo>
                  <a:lnTo>
                    <a:pt x="657217" y="2125592"/>
                  </a:lnTo>
                  <a:lnTo>
                    <a:pt x="616172" y="2106189"/>
                  </a:lnTo>
                  <a:lnTo>
                    <a:pt x="576068" y="2085177"/>
                  </a:lnTo>
                  <a:lnTo>
                    <a:pt x="536947" y="2062600"/>
                  </a:lnTo>
                  <a:lnTo>
                    <a:pt x="498849" y="2038497"/>
                  </a:lnTo>
                  <a:lnTo>
                    <a:pt x="461817" y="2012911"/>
                  </a:lnTo>
                  <a:lnTo>
                    <a:pt x="425892" y="1985884"/>
                  </a:lnTo>
                  <a:lnTo>
                    <a:pt x="391117" y="1957457"/>
                  </a:lnTo>
                  <a:lnTo>
                    <a:pt x="357531" y="1927671"/>
                  </a:lnTo>
                  <a:lnTo>
                    <a:pt x="325178" y="1896570"/>
                  </a:lnTo>
                  <a:lnTo>
                    <a:pt x="294099" y="1864194"/>
                  </a:lnTo>
                  <a:lnTo>
                    <a:pt x="264336" y="1830585"/>
                  </a:lnTo>
                  <a:lnTo>
                    <a:pt x="235929" y="1795784"/>
                  </a:lnTo>
                  <a:lnTo>
                    <a:pt x="208922" y="1759834"/>
                  </a:lnTo>
                  <a:lnTo>
                    <a:pt x="183355" y="1722776"/>
                  </a:lnTo>
                  <a:lnTo>
                    <a:pt x="159270" y="1684652"/>
                  </a:lnTo>
                  <a:lnTo>
                    <a:pt x="136709" y="1645504"/>
                  </a:lnTo>
                  <a:lnTo>
                    <a:pt x="115713" y="1605373"/>
                  </a:lnTo>
                  <a:lnTo>
                    <a:pt x="96325" y="1564301"/>
                  </a:lnTo>
                  <a:lnTo>
                    <a:pt x="78586" y="1522329"/>
                  </a:lnTo>
                  <a:lnTo>
                    <a:pt x="62537" y="1479500"/>
                  </a:lnTo>
                  <a:lnTo>
                    <a:pt x="48220" y="1435855"/>
                  </a:lnTo>
                  <a:lnTo>
                    <a:pt x="35676" y="1391435"/>
                  </a:lnTo>
                  <a:lnTo>
                    <a:pt x="24949" y="1346283"/>
                  </a:lnTo>
                  <a:lnTo>
                    <a:pt x="16078" y="1300441"/>
                  </a:lnTo>
                  <a:lnTo>
                    <a:pt x="9106" y="1253949"/>
                  </a:lnTo>
                  <a:lnTo>
                    <a:pt x="4075" y="1206850"/>
                  </a:lnTo>
                  <a:lnTo>
                    <a:pt x="1025" y="1159185"/>
                  </a:lnTo>
                  <a:lnTo>
                    <a:pt x="0" y="111099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9487" y="2988945"/>
            <a:ext cx="105283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63195">
              <a:lnSpc>
                <a:spcPts val="2640"/>
              </a:lnSpc>
              <a:spcBef>
                <a:spcPts val="385"/>
              </a:spcBef>
            </a:pPr>
            <a:r>
              <a:rPr sz="2400" b="1" spc="-10" dirty="0">
                <a:latin typeface="Calibri"/>
                <a:cs typeface="Calibri"/>
              </a:rPr>
              <a:t>Otros </a:t>
            </a:r>
            <a:r>
              <a:rPr sz="2400" b="1" spc="-5" dirty="0">
                <a:latin typeface="Calibri"/>
                <a:cs typeface="Calibri"/>
              </a:rPr>
              <a:t> C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mi</a:t>
            </a:r>
            <a:r>
              <a:rPr sz="2400" b="1" spc="-2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és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81" y="0"/>
            <a:ext cx="55911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</a:t>
            </a:r>
            <a:r>
              <a:rPr sz="3700" dirty="0"/>
              <a:t> </a:t>
            </a:r>
            <a:r>
              <a:rPr sz="3700" spc="-5" dirty="0"/>
              <a:t>La</a:t>
            </a:r>
            <a:r>
              <a:rPr sz="3700" spc="5" dirty="0"/>
              <a:t> </a:t>
            </a:r>
            <a:r>
              <a:rPr sz="3700" spc="-20" dirty="0"/>
              <a:t>representación</a:t>
            </a:r>
            <a:r>
              <a:rPr sz="3700" spc="35" dirty="0"/>
              <a:t> </a:t>
            </a:r>
            <a:r>
              <a:rPr sz="3700" spc="-10" dirty="0"/>
              <a:t>unitaria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6282029"/>
            <a:ext cx="428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572" y="1616900"/>
            <a:ext cx="2767965" cy="562610"/>
            <a:chOff x="135572" y="1616900"/>
            <a:chExt cx="2767965" cy="562610"/>
          </a:xfrm>
        </p:grpSpPr>
        <p:sp>
          <p:nvSpPr>
            <p:cNvPr id="8" name="object 8"/>
            <p:cNvSpPr/>
            <p:nvPr/>
          </p:nvSpPr>
          <p:spPr>
            <a:xfrm>
              <a:off x="148590" y="1629918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30" h="536575">
                  <a:moveTo>
                    <a:pt x="265226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40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590" y="1629918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30" h="536575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447040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1" y="1708404"/>
              <a:ext cx="1613916" cy="457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6167" y="1750567"/>
            <a:ext cx="136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57" y="2233422"/>
            <a:ext cx="3957954" cy="832485"/>
          </a:xfrm>
          <a:prstGeom prst="rect">
            <a:avLst/>
          </a:prstGeom>
          <a:ln w="28955">
            <a:solidFill>
              <a:srgbClr val="548ED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6555" indent="-2870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10" dirty="0">
                <a:latin typeface="Calibri"/>
                <a:cs typeface="Calibri"/>
              </a:rPr>
              <a:t>Recibir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endParaRPr sz="1600">
              <a:latin typeface="Calibri"/>
              <a:cs typeface="Calibri"/>
            </a:endParaRPr>
          </a:p>
          <a:p>
            <a:pPr marL="3765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10" dirty="0">
                <a:latin typeface="Calibri"/>
                <a:cs typeface="Calibri"/>
              </a:rPr>
              <a:t>Derecho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consultado</a:t>
            </a:r>
            <a:endParaRPr sz="1600">
              <a:latin typeface="Calibri"/>
              <a:cs typeface="Calibri"/>
            </a:endParaRPr>
          </a:p>
          <a:p>
            <a:pPr marL="376555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5" dirty="0">
                <a:latin typeface="Calibri"/>
                <a:cs typeface="Calibri"/>
              </a:rPr>
              <a:t>Vigilar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cumplimiento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normativa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304" y="3183635"/>
            <a:ext cx="2766060" cy="562610"/>
            <a:chOff x="146304" y="3183635"/>
            <a:chExt cx="2766060" cy="562610"/>
          </a:xfrm>
        </p:grpSpPr>
        <p:sp>
          <p:nvSpPr>
            <p:cNvPr id="14" name="object 14"/>
            <p:cNvSpPr/>
            <p:nvPr/>
          </p:nvSpPr>
          <p:spPr>
            <a:xfrm>
              <a:off x="159258" y="3196589"/>
              <a:ext cx="2740660" cy="536575"/>
            </a:xfrm>
            <a:custGeom>
              <a:avLst/>
              <a:gdLst/>
              <a:ahLst/>
              <a:cxnLst/>
              <a:rect l="l" t="t" r="r" b="b"/>
              <a:pathLst>
                <a:path w="2740660" h="536575">
                  <a:moveTo>
                    <a:pt x="2650744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50744" y="536448"/>
                  </a:lnTo>
                  <a:lnTo>
                    <a:pt x="2685555" y="529425"/>
                  </a:lnTo>
                  <a:lnTo>
                    <a:pt x="2713974" y="510270"/>
                  </a:lnTo>
                  <a:lnTo>
                    <a:pt x="2733129" y="481851"/>
                  </a:lnTo>
                  <a:lnTo>
                    <a:pt x="2740152" y="447040"/>
                  </a:lnTo>
                  <a:lnTo>
                    <a:pt x="2740152" y="89408"/>
                  </a:lnTo>
                  <a:lnTo>
                    <a:pt x="2733129" y="54596"/>
                  </a:lnTo>
                  <a:lnTo>
                    <a:pt x="2713974" y="26177"/>
                  </a:lnTo>
                  <a:lnTo>
                    <a:pt x="2685555" y="7022"/>
                  </a:lnTo>
                  <a:lnTo>
                    <a:pt x="265074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258" y="3196589"/>
              <a:ext cx="2740660" cy="536575"/>
            </a:xfrm>
            <a:custGeom>
              <a:avLst/>
              <a:gdLst/>
              <a:ahLst/>
              <a:cxnLst/>
              <a:rect l="l" t="t" r="r" b="b"/>
              <a:pathLst>
                <a:path w="2740660" h="536575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2650744" y="0"/>
                  </a:lnTo>
                  <a:lnTo>
                    <a:pt x="2685555" y="7022"/>
                  </a:lnTo>
                  <a:lnTo>
                    <a:pt x="2713974" y="26177"/>
                  </a:lnTo>
                  <a:lnTo>
                    <a:pt x="2733129" y="54596"/>
                  </a:lnTo>
                  <a:lnTo>
                    <a:pt x="2740152" y="89408"/>
                  </a:lnTo>
                  <a:lnTo>
                    <a:pt x="2740152" y="447040"/>
                  </a:lnTo>
                  <a:lnTo>
                    <a:pt x="2733129" y="481851"/>
                  </a:lnTo>
                  <a:lnTo>
                    <a:pt x="2713974" y="510270"/>
                  </a:lnTo>
                  <a:lnTo>
                    <a:pt x="2685555" y="529425"/>
                  </a:lnTo>
                  <a:lnTo>
                    <a:pt x="2650744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684" y="3275075"/>
              <a:ext cx="1272540" cy="457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16609" y="3317824"/>
            <a:ext cx="1022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GARANTÍAS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494" y="3789426"/>
            <a:ext cx="8822690" cy="2062480"/>
          </a:xfrm>
          <a:prstGeom prst="rect">
            <a:avLst/>
          </a:prstGeom>
          <a:ln w="28955">
            <a:solidFill>
              <a:srgbClr val="548ED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despedidos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ni sancionados 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discriminatoria,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despido</a:t>
            </a:r>
            <a:r>
              <a:rPr sz="1600" spc="-5" dirty="0">
                <a:latin typeface="Calibri"/>
                <a:cs typeface="Calibri"/>
              </a:rPr>
              <a:t> nulo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despido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improcedente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representante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cobra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indemnización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 pide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readmisión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 impone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sanción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grave:</a:t>
            </a:r>
            <a:endParaRPr sz="1600">
              <a:latin typeface="Calibri"/>
              <a:cs typeface="Calibri"/>
            </a:endParaRPr>
          </a:p>
          <a:p>
            <a:pPr marL="834390" lvl="1" indent="-287020">
              <a:lnSpc>
                <a:spcPct val="100000"/>
              </a:lnSpc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1600" spc="-5" dirty="0">
                <a:latin typeface="Calibri"/>
                <a:cs typeface="Calibri"/>
              </a:rPr>
              <a:t>1º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escuchar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representante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(apertura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expediente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contradictorio),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sino nulo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Prioridad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permanencia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empresa,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despido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traslado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colectivo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Derecho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expresar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 opiniones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Derecho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un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crédito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horario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realizar sus</a:t>
            </a:r>
            <a:r>
              <a:rPr sz="1600" spc="-5" dirty="0">
                <a:latin typeface="Calibri"/>
                <a:cs typeface="Calibri"/>
              </a:rPr>
              <a:t> funciones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(ver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tabla)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2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posibilidad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“liberados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sindicales”</a:t>
            </a:r>
            <a:r>
              <a:rPr sz="1600" spc="-10" dirty="0">
                <a:latin typeface="Calibri"/>
                <a:cs typeface="Calibri"/>
              </a:rPr>
              <a:t> 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acumulan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horas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todos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delegados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9155" y="1109472"/>
            <a:ext cx="2780030" cy="513715"/>
            <a:chOff x="1629155" y="1109472"/>
            <a:chExt cx="2780030" cy="51371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155" y="1109472"/>
              <a:ext cx="2779775" cy="513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315" y="1418844"/>
              <a:ext cx="2505456" cy="4876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1744" y="883665"/>
            <a:ext cx="807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Los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delegados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 personal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y</a:t>
            </a:r>
            <a:r>
              <a:rPr sz="1800" i="1" spc="-5" dirty="0">
                <a:latin typeface="Calibri"/>
                <a:cs typeface="Calibri"/>
              </a:rPr>
              <a:t> miembros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comité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 empresa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disponen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una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serie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</a:pPr>
            <a:r>
              <a:rPr sz="1800" b="1" i="1" u="heavy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libri"/>
                <a:cs typeface="Calibri"/>
              </a:rPr>
              <a:t>competencias</a:t>
            </a:r>
            <a:r>
              <a:rPr sz="1800" b="1" i="1" u="heavy" spc="-20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libri"/>
                <a:cs typeface="Calibri"/>
              </a:rPr>
              <a:t>y </a:t>
            </a:r>
            <a:r>
              <a:rPr sz="1800" b="1" i="1" u="heavy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libri"/>
                <a:cs typeface="Calibri"/>
              </a:rPr>
              <a:t>garantías</a:t>
            </a:r>
            <a:r>
              <a:rPr sz="1800" b="1" i="1" u="heavy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poder</a:t>
            </a:r>
            <a:r>
              <a:rPr sz="1800" i="1" spc="-10" dirty="0">
                <a:latin typeface="Calibri"/>
                <a:cs typeface="Calibri"/>
              </a:rPr>
              <a:t> realizar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funciones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3849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726" y="626648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35286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3.</a:t>
            </a:r>
            <a:r>
              <a:rPr sz="4100" spc="-40" dirty="0"/>
              <a:t> </a:t>
            </a:r>
            <a:r>
              <a:rPr sz="4100" dirty="0"/>
              <a:t>Los</a:t>
            </a:r>
            <a:r>
              <a:rPr sz="4100" spc="-45" dirty="0"/>
              <a:t> </a:t>
            </a:r>
            <a:r>
              <a:rPr sz="4100" spc="-10" dirty="0"/>
              <a:t>sindicatos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9600" y="1184084"/>
            <a:ext cx="2539365" cy="907415"/>
            <a:chOff x="359600" y="1184084"/>
            <a:chExt cx="2539365" cy="907415"/>
          </a:xfrm>
        </p:grpSpPr>
        <p:sp>
          <p:nvSpPr>
            <p:cNvPr id="10" name="object 10"/>
            <p:cNvSpPr/>
            <p:nvPr/>
          </p:nvSpPr>
          <p:spPr>
            <a:xfrm>
              <a:off x="372618" y="1197102"/>
              <a:ext cx="2513330" cy="881380"/>
            </a:xfrm>
            <a:custGeom>
              <a:avLst/>
              <a:gdLst/>
              <a:ahLst/>
              <a:cxnLst/>
              <a:rect l="l" t="t" r="r" b="b"/>
              <a:pathLst>
                <a:path w="2513330" h="881380">
                  <a:moveTo>
                    <a:pt x="1256538" y="0"/>
                  </a:moveTo>
                  <a:lnTo>
                    <a:pt x="1187595" y="651"/>
                  </a:lnTo>
                  <a:lnTo>
                    <a:pt x="1119624" y="2584"/>
                  </a:lnTo>
                  <a:lnTo>
                    <a:pt x="1052721" y="5765"/>
                  </a:lnTo>
                  <a:lnTo>
                    <a:pt x="986981" y="10160"/>
                  </a:lnTo>
                  <a:lnTo>
                    <a:pt x="922500" y="15735"/>
                  </a:lnTo>
                  <a:lnTo>
                    <a:pt x="859375" y="22457"/>
                  </a:lnTo>
                  <a:lnTo>
                    <a:pt x="797700" y="30292"/>
                  </a:lnTo>
                  <a:lnTo>
                    <a:pt x="737572" y="39207"/>
                  </a:lnTo>
                  <a:lnTo>
                    <a:pt x="679086" y="49168"/>
                  </a:lnTo>
                  <a:lnTo>
                    <a:pt x="622339" y="60141"/>
                  </a:lnTo>
                  <a:lnTo>
                    <a:pt x="567426" y="72093"/>
                  </a:lnTo>
                  <a:lnTo>
                    <a:pt x="514443" y="84990"/>
                  </a:lnTo>
                  <a:lnTo>
                    <a:pt x="463485" y="98798"/>
                  </a:lnTo>
                  <a:lnTo>
                    <a:pt x="414650" y="113485"/>
                  </a:lnTo>
                  <a:lnTo>
                    <a:pt x="368031" y="129016"/>
                  </a:lnTo>
                  <a:lnTo>
                    <a:pt x="323726" y="145357"/>
                  </a:lnTo>
                  <a:lnTo>
                    <a:pt x="281830" y="162476"/>
                  </a:lnTo>
                  <a:lnTo>
                    <a:pt x="242439" y="180337"/>
                  </a:lnTo>
                  <a:lnTo>
                    <a:pt x="205648" y="198909"/>
                  </a:lnTo>
                  <a:lnTo>
                    <a:pt x="171554" y="218157"/>
                  </a:lnTo>
                  <a:lnTo>
                    <a:pt x="111838" y="258548"/>
                  </a:lnTo>
                  <a:lnTo>
                    <a:pt x="64059" y="301239"/>
                  </a:lnTo>
                  <a:lnTo>
                    <a:pt x="28981" y="345964"/>
                  </a:lnTo>
                  <a:lnTo>
                    <a:pt x="7373" y="392452"/>
                  </a:lnTo>
                  <a:lnTo>
                    <a:pt x="0" y="440436"/>
                  </a:lnTo>
                  <a:lnTo>
                    <a:pt x="1859" y="464597"/>
                  </a:lnTo>
                  <a:lnTo>
                    <a:pt x="16445" y="511867"/>
                  </a:lnTo>
                  <a:lnTo>
                    <a:pt x="44884" y="557507"/>
                  </a:lnTo>
                  <a:lnTo>
                    <a:pt x="86409" y="601248"/>
                  </a:lnTo>
                  <a:lnTo>
                    <a:pt x="140252" y="642823"/>
                  </a:lnTo>
                  <a:lnTo>
                    <a:pt x="205648" y="681962"/>
                  </a:lnTo>
                  <a:lnTo>
                    <a:pt x="242439" y="700534"/>
                  </a:lnTo>
                  <a:lnTo>
                    <a:pt x="281830" y="718395"/>
                  </a:lnTo>
                  <a:lnTo>
                    <a:pt x="323726" y="735514"/>
                  </a:lnTo>
                  <a:lnTo>
                    <a:pt x="368031" y="751855"/>
                  </a:lnTo>
                  <a:lnTo>
                    <a:pt x="414650" y="767386"/>
                  </a:lnTo>
                  <a:lnTo>
                    <a:pt x="463485" y="782073"/>
                  </a:lnTo>
                  <a:lnTo>
                    <a:pt x="514443" y="795881"/>
                  </a:lnTo>
                  <a:lnTo>
                    <a:pt x="567426" y="808778"/>
                  </a:lnTo>
                  <a:lnTo>
                    <a:pt x="622339" y="820730"/>
                  </a:lnTo>
                  <a:lnTo>
                    <a:pt x="679086" y="831703"/>
                  </a:lnTo>
                  <a:lnTo>
                    <a:pt x="737572" y="841664"/>
                  </a:lnTo>
                  <a:lnTo>
                    <a:pt x="797700" y="850579"/>
                  </a:lnTo>
                  <a:lnTo>
                    <a:pt x="859375" y="858414"/>
                  </a:lnTo>
                  <a:lnTo>
                    <a:pt x="922500" y="865136"/>
                  </a:lnTo>
                  <a:lnTo>
                    <a:pt x="986981" y="870711"/>
                  </a:lnTo>
                  <a:lnTo>
                    <a:pt x="1052721" y="875106"/>
                  </a:lnTo>
                  <a:lnTo>
                    <a:pt x="1119624" y="878287"/>
                  </a:lnTo>
                  <a:lnTo>
                    <a:pt x="1187595" y="880220"/>
                  </a:lnTo>
                  <a:lnTo>
                    <a:pt x="1256538" y="880872"/>
                  </a:lnTo>
                  <a:lnTo>
                    <a:pt x="1325477" y="880220"/>
                  </a:lnTo>
                  <a:lnTo>
                    <a:pt x="1393444" y="878287"/>
                  </a:lnTo>
                  <a:lnTo>
                    <a:pt x="1460345" y="875106"/>
                  </a:lnTo>
                  <a:lnTo>
                    <a:pt x="1526083" y="870711"/>
                  </a:lnTo>
                  <a:lnTo>
                    <a:pt x="1590562" y="865136"/>
                  </a:lnTo>
                  <a:lnTo>
                    <a:pt x="1653686" y="858414"/>
                  </a:lnTo>
                  <a:lnTo>
                    <a:pt x="1715359" y="850579"/>
                  </a:lnTo>
                  <a:lnTo>
                    <a:pt x="1775487" y="841664"/>
                  </a:lnTo>
                  <a:lnTo>
                    <a:pt x="1833972" y="831703"/>
                  </a:lnTo>
                  <a:lnTo>
                    <a:pt x="1890719" y="820730"/>
                  </a:lnTo>
                  <a:lnTo>
                    <a:pt x="1945632" y="808778"/>
                  </a:lnTo>
                  <a:lnTo>
                    <a:pt x="1998616" y="795881"/>
                  </a:lnTo>
                  <a:lnTo>
                    <a:pt x="2049574" y="782073"/>
                  </a:lnTo>
                  <a:lnTo>
                    <a:pt x="2098410" y="767386"/>
                  </a:lnTo>
                  <a:lnTo>
                    <a:pt x="2145030" y="751855"/>
                  </a:lnTo>
                  <a:lnTo>
                    <a:pt x="2189336" y="735514"/>
                  </a:lnTo>
                  <a:lnTo>
                    <a:pt x="2231233" y="718395"/>
                  </a:lnTo>
                  <a:lnTo>
                    <a:pt x="2270625" y="700534"/>
                  </a:lnTo>
                  <a:lnTo>
                    <a:pt x="2307417" y="681962"/>
                  </a:lnTo>
                  <a:lnTo>
                    <a:pt x="2341513" y="662714"/>
                  </a:lnTo>
                  <a:lnTo>
                    <a:pt x="2401231" y="622323"/>
                  </a:lnTo>
                  <a:lnTo>
                    <a:pt x="2449013" y="579632"/>
                  </a:lnTo>
                  <a:lnTo>
                    <a:pt x="2484092" y="534907"/>
                  </a:lnTo>
                  <a:lnTo>
                    <a:pt x="2505702" y="488419"/>
                  </a:lnTo>
                  <a:lnTo>
                    <a:pt x="2513076" y="440436"/>
                  </a:lnTo>
                  <a:lnTo>
                    <a:pt x="2511216" y="416274"/>
                  </a:lnTo>
                  <a:lnTo>
                    <a:pt x="2496628" y="369004"/>
                  </a:lnTo>
                  <a:lnTo>
                    <a:pt x="2468188" y="323364"/>
                  </a:lnTo>
                  <a:lnTo>
                    <a:pt x="2426662" y="279623"/>
                  </a:lnTo>
                  <a:lnTo>
                    <a:pt x="2372816" y="238048"/>
                  </a:lnTo>
                  <a:lnTo>
                    <a:pt x="2307417" y="198909"/>
                  </a:lnTo>
                  <a:lnTo>
                    <a:pt x="2270625" y="180337"/>
                  </a:lnTo>
                  <a:lnTo>
                    <a:pt x="2231233" y="162476"/>
                  </a:lnTo>
                  <a:lnTo>
                    <a:pt x="2189336" y="145357"/>
                  </a:lnTo>
                  <a:lnTo>
                    <a:pt x="2145030" y="129016"/>
                  </a:lnTo>
                  <a:lnTo>
                    <a:pt x="2098410" y="113485"/>
                  </a:lnTo>
                  <a:lnTo>
                    <a:pt x="2049574" y="98798"/>
                  </a:lnTo>
                  <a:lnTo>
                    <a:pt x="1998616" y="84990"/>
                  </a:lnTo>
                  <a:lnTo>
                    <a:pt x="1945632" y="72093"/>
                  </a:lnTo>
                  <a:lnTo>
                    <a:pt x="1890719" y="60141"/>
                  </a:lnTo>
                  <a:lnTo>
                    <a:pt x="1833972" y="49168"/>
                  </a:lnTo>
                  <a:lnTo>
                    <a:pt x="1775487" y="39207"/>
                  </a:lnTo>
                  <a:lnTo>
                    <a:pt x="1715359" y="30292"/>
                  </a:lnTo>
                  <a:lnTo>
                    <a:pt x="1653686" y="22457"/>
                  </a:lnTo>
                  <a:lnTo>
                    <a:pt x="1590562" y="15735"/>
                  </a:lnTo>
                  <a:lnTo>
                    <a:pt x="1526083" y="10160"/>
                  </a:lnTo>
                  <a:lnTo>
                    <a:pt x="1460345" y="5765"/>
                  </a:lnTo>
                  <a:lnTo>
                    <a:pt x="1393444" y="2584"/>
                  </a:lnTo>
                  <a:lnTo>
                    <a:pt x="1325477" y="651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618" y="1197102"/>
              <a:ext cx="2513330" cy="881380"/>
            </a:xfrm>
            <a:custGeom>
              <a:avLst/>
              <a:gdLst/>
              <a:ahLst/>
              <a:cxnLst/>
              <a:rect l="l" t="t" r="r" b="b"/>
              <a:pathLst>
                <a:path w="2513330" h="881380">
                  <a:moveTo>
                    <a:pt x="0" y="440436"/>
                  </a:moveTo>
                  <a:lnTo>
                    <a:pt x="7373" y="392452"/>
                  </a:lnTo>
                  <a:lnTo>
                    <a:pt x="28981" y="345964"/>
                  </a:lnTo>
                  <a:lnTo>
                    <a:pt x="64059" y="301239"/>
                  </a:lnTo>
                  <a:lnTo>
                    <a:pt x="111838" y="258548"/>
                  </a:lnTo>
                  <a:lnTo>
                    <a:pt x="171554" y="218157"/>
                  </a:lnTo>
                  <a:lnTo>
                    <a:pt x="205648" y="198909"/>
                  </a:lnTo>
                  <a:lnTo>
                    <a:pt x="242439" y="180337"/>
                  </a:lnTo>
                  <a:lnTo>
                    <a:pt x="281830" y="162476"/>
                  </a:lnTo>
                  <a:lnTo>
                    <a:pt x="323726" y="145357"/>
                  </a:lnTo>
                  <a:lnTo>
                    <a:pt x="368031" y="129016"/>
                  </a:lnTo>
                  <a:lnTo>
                    <a:pt x="414650" y="113485"/>
                  </a:lnTo>
                  <a:lnTo>
                    <a:pt x="463485" y="98798"/>
                  </a:lnTo>
                  <a:lnTo>
                    <a:pt x="514443" y="84990"/>
                  </a:lnTo>
                  <a:lnTo>
                    <a:pt x="567426" y="72093"/>
                  </a:lnTo>
                  <a:lnTo>
                    <a:pt x="622339" y="60141"/>
                  </a:lnTo>
                  <a:lnTo>
                    <a:pt x="679086" y="49168"/>
                  </a:lnTo>
                  <a:lnTo>
                    <a:pt x="737572" y="39207"/>
                  </a:lnTo>
                  <a:lnTo>
                    <a:pt x="797700" y="30292"/>
                  </a:lnTo>
                  <a:lnTo>
                    <a:pt x="859375" y="22457"/>
                  </a:lnTo>
                  <a:lnTo>
                    <a:pt x="922500" y="15735"/>
                  </a:lnTo>
                  <a:lnTo>
                    <a:pt x="986981" y="10160"/>
                  </a:lnTo>
                  <a:lnTo>
                    <a:pt x="1052721" y="5765"/>
                  </a:lnTo>
                  <a:lnTo>
                    <a:pt x="1119624" y="2584"/>
                  </a:lnTo>
                  <a:lnTo>
                    <a:pt x="1187595" y="651"/>
                  </a:lnTo>
                  <a:lnTo>
                    <a:pt x="1256538" y="0"/>
                  </a:lnTo>
                  <a:lnTo>
                    <a:pt x="1325477" y="651"/>
                  </a:lnTo>
                  <a:lnTo>
                    <a:pt x="1393444" y="2584"/>
                  </a:lnTo>
                  <a:lnTo>
                    <a:pt x="1460345" y="5765"/>
                  </a:lnTo>
                  <a:lnTo>
                    <a:pt x="1526083" y="10160"/>
                  </a:lnTo>
                  <a:lnTo>
                    <a:pt x="1590562" y="15735"/>
                  </a:lnTo>
                  <a:lnTo>
                    <a:pt x="1653686" y="22457"/>
                  </a:lnTo>
                  <a:lnTo>
                    <a:pt x="1715359" y="30292"/>
                  </a:lnTo>
                  <a:lnTo>
                    <a:pt x="1775487" y="39207"/>
                  </a:lnTo>
                  <a:lnTo>
                    <a:pt x="1833972" y="49168"/>
                  </a:lnTo>
                  <a:lnTo>
                    <a:pt x="1890719" y="60141"/>
                  </a:lnTo>
                  <a:lnTo>
                    <a:pt x="1945632" y="72093"/>
                  </a:lnTo>
                  <a:lnTo>
                    <a:pt x="1998616" y="84990"/>
                  </a:lnTo>
                  <a:lnTo>
                    <a:pt x="2049574" y="98798"/>
                  </a:lnTo>
                  <a:lnTo>
                    <a:pt x="2098410" y="113485"/>
                  </a:lnTo>
                  <a:lnTo>
                    <a:pt x="2145030" y="129016"/>
                  </a:lnTo>
                  <a:lnTo>
                    <a:pt x="2189336" y="145357"/>
                  </a:lnTo>
                  <a:lnTo>
                    <a:pt x="2231233" y="162476"/>
                  </a:lnTo>
                  <a:lnTo>
                    <a:pt x="2270625" y="180337"/>
                  </a:lnTo>
                  <a:lnTo>
                    <a:pt x="2307417" y="198909"/>
                  </a:lnTo>
                  <a:lnTo>
                    <a:pt x="2341513" y="218157"/>
                  </a:lnTo>
                  <a:lnTo>
                    <a:pt x="2401231" y="258548"/>
                  </a:lnTo>
                  <a:lnTo>
                    <a:pt x="2449013" y="301239"/>
                  </a:lnTo>
                  <a:lnTo>
                    <a:pt x="2484092" y="345964"/>
                  </a:lnTo>
                  <a:lnTo>
                    <a:pt x="2505702" y="392452"/>
                  </a:lnTo>
                  <a:lnTo>
                    <a:pt x="2513076" y="440436"/>
                  </a:lnTo>
                  <a:lnTo>
                    <a:pt x="2511216" y="464597"/>
                  </a:lnTo>
                  <a:lnTo>
                    <a:pt x="2496628" y="511867"/>
                  </a:lnTo>
                  <a:lnTo>
                    <a:pt x="2468188" y="557507"/>
                  </a:lnTo>
                  <a:lnTo>
                    <a:pt x="2426662" y="601248"/>
                  </a:lnTo>
                  <a:lnTo>
                    <a:pt x="2372816" y="642823"/>
                  </a:lnTo>
                  <a:lnTo>
                    <a:pt x="2307417" y="681962"/>
                  </a:lnTo>
                  <a:lnTo>
                    <a:pt x="2270625" y="700534"/>
                  </a:lnTo>
                  <a:lnTo>
                    <a:pt x="2231233" y="718395"/>
                  </a:lnTo>
                  <a:lnTo>
                    <a:pt x="2189336" y="735514"/>
                  </a:lnTo>
                  <a:lnTo>
                    <a:pt x="2145030" y="751855"/>
                  </a:lnTo>
                  <a:lnTo>
                    <a:pt x="2098410" y="767386"/>
                  </a:lnTo>
                  <a:lnTo>
                    <a:pt x="2049574" y="782073"/>
                  </a:lnTo>
                  <a:lnTo>
                    <a:pt x="1998616" y="795881"/>
                  </a:lnTo>
                  <a:lnTo>
                    <a:pt x="1945632" y="808778"/>
                  </a:lnTo>
                  <a:lnTo>
                    <a:pt x="1890719" y="820730"/>
                  </a:lnTo>
                  <a:lnTo>
                    <a:pt x="1833972" y="831703"/>
                  </a:lnTo>
                  <a:lnTo>
                    <a:pt x="1775487" y="841664"/>
                  </a:lnTo>
                  <a:lnTo>
                    <a:pt x="1715359" y="850579"/>
                  </a:lnTo>
                  <a:lnTo>
                    <a:pt x="1653686" y="858414"/>
                  </a:lnTo>
                  <a:lnTo>
                    <a:pt x="1590562" y="865136"/>
                  </a:lnTo>
                  <a:lnTo>
                    <a:pt x="1526083" y="870711"/>
                  </a:lnTo>
                  <a:lnTo>
                    <a:pt x="1460345" y="875106"/>
                  </a:lnTo>
                  <a:lnTo>
                    <a:pt x="1393444" y="878287"/>
                  </a:lnTo>
                  <a:lnTo>
                    <a:pt x="1325477" y="880220"/>
                  </a:lnTo>
                  <a:lnTo>
                    <a:pt x="1256538" y="880872"/>
                  </a:lnTo>
                  <a:lnTo>
                    <a:pt x="1187595" y="880220"/>
                  </a:lnTo>
                  <a:lnTo>
                    <a:pt x="1119624" y="878287"/>
                  </a:lnTo>
                  <a:lnTo>
                    <a:pt x="1052721" y="875106"/>
                  </a:lnTo>
                  <a:lnTo>
                    <a:pt x="986981" y="870711"/>
                  </a:lnTo>
                  <a:lnTo>
                    <a:pt x="922500" y="865136"/>
                  </a:lnTo>
                  <a:lnTo>
                    <a:pt x="859375" y="858414"/>
                  </a:lnTo>
                  <a:lnTo>
                    <a:pt x="797700" y="850579"/>
                  </a:lnTo>
                  <a:lnTo>
                    <a:pt x="737572" y="841664"/>
                  </a:lnTo>
                  <a:lnTo>
                    <a:pt x="679086" y="831703"/>
                  </a:lnTo>
                  <a:lnTo>
                    <a:pt x="622339" y="820730"/>
                  </a:lnTo>
                  <a:lnTo>
                    <a:pt x="567426" y="808778"/>
                  </a:lnTo>
                  <a:lnTo>
                    <a:pt x="514443" y="795881"/>
                  </a:lnTo>
                  <a:lnTo>
                    <a:pt x="463485" y="782073"/>
                  </a:lnTo>
                  <a:lnTo>
                    <a:pt x="414650" y="767386"/>
                  </a:lnTo>
                  <a:lnTo>
                    <a:pt x="368031" y="751855"/>
                  </a:lnTo>
                  <a:lnTo>
                    <a:pt x="323726" y="735514"/>
                  </a:lnTo>
                  <a:lnTo>
                    <a:pt x="281830" y="718395"/>
                  </a:lnTo>
                  <a:lnTo>
                    <a:pt x="242439" y="700534"/>
                  </a:lnTo>
                  <a:lnTo>
                    <a:pt x="205648" y="681962"/>
                  </a:lnTo>
                  <a:lnTo>
                    <a:pt x="171554" y="662714"/>
                  </a:lnTo>
                  <a:lnTo>
                    <a:pt x="111838" y="622323"/>
                  </a:lnTo>
                  <a:lnTo>
                    <a:pt x="64059" y="579632"/>
                  </a:lnTo>
                  <a:lnTo>
                    <a:pt x="28981" y="534907"/>
                  </a:lnTo>
                  <a:lnTo>
                    <a:pt x="7373" y="488419"/>
                  </a:lnTo>
                  <a:lnTo>
                    <a:pt x="0" y="4404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20" y="1283208"/>
              <a:ext cx="1972056" cy="80314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67562" y="1370203"/>
            <a:ext cx="152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Sindicatos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7476" y="693419"/>
            <a:ext cx="5424170" cy="1908175"/>
            <a:chOff x="3427476" y="693419"/>
            <a:chExt cx="5424170" cy="1908175"/>
          </a:xfrm>
        </p:grpSpPr>
        <p:sp>
          <p:nvSpPr>
            <p:cNvPr id="15" name="object 15"/>
            <p:cNvSpPr/>
            <p:nvPr/>
          </p:nvSpPr>
          <p:spPr>
            <a:xfrm>
              <a:off x="3440430" y="706373"/>
              <a:ext cx="5398135" cy="1882139"/>
            </a:xfrm>
            <a:custGeom>
              <a:avLst/>
              <a:gdLst/>
              <a:ahLst/>
              <a:cxnLst/>
              <a:rect l="l" t="t" r="r" b="b"/>
              <a:pathLst>
                <a:path w="5398134" h="1882139">
                  <a:moveTo>
                    <a:pt x="2699004" y="0"/>
                  </a:moveTo>
                  <a:lnTo>
                    <a:pt x="2630410" y="298"/>
                  </a:lnTo>
                  <a:lnTo>
                    <a:pt x="2562238" y="1187"/>
                  </a:lnTo>
                  <a:lnTo>
                    <a:pt x="2494507" y="2661"/>
                  </a:lnTo>
                  <a:lnTo>
                    <a:pt x="2427238" y="4712"/>
                  </a:lnTo>
                  <a:lnTo>
                    <a:pt x="2360450" y="7333"/>
                  </a:lnTo>
                  <a:lnTo>
                    <a:pt x="2294164" y="10517"/>
                  </a:lnTo>
                  <a:lnTo>
                    <a:pt x="2228401" y="14257"/>
                  </a:lnTo>
                  <a:lnTo>
                    <a:pt x="2163179" y="18547"/>
                  </a:lnTo>
                  <a:lnTo>
                    <a:pt x="2098521" y="23378"/>
                  </a:lnTo>
                  <a:lnTo>
                    <a:pt x="2034445" y="28744"/>
                  </a:lnTo>
                  <a:lnTo>
                    <a:pt x="1970972" y="34638"/>
                  </a:lnTo>
                  <a:lnTo>
                    <a:pt x="1908123" y="41053"/>
                  </a:lnTo>
                  <a:lnTo>
                    <a:pt x="1845917" y="47981"/>
                  </a:lnTo>
                  <a:lnTo>
                    <a:pt x="1784375" y="55416"/>
                  </a:lnTo>
                  <a:lnTo>
                    <a:pt x="1723517" y="63351"/>
                  </a:lnTo>
                  <a:lnTo>
                    <a:pt x="1663364" y="71778"/>
                  </a:lnTo>
                  <a:lnTo>
                    <a:pt x="1603935" y="80691"/>
                  </a:lnTo>
                  <a:lnTo>
                    <a:pt x="1545250" y="90082"/>
                  </a:lnTo>
                  <a:lnTo>
                    <a:pt x="1487331" y="99945"/>
                  </a:lnTo>
                  <a:lnTo>
                    <a:pt x="1430197" y="110271"/>
                  </a:lnTo>
                  <a:lnTo>
                    <a:pt x="1373868" y="121055"/>
                  </a:lnTo>
                  <a:lnTo>
                    <a:pt x="1318365" y="132290"/>
                  </a:lnTo>
                  <a:lnTo>
                    <a:pt x="1263708" y="143967"/>
                  </a:lnTo>
                  <a:lnTo>
                    <a:pt x="1209917" y="156080"/>
                  </a:lnTo>
                  <a:lnTo>
                    <a:pt x="1157013" y="168623"/>
                  </a:lnTo>
                  <a:lnTo>
                    <a:pt x="1105015" y="181587"/>
                  </a:lnTo>
                  <a:lnTo>
                    <a:pt x="1053944" y="194966"/>
                  </a:lnTo>
                  <a:lnTo>
                    <a:pt x="1003821" y="208753"/>
                  </a:lnTo>
                  <a:lnTo>
                    <a:pt x="954664" y="222941"/>
                  </a:lnTo>
                  <a:lnTo>
                    <a:pt x="906495" y="237523"/>
                  </a:lnTo>
                  <a:lnTo>
                    <a:pt x="859334" y="252491"/>
                  </a:lnTo>
                  <a:lnTo>
                    <a:pt x="813201" y="267839"/>
                  </a:lnTo>
                  <a:lnTo>
                    <a:pt x="768117" y="283559"/>
                  </a:lnTo>
                  <a:lnTo>
                    <a:pt x="724101" y="299645"/>
                  </a:lnTo>
                  <a:lnTo>
                    <a:pt x="681173" y="316089"/>
                  </a:lnTo>
                  <a:lnTo>
                    <a:pt x="639355" y="332885"/>
                  </a:lnTo>
                  <a:lnTo>
                    <a:pt x="598666" y="350025"/>
                  </a:lnTo>
                  <a:lnTo>
                    <a:pt x="559126" y="367502"/>
                  </a:lnTo>
                  <a:lnTo>
                    <a:pt x="520756" y="385309"/>
                  </a:lnTo>
                  <a:lnTo>
                    <a:pt x="483576" y="403440"/>
                  </a:lnTo>
                  <a:lnTo>
                    <a:pt x="447607" y="421886"/>
                  </a:lnTo>
                  <a:lnTo>
                    <a:pt x="412867" y="440642"/>
                  </a:lnTo>
                  <a:lnTo>
                    <a:pt x="379379" y="459699"/>
                  </a:lnTo>
                  <a:lnTo>
                    <a:pt x="316234" y="498692"/>
                  </a:lnTo>
                  <a:lnTo>
                    <a:pt x="258335" y="538808"/>
                  </a:lnTo>
                  <a:lnTo>
                    <a:pt x="205843" y="579990"/>
                  </a:lnTo>
                  <a:lnTo>
                    <a:pt x="158921" y="622182"/>
                  </a:lnTo>
                  <a:lnTo>
                    <a:pt x="117729" y="665328"/>
                  </a:lnTo>
                  <a:lnTo>
                    <a:pt x="82431" y="709372"/>
                  </a:lnTo>
                  <a:lnTo>
                    <a:pt x="53187" y="754256"/>
                  </a:lnTo>
                  <a:lnTo>
                    <a:pt x="30160" y="799924"/>
                  </a:lnTo>
                  <a:lnTo>
                    <a:pt x="13512" y="846320"/>
                  </a:lnTo>
                  <a:lnTo>
                    <a:pt x="3405" y="893387"/>
                  </a:lnTo>
                  <a:lnTo>
                    <a:pt x="0" y="941070"/>
                  </a:lnTo>
                  <a:lnTo>
                    <a:pt x="854" y="964984"/>
                  </a:lnTo>
                  <a:lnTo>
                    <a:pt x="7631" y="1012366"/>
                  </a:lnTo>
                  <a:lnTo>
                    <a:pt x="21029" y="1059105"/>
                  </a:lnTo>
                  <a:lnTo>
                    <a:pt x="40887" y="1105144"/>
                  </a:lnTo>
                  <a:lnTo>
                    <a:pt x="67042" y="1150427"/>
                  </a:lnTo>
                  <a:lnTo>
                    <a:pt x="99333" y="1194898"/>
                  </a:lnTo>
                  <a:lnTo>
                    <a:pt x="137598" y="1238499"/>
                  </a:lnTo>
                  <a:lnTo>
                    <a:pt x="181676" y="1281176"/>
                  </a:lnTo>
                  <a:lnTo>
                    <a:pt x="231403" y="1322870"/>
                  </a:lnTo>
                  <a:lnTo>
                    <a:pt x="286619" y="1363526"/>
                  </a:lnTo>
                  <a:lnTo>
                    <a:pt x="347161" y="1403087"/>
                  </a:lnTo>
                  <a:lnTo>
                    <a:pt x="412867" y="1441497"/>
                  </a:lnTo>
                  <a:lnTo>
                    <a:pt x="447607" y="1460253"/>
                  </a:lnTo>
                  <a:lnTo>
                    <a:pt x="483576" y="1478699"/>
                  </a:lnTo>
                  <a:lnTo>
                    <a:pt x="520756" y="1496830"/>
                  </a:lnTo>
                  <a:lnTo>
                    <a:pt x="559126" y="1514637"/>
                  </a:lnTo>
                  <a:lnTo>
                    <a:pt x="598666" y="1532114"/>
                  </a:lnTo>
                  <a:lnTo>
                    <a:pt x="639355" y="1549254"/>
                  </a:lnTo>
                  <a:lnTo>
                    <a:pt x="681173" y="1566050"/>
                  </a:lnTo>
                  <a:lnTo>
                    <a:pt x="724101" y="1582494"/>
                  </a:lnTo>
                  <a:lnTo>
                    <a:pt x="768117" y="1598580"/>
                  </a:lnTo>
                  <a:lnTo>
                    <a:pt x="813201" y="1614300"/>
                  </a:lnTo>
                  <a:lnTo>
                    <a:pt x="859334" y="1629648"/>
                  </a:lnTo>
                  <a:lnTo>
                    <a:pt x="906495" y="1644616"/>
                  </a:lnTo>
                  <a:lnTo>
                    <a:pt x="954664" y="1659198"/>
                  </a:lnTo>
                  <a:lnTo>
                    <a:pt x="1003821" y="1673386"/>
                  </a:lnTo>
                  <a:lnTo>
                    <a:pt x="1053944" y="1687173"/>
                  </a:lnTo>
                  <a:lnTo>
                    <a:pt x="1105015" y="1700552"/>
                  </a:lnTo>
                  <a:lnTo>
                    <a:pt x="1157013" y="1713516"/>
                  </a:lnTo>
                  <a:lnTo>
                    <a:pt x="1209917" y="1726059"/>
                  </a:lnTo>
                  <a:lnTo>
                    <a:pt x="1263708" y="1738172"/>
                  </a:lnTo>
                  <a:lnTo>
                    <a:pt x="1318365" y="1749849"/>
                  </a:lnTo>
                  <a:lnTo>
                    <a:pt x="1373868" y="1761084"/>
                  </a:lnTo>
                  <a:lnTo>
                    <a:pt x="1430197" y="1771868"/>
                  </a:lnTo>
                  <a:lnTo>
                    <a:pt x="1487331" y="1782194"/>
                  </a:lnTo>
                  <a:lnTo>
                    <a:pt x="1545250" y="1792057"/>
                  </a:lnTo>
                  <a:lnTo>
                    <a:pt x="1603935" y="1801448"/>
                  </a:lnTo>
                  <a:lnTo>
                    <a:pt x="1663364" y="1810361"/>
                  </a:lnTo>
                  <a:lnTo>
                    <a:pt x="1723517" y="1818788"/>
                  </a:lnTo>
                  <a:lnTo>
                    <a:pt x="1784375" y="1826723"/>
                  </a:lnTo>
                  <a:lnTo>
                    <a:pt x="1845917" y="1834158"/>
                  </a:lnTo>
                  <a:lnTo>
                    <a:pt x="1908123" y="1841086"/>
                  </a:lnTo>
                  <a:lnTo>
                    <a:pt x="1970972" y="1847501"/>
                  </a:lnTo>
                  <a:lnTo>
                    <a:pt x="2034445" y="1853395"/>
                  </a:lnTo>
                  <a:lnTo>
                    <a:pt x="2098521" y="1858761"/>
                  </a:lnTo>
                  <a:lnTo>
                    <a:pt x="2163179" y="1863592"/>
                  </a:lnTo>
                  <a:lnTo>
                    <a:pt x="2228401" y="1867882"/>
                  </a:lnTo>
                  <a:lnTo>
                    <a:pt x="2294164" y="1871622"/>
                  </a:lnTo>
                  <a:lnTo>
                    <a:pt x="2360450" y="1874806"/>
                  </a:lnTo>
                  <a:lnTo>
                    <a:pt x="2427238" y="1877427"/>
                  </a:lnTo>
                  <a:lnTo>
                    <a:pt x="2494507" y="1879478"/>
                  </a:lnTo>
                  <a:lnTo>
                    <a:pt x="2562238" y="1880952"/>
                  </a:lnTo>
                  <a:lnTo>
                    <a:pt x="2630410" y="1881841"/>
                  </a:lnTo>
                  <a:lnTo>
                    <a:pt x="2699004" y="1882139"/>
                  </a:lnTo>
                  <a:lnTo>
                    <a:pt x="2767597" y="1881841"/>
                  </a:lnTo>
                  <a:lnTo>
                    <a:pt x="2835769" y="1880952"/>
                  </a:lnTo>
                  <a:lnTo>
                    <a:pt x="2903500" y="1879478"/>
                  </a:lnTo>
                  <a:lnTo>
                    <a:pt x="2970769" y="1877427"/>
                  </a:lnTo>
                  <a:lnTo>
                    <a:pt x="3037557" y="1874806"/>
                  </a:lnTo>
                  <a:lnTo>
                    <a:pt x="3103843" y="1871622"/>
                  </a:lnTo>
                  <a:lnTo>
                    <a:pt x="3169606" y="1867882"/>
                  </a:lnTo>
                  <a:lnTo>
                    <a:pt x="3234828" y="1863592"/>
                  </a:lnTo>
                  <a:lnTo>
                    <a:pt x="3299486" y="1858761"/>
                  </a:lnTo>
                  <a:lnTo>
                    <a:pt x="3363562" y="1853395"/>
                  </a:lnTo>
                  <a:lnTo>
                    <a:pt x="3427035" y="1847501"/>
                  </a:lnTo>
                  <a:lnTo>
                    <a:pt x="3489884" y="1841086"/>
                  </a:lnTo>
                  <a:lnTo>
                    <a:pt x="3552090" y="1834158"/>
                  </a:lnTo>
                  <a:lnTo>
                    <a:pt x="3613632" y="1826723"/>
                  </a:lnTo>
                  <a:lnTo>
                    <a:pt x="3674490" y="1818788"/>
                  </a:lnTo>
                  <a:lnTo>
                    <a:pt x="3734643" y="1810361"/>
                  </a:lnTo>
                  <a:lnTo>
                    <a:pt x="3794072" y="1801448"/>
                  </a:lnTo>
                  <a:lnTo>
                    <a:pt x="3852757" y="1792057"/>
                  </a:lnTo>
                  <a:lnTo>
                    <a:pt x="3910676" y="1782194"/>
                  </a:lnTo>
                  <a:lnTo>
                    <a:pt x="3967810" y="1771868"/>
                  </a:lnTo>
                  <a:lnTo>
                    <a:pt x="4024139" y="1761084"/>
                  </a:lnTo>
                  <a:lnTo>
                    <a:pt x="4079642" y="1749849"/>
                  </a:lnTo>
                  <a:lnTo>
                    <a:pt x="4134299" y="1738172"/>
                  </a:lnTo>
                  <a:lnTo>
                    <a:pt x="4188090" y="1726059"/>
                  </a:lnTo>
                  <a:lnTo>
                    <a:pt x="4240994" y="1713516"/>
                  </a:lnTo>
                  <a:lnTo>
                    <a:pt x="4292992" y="1700552"/>
                  </a:lnTo>
                  <a:lnTo>
                    <a:pt x="4344063" y="1687173"/>
                  </a:lnTo>
                  <a:lnTo>
                    <a:pt x="4394186" y="1673386"/>
                  </a:lnTo>
                  <a:lnTo>
                    <a:pt x="4443343" y="1659198"/>
                  </a:lnTo>
                  <a:lnTo>
                    <a:pt x="4491512" y="1644616"/>
                  </a:lnTo>
                  <a:lnTo>
                    <a:pt x="4538673" y="1629648"/>
                  </a:lnTo>
                  <a:lnTo>
                    <a:pt x="4584806" y="1614300"/>
                  </a:lnTo>
                  <a:lnTo>
                    <a:pt x="4629890" y="1598580"/>
                  </a:lnTo>
                  <a:lnTo>
                    <a:pt x="4673906" y="1582494"/>
                  </a:lnTo>
                  <a:lnTo>
                    <a:pt x="4716834" y="1566050"/>
                  </a:lnTo>
                  <a:lnTo>
                    <a:pt x="4758652" y="1549254"/>
                  </a:lnTo>
                  <a:lnTo>
                    <a:pt x="4799341" y="1532114"/>
                  </a:lnTo>
                  <a:lnTo>
                    <a:pt x="4838881" y="1514637"/>
                  </a:lnTo>
                  <a:lnTo>
                    <a:pt x="4877251" y="1496830"/>
                  </a:lnTo>
                  <a:lnTo>
                    <a:pt x="4914431" y="1478699"/>
                  </a:lnTo>
                  <a:lnTo>
                    <a:pt x="4950400" y="1460253"/>
                  </a:lnTo>
                  <a:lnTo>
                    <a:pt x="4985140" y="1441497"/>
                  </a:lnTo>
                  <a:lnTo>
                    <a:pt x="5018628" y="1422440"/>
                  </a:lnTo>
                  <a:lnTo>
                    <a:pt x="5081773" y="1383447"/>
                  </a:lnTo>
                  <a:lnTo>
                    <a:pt x="5139672" y="1343331"/>
                  </a:lnTo>
                  <a:lnTo>
                    <a:pt x="5192164" y="1302149"/>
                  </a:lnTo>
                  <a:lnTo>
                    <a:pt x="5239086" y="1259957"/>
                  </a:lnTo>
                  <a:lnTo>
                    <a:pt x="5280278" y="1216811"/>
                  </a:lnTo>
                  <a:lnTo>
                    <a:pt x="5315576" y="1172767"/>
                  </a:lnTo>
                  <a:lnTo>
                    <a:pt x="5344820" y="1127883"/>
                  </a:lnTo>
                  <a:lnTo>
                    <a:pt x="5367847" y="1082215"/>
                  </a:lnTo>
                  <a:lnTo>
                    <a:pt x="5384495" y="1035819"/>
                  </a:lnTo>
                  <a:lnTo>
                    <a:pt x="5394602" y="988752"/>
                  </a:lnTo>
                  <a:lnTo>
                    <a:pt x="5398008" y="941070"/>
                  </a:lnTo>
                  <a:lnTo>
                    <a:pt x="5397153" y="917155"/>
                  </a:lnTo>
                  <a:lnTo>
                    <a:pt x="5390376" y="869773"/>
                  </a:lnTo>
                  <a:lnTo>
                    <a:pt x="5376978" y="823034"/>
                  </a:lnTo>
                  <a:lnTo>
                    <a:pt x="5357120" y="776995"/>
                  </a:lnTo>
                  <a:lnTo>
                    <a:pt x="5330965" y="731712"/>
                  </a:lnTo>
                  <a:lnTo>
                    <a:pt x="5298674" y="687241"/>
                  </a:lnTo>
                  <a:lnTo>
                    <a:pt x="5260409" y="643640"/>
                  </a:lnTo>
                  <a:lnTo>
                    <a:pt x="5216331" y="600963"/>
                  </a:lnTo>
                  <a:lnTo>
                    <a:pt x="5166604" y="559269"/>
                  </a:lnTo>
                  <a:lnTo>
                    <a:pt x="5111388" y="518613"/>
                  </a:lnTo>
                  <a:lnTo>
                    <a:pt x="5050846" y="479052"/>
                  </a:lnTo>
                  <a:lnTo>
                    <a:pt x="4985140" y="440642"/>
                  </a:lnTo>
                  <a:lnTo>
                    <a:pt x="4950400" y="421886"/>
                  </a:lnTo>
                  <a:lnTo>
                    <a:pt x="4914431" y="403440"/>
                  </a:lnTo>
                  <a:lnTo>
                    <a:pt x="4877251" y="385309"/>
                  </a:lnTo>
                  <a:lnTo>
                    <a:pt x="4838881" y="367502"/>
                  </a:lnTo>
                  <a:lnTo>
                    <a:pt x="4799341" y="350025"/>
                  </a:lnTo>
                  <a:lnTo>
                    <a:pt x="4758652" y="332885"/>
                  </a:lnTo>
                  <a:lnTo>
                    <a:pt x="4716834" y="316089"/>
                  </a:lnTo>
                  <a:lnTo>
                    <a:pt x="4673906" y="299645"/>
                  </a:lnTo>
                  <a:lnTo>
                    <a:pt x="4629890" y="283559"/>
                  </a:lnTo>
                  <a:lnTo>
                    <a:pt x="4584806" y="267839"/>
                  </a:lnTo>
                  <a:lnTo>
                    <a:pt x="4538673" y="252491"/>
                  </a:lnTo>
                  <a:lnTo>
                    <a:pt x="4491512" y="237523"/>
                  </a:lnTo>
                  <a:lnTo>
                    <a:pt x="4443343" y="222941"/>
                  </a:lnTo>
                  <a:lnTo>
                    <a:pt x="4394186" y="208753"/>
                  </a:lnTo>
                  <a:lnTo>
                    <a:pt x="4344063" y="194966"/>
                  </a:lnTo>
                  <a:lnTo>
                    <a:pt x="4292992" y="181587"/>
                  </a:lnTo>
                  <a:lnTo>
                    <a:pt x="4240994" y="168623"/>
                  </a:lnTo>
                  <a:lnTo>
                    <a:pt x="4188090" y="156080"/>
                  </a:lnTo>
                  <a:lnTo>
                    <a:pt x="4134299" y="143967"/>
                  </a:lnTo>
                  <a:lnTo>
                    <a:pt x="4079642" y="132290"/>
                  </a:lnTo>
                  <a:lnTo>
                    <a:pt x="4024139" y="121055"/>
                  </a:lnTo>
                  <a:lnTo>
                    <a:pt x="3967810" y="110271"/>
                  </a:lnTo>
                  <a:lnTo>
                    <a:pt x="3910676" y="99945"/>
                  </a:lnTo>
                  <a:lnTo>
                    <a:pt x="3852757" y="90082"/>
                  </a:lnTo>
                  <a:lnTo>
                    <a:pt x="3794072" y="80691"/>
                  </a:lnTo>
                  <a:lnTo>
                    <a:pt x="3734643" y="71778"/>
                  </a:lnTo>
                  <a:lnTo>
                    <a:pt x="3674490" y="63351"/>
                  </a:lnTo>
                  <a:lnTo>
                    <a:pt x="3613632" y="55416"/>
                  </a:lnTo>
                  <a:lnTo>
                    <a:pt x="3552090" y="47981"/>
                  </a:lnTo>
                  <a:lnTo>
                    <a:pt x="3489884" y="41053"/>
                  </a:lnTo>
                  <a:lnTo>
                    <a:pt x="3427035" y="34638"/>
                  </a:lnTo>
                  <a:lnTo>
                    <a:pt x="3363562" y="28744"/>
                  </a:lnTo>
                  <a:lnTo>
                    <a:pt x="3299486" y="23378"/>
                  </a:lnTo>
                  <a:lnTo>
                    <a:pt x="3234828" y="18547"/>
                  </a:lnTo>
                  <a:lnTo>
                    <a:pt x="3169606" y="14257"/>
                  </a:lnTo>
                  <a:lnTo>
                    <a:pt x="3103843" y="10517"/>
                  </a:lnTo>
                  <a:lnTo>
                    <a:pt x="3037557" y="7333"/>
                  </a:lnTo>
                  <a:lnTo>
                    <a:pt x="2970769" y="4712"/>
                  </a:lnTo>
                  <a:lnTo>
                    <a:pt x="2903500" y="2661"/>
                  </a:lnTo>
                  <a:lnTo>
                    <a:pt x="2835769" y="1187"/>
                  </a:lnTo>
                  <a:lnTo>
                    <a:pt x="2767597" y="298"/>
                  </a:lnTo>
                  <a:lnTo>
                    <a:pt x="26990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0430" y="706373"/>
              <a:ext cx="5398135" cy="1882139"/>
            </a:xfrm>
            <a:custGeom>
              <a:avLst/>
              <a:gdLst/>
              <a:ahLst/>
              <a:cxnLst/>
              <a:rect l="l" t="t" r="r" b="b"/>
              <a:pathLst>
                <a:path w="5398134" h="1882139">
                  <a:moveTo>
                    <a:pt x="0" y="941070"/>
                  </a:moveTo>
                  <a:lnTo>
                    <a:pt x="3405" y="893387"/>
                  </a:lnTo>
                  <a:lnTo>
                    <a:pt x="13512" y="846320"/>
                  </a:lnTo>
                  <a:lnTo>
                    <a:pt x="30160" y="799924"/>
                  </a:lnTo>
                  <a:lnTo>
                    <a:pt x="53187" y="754256"/>
                  </a:lnTo>
                  <a:lnTo>
                    <a:pt x="82431" y="709372"/>
                  </a:lnTo>
                  <a:lnTo>
                    <a:pt x="117729" y="665328"/>
                  </a:lnTo>
                  <a:lnTo>
                    <a:pt x="158921" y="622182"/>
                  </a:lnTo>
                  <a:lnTo>
                    <a:pt x="205843" y="579990"/>
                  </a:lnTo>
                  <a:lnTo>
                    <a:pt x="258335" y="538808"/>
                  </a:lnTo>
                  <a:lnTo>
                    <a:pt x="316234" y="498692"/>
                  </a:lnTo>
                  <a:lnTo>
                    <a:pt x="379379" y="459699"/>
                  </a:lnTo>
                  <a:lnTo>
                    <a:pt x="412867" y="440642"/>
                  </a:lnTo>
                  <a:lnTo>
                    <a:pt x="447607" y="421886"/>
                  </a:lnTo>
                  <a:lnTo>
                    <a:pt x="483576" y="403440"/>
                  </a:lnTo>
                  <a:lnTo>
                    <a:pt x="520756" y="385309"/>
                  </a:lnTo>
                  <a:lnTo>
                    <a:pt x="559126" y="367502"/>
                  </a:lnTo>
                  <a:lnTo>
                    <a:pt x="598666" y="350025"/>
                  </a:lnTo>
                  <a:lnTo>
                    <a:pt x="639355" y="332885"/>
                  </a:lnTo>
                  <a:lnTo>
                    <a:pt x="681173" y="316089"/>
                  </a:lnTo>
                  <a:lnTo>
                    <a:pt x="724101" y="299645"/>
                  </a:lnTo>
                  <a:lnTo>
                    <a:pt x="768117" y="283559"/>
                  </a:lnTo>
                  <a:lnTo>
                    <a:pt x="813201" y="267839"/>
                  </a:lnTo>
                  <a:lnTo>
                    <a:pt x="859334" y="252491"/>
                  </a:lnTo>
                  <a:lnTo>
                    <a:pt x="906495" y="237523"/>
                  </a:lnTo>
                  <a:lnTo>
                    <a:pt x="954664" y="222941"/>
                  </a:lnTo>
                  <a:lnTo>
                    <a:pt x="1003821" y="208753"/>
                  </a:lnTo>
                  <a:lnTo>
                    <a:pt x="1053944" y="194966"/>
                  </a:lnTo>
                  <a:lnTo>
                    <a:pt x="1105015" y="181587"/>
                  </a:lnTo>
                  <a:lnTo>
                    <a:pt x="1157013" y="168623"/>
                  </a:lnTo>
                  <a:lnTo>
                    <a:pt x="1209917" y="156080"/>
                  </a:lnTo>
                  <a:lnTo>
                    <a:pt x="1263708" y="143967"/>
                  </a:lnTo>
                  <a:lnTo>
                    <a:pt x="1318365" y="132290"/>
                  </a:lnTo>
                  <a:lnTo>
                    <a:pt x="1373868" y="121055"/>
                  </a:lnTo>
                  <a:lnTo>
                    <a:pt x="1430197" y="110271"/>
                  </a:lnTo>
                  <a:lnTo>
                    <a:pt x="1487331" y="99945"/>
                  </a:lnTo>
                  <a:lnTo>
                    <a:pt x="1545250" y="90082"/>
                  </a:lnTo>
                  <a:lnTo>
                    <a:pt x="1603935" y="80691"/>
                  </a:lnTo>
                  <a:lnTo>
                    <a:pt x="1663364" y="71778"/>
                  </a:lnTo>
                  <a:lnTo>
                    <a:pt x="1723517" y="63351"/>
                  </a:lnTo>
                  <a:lnTo>
                    <a:pt x="1784375" y="55416"/>
                  </a:lnTo>
                  <a:lnTo>
                    <a:pt x="1845917" y="47981"/>
                  </a:lnTo>
                  <a:lnTo>
                    <a:pt x="1908123" y="41053"/>
                  </a:lnTo>
                  <a:lnTo>
                    <a:pt x="1970972" y="34638"/>
                  </a:lnTo>
                  <a:lnTo>
                    <a:pt x="2034445" y="28744"/>
                  </a:lnTo>
                  <a:lnTo>
                    <a:pt x="2098521" y="23378"/>
                  </a:lnTo>
                  <a:lnTo>
                    <a:pt x="2163179" y="18547"/>
                  </a:lnTo>
                  <a:lnTo>
                    <a:pt x="2228401" y="14257"/>
                  </a:lnTo>
                  <a:lnTo>
                    <a:pt x="2294164" y="10517"/>
                  </a:lnTo>
                  <a:lnTo>
                    <a:pt x="2360450" y="7333"/>
                  </a:lnTo>
                  <a:lnTo>
                    <a:pt x="2427238" y="4712"/>
                  </a:lnTo>
                  <a:lnTo>
                    <a:pt x="2494507" y="2661"/>
                  </a:lnTo>
                  <a:lnTo>
                    <a:pt x="2562238" y="1187"/>
                  </a:lnTo>
                  <a:lnTo>
                    <a:pt x="2630410" y="298"/>
                  </a:lnTo>
                  <a:lnTo>
                    <a:pt x="2699004" y="0"/>
                  </a:lnTo>
                  <a:lnTo>
                    <a:pt x="2767597" y="298"/>
                  </a:lnTo>
                  <a:lnTo>
                    <a:pt x="2835769" y="1187"/>
                  </a:lnTo>
                  <a:lnTo>
                    <a:pt x="2903500" y="2661"/>
                  </a:lnTo>
                  <a:lnTo>
                    <a:pt x="2970769" y="4712"/>
                  </a:lnTo>
                  <a:lnTo>
                    <a:pt x="3037557" y="7333"/>
                  </a:lnTo>
                  <a:lnTo>
                    <a:pt x="3103843" y="10517"/>
                  </a:lnTo>
                  <a:lnTo>
                    <a:pt x="3169606" y="14257"/>
                  </a:lnTo>
                  <a:lnTo>
                    <a:pt x="3234828" y="18547"/>
                  </a:lnTo>
                  <a:lnTo>
                    <a:pt x="3299486" y="23378"/>
                  </a:lnTo>
                  <a:lnTo>
                    <a:pt x="3363562" y="28744"/>
                  </a:lnTo>
                  <a:lnTo>
                    <a:pt x="3427035" y="34638"/>
                  </a:lnTo>
                  <a:lnTo>
                    <a:pt x="3489884" y="41053"/>
                  </a:lnTo>
                  <a:lnTo>
                    <a:pt x="3552090" y="47981"/>
                  </a:lnTo>
                  <a:lnTo>
                    <a:pt x="3613632" y="55416"/>
                  </a:lnTo>
                  <a:lnTo>
                    <a:pt x="3674490" y="63351"/>
                  </a:lnTo>
                  <a:lnTo>
                    <a:pt x="3734643" y="71778"/>
                  </a:lnTo>
                  <a:lnTo>
                    <a:pt x="3794072" y="80691"/>
                  </a:lnTo>
                  <a:lnTo>
                    <a:pt x="3852757" y="90082"/>
                  </a:lnTo>
                  <a:lnTo>
                    <a:pt x="3910676" y="99945"/>
                  </a:lnTo>
                  <a:lnTo>
                    <a:pt x="3967810" y="110271"/>
                  </a:lnTo>
                  <a:lnTo>
                    <a:pt x="4024139" y="121055"/>
                  </a:lnTo>
                  <a:lnTo>
                    <a:pt x="4079642" y="132290"/>
                  </a:lnTo>
                  <a:lnTo>
                    <a:pt x="4134299" y="143967"/>
                  </a:lnTo>
                  <a:lnTo>
                    <a:pt x="4188090" y="156080"/>
                  </a:lnTo>
                  <a:lnTo>
                    <a:pt x="4240994" y="168623"/>
                  </a:lnTo>
                  <a:lnTo>
                    <a:pt x="4292992" y="181587"/>
                  </a:lnTo>
                  <a:lnTo>
                    <a:pt x="4344063" y="194966"/>
                  </a:lnTo>
                  <a:lnTo>
                    <a:pt x="4394186" y="208753"/>
                  </a:lnTo>
                  <a:lnTo>
                    <a:pt x="4443343" y="222941"/>
                  </a:lnTo>
                  <a:lnTo>
                    <a:pt x="4491512" y="237523"/>
                  </a:lnTo>
                  <a:lnTo>
                    <a:pt x="4538673" y="252491"/>
                  </a:lnTo>
                  <a:lnTo>
                    <a:pt x="4584806" y="267839"/>
                  </a:lnTo>
                  <a:lnTo>
                    <a:pt x="4629890" y="283559"/>
                  </a:lnTo>
                  <a:lnTo>
                    <a:pt x="4673906" y="299645"/>
                  </a:lnTo>
                  <a:lnTo>
                    <a:pt x="4716834" y="316089"/>
                  </a:lnTo>
                  <a:lnTo>
                    <a:pt x="4758652" y="332885"/>
                  </a:lnTo>
                  <a:lnTo>
                    <a:pt x="4799341" y="350025"/>
                  </a:lnTo>
                  <a:lnTo>
                    <a:pt x="4838881" y="367502"/>
                  </a:lnTo>
                  <a:lnTo>
                    <a:pt x="4877251" y="385309"/>
                  </a:lnTo>
                  <a:lnTo>
                    <a:pt x="4914431" y="403440"/>
                  </a:lnTo>
                  <a:lnTo>
                    <a:pt x="4950400" y="421886"/>
                  </a:lnTo>
                  <a:lnTo>
                    <a:pt x="4985140" y="440642"/>
                  </a:lnTo>
                  <a:lnTo>
                    <a:pt x="5018628" y="459699"/>
                  </a:lnTo>
                  <a:lnTo>
                    <a:pt x="5081773" y="498692"/>
                  </a:lnTo>
                  <a:lnTo>
                    <a:pt x="5139672" y="538808"/>
                  </a:lnTo>
                  <a:lnTo>
                    <a:pt x="5192164" y="579990"/>
                  </a:lnTo>
                  <a:lnTo>
                    <a:pt x="5239086" y="622182"/>
                  </a:lnTo>
                  <a:lnTo>
                    <a:pt x="5280278" y="665328"/>
                  </a:lnTo>
                  <a:lnTo>
                    <a:pt x="5315576" y="709372"/>
                  </a:lnTo>
                  <a:lnTo>
                    <a:pt x="5344820" y="754256"/>
                  </a:lnTo>
                  <a:lnTo>
                    <a:pt x="5367847" y="799924"/>
                  </a:lnTo>
                  <a:lnTo>
                    <a:pt x="5384495" y="846320"/>
                  </a:lnTo>
                  <a:lnTo>
                    <a:pt x="5394602" y="893387"/>
                  </a:lnTo>
                  <a:lnTo>
                    <a:pt x="5398008" y="941070"/>
                  </a:lnTo>
                  <a:lnTo>
                    <a:pt x="5397153" y="964984"/>
                  </a:lnTo>
                  <a:lnTo>
                    <a:pt x="5390376" y="1012366"/>
                  </a:lnTo>
                  <a:lnTo>
                    <a:pt x="5376978" y="1059105"/>
                  </a:lnTo>
                  <a:lnTo>
                    <a:pt x="5357120" y="1105144"/>
                  </a:lnTo>
                  <a:lnTo>
                    <a:pt x="5330965" y="1150427"/>
                  </a:lnTo>
                  <a:lnTo>
                    <a:pt x="5298674" y="1194898"/>
                  </a:lnTo>
                  <a:lnTo>
                    <a:pt x="5260409" y="1238499"/>
                  </a:lnTo>
                  <a:lnTo>
                    <a:pt x="5216331" y="1281176"/>
                  </a:lnTo>
                  <a:lnTo>
                    <a:pt x="5166604" y="1322870"/>
                  </a:lnTo>
                  <a:lnTo>
                    <a:pt x="5111388" y="1363526"/>
                  </a:lnTo>
                  <a:lnTo>
                    <a:pt x="5050846" y="1403087"/>
                  </a:lnTo>
                  <a:lnTo>
                    <a:pt x="4985140" y="1441497"/>
                  </a:lnTo>
                  <a:lnTo>
                    <a:pt x="4950400" y="1460253"/>
                  </a:lnTo>
                  <a:lnTo>
                    <a:pt x="4914431" y="1478699"/>
                  </a:lnTo>
                  <a:lnTo>
                    <a:pt x="4877251" y="1496830"/>
                  </a:lnTo>
                  <a:lnTo>
                    <a:pt x="4838881" y="1514637"/>
                  </a:lnTo>
                  <a:lnTo>
                    <a:pt x="4799341" y="1532114"/>
                  </a:lnTo>
                  <a:lnTo>
                    <a:pt x="4758652" y="1549254"/>
                  </a:lnTo>
                  <a:lnTo>
                    <a:pt x="4716834" y="1566050"/>
                  </a:lnTo>
                  <a:lnTo>
                    <a:pt x="4673906" y="1582494"/>
                  </a:lnTo>
                  <a:lnTo>
                    <a:pt x="4629890" y="1598580"/>
                  </a:lnTo>
                  <a:lnTo>
                    <a:pt x="4584806" y="1614300"/>
                  </a:lnTo>
                  <a:lnTo>
                    <a:pt x="4538673" y="1629648"/>
                  </a:lnTo>
                  <a:lnTo>
                    <a:pt x="4491512" y="1644616"/>
                  </a:lnTo>
                  <a:lnTo>
                    <a:pt x="4443343" y="1659198"/>
                  </a:lnTo>
                  <a:lnTo>
                    <a:pt x="4394186" y="1673386"/>
                  </a:lnTo>
                  <a:lnTo>
                    <a:pt x="4344063" y="1687173"/>
                  </a:lnTo>
                  <a:lnTo>
                    <a:pt x="4292992" y="1700552"/>
                  </a:lnTo>
                  <a:lnTo>
                    <a:pt x="4240994" y="1713516"/>
                  </a:lnTo>
                  <a:lnTo>
                    <a:pt x="4188090" y="1726059"/>
                  </a:lnTo>
                  <a:lnTo>
                    <a:pt x="4134299" y="1738172"/>
                  </a:lnTo>
                  <a:lnTo>
                    <a:pt x="4079642" y="1749849"/>
                  </a:lnTo>
                  <a:lnTo>
                    <a:pt x="4024139" y="1761084"/>
                  </a:lnTo>
                  <a:lnTo>
                    <a:pt x="3967810" y="1771868"/>
                  </a:lnTo>
                  <a:lnTo>
                    <a:pt x="3910676" y="1782194"/>
                  </a:lnTo>
                  <a:lnTo>
                    <a:pt x="3852757" y="1792057"/>
                  </a:lnTo>
                  <a:lnTo>
                    <a:pt x="3794072" y="1801448"/>
                  </a:lnTo>
                  <a:lnTo>
                    <a:pt x="3734643" y="1810361"/>
                  </a:lnTo>
                  <a:lnTo>
                    <a:pt x="3674490" y="1818788"/>
                  </a:lnTo>
                  <a:lnTo>
                    <a:pt x="3613632" y="1826723"/>
                  </a:lnTo>
                  <a:lnTo>
                    <a:pt x="3552090" y="1834158"/>
                  </a:lnTo>
                  <a:lnTo>
                    <a:pt x="3489884" y="1841086"/>
                  </a:lnTo>
                  <a:lnTo>
                    <a:pt x="3427035" y="1847501"/>
                  </a:lnTo>
                  <a:lnTo>
                    <a:pt x="3363562" y="1853395"/>
                  </a:lnTo>
                  <a:lnTo>
                    <a:pt x="3299486" y="1858761"/>
                  </a:lnTo>
                  <a:lnTo>
                    <a:pt x="3234828" y="1863592"/>
                  </a:lnTo>
                  <a:lnTo>
                    <a:pt x="3169606" y="1867882"/>
                  </a:lnTo>
                  <a:lnTo>
                    <a:pt x="3103843" y="1871622"/>
                  </a:lnTo>
                  <a:lnTo>
                    <a:pt x="3037557" y="1874806"/>
                  </a:lnTo>
                  <a:lnTo>
                    <a:pt x="2970769" y="1877427"/>
                  </a:lnTo>
                  <a:lnTo>
                    <a:pt x="2903500" y="1879478"/>
                  </a:lnTo>
                  <a:lnTo>
                    <a:pt x="2835769" y="1880952"/>
                  </a:lnTo>
                  <a:lnTo>
                    <a:pt x="2767597" y="1881841"/>
                  </a:lnTo>
                  <a:lnTo>
                    <a:pt x="2699004" y="1882139"/>
                  </a:lnTo>
                  <a:lnTo>
                    <a:pt x="2630410" y="1881841"/>
                  </a:lnTo>
                  <a:lnTo>
                    <a:pt x="2562238" y="1880952"/>
                  </a:lnTo>
                  <a:lnTo>
                    <a:pt x="2494507" y="1879478"/>
                  </a:lnTo>
                  <a:lnTo>
                    <a:pt x="2427238" y="1877427"/>
                  </a:lnTo>
                  <a:lnTo>
                    <a:pt x="2360450" y="1874806"/>
                  </a:lnTo>
                  <a:lnTo>
                    <a:pt x="2294164" y="1871622"/>
                  </a:lnTo>
                  <a:lnTo>
                    <a:pt x="2228401" y="1867882"/>
                  </a:lnTo>
                  <a:lnTo>
                    <a:pt x="2163179" y="1863592"/>
                  </a:lnTo>
                  <a:lnTo>
                    <a:pt x="2098521" y="1858761"/>
                  </a:lnTo>
                  <a:lnTo>
                    <a:pt x="2034445" y="1853395"/>
                  </a:lnTo>
                  <a:lnTo>
                    <a:pt x="1970972" y="1847501"/>
                  </a:lnTo>
                  <a:lnTo>
                    <a:pt x="1908123" y="1841086"/>
                  </a:lnTo>
                  <a:lnTo>
                    <a:pt x="1845917" y="1834158"/>
                  </a:lnTo>
                  <a:lnTo>
                    <a:pt x="1784375" y="1826723"/>
                  </a:lnTo>
                  <a:lnTo>
                    <a:pt x="1723517" y="1818788"/>
                  </a:lnTo>
                  <a:lnTo>
                    <a:pt x="1663364" y="1810361"/>
                  </a:lnTo>
                  <a:lnTo>
                    <a:pt x="1603935" y="1801448"/>
                  </a:lnTo>
                  <a:lnTo>
                    <a:pt x="1545250" y="1792057"/>
                  </a:lnTo>
                  <a:lnTo>
                    <a:pt x="1487331" y="1782194"/>
                  </a:lnTo>
                  <a:lnTo>
                    <a:pt x="1430197" y="1771868"/>
                  </a:lnTo>
                  <a:lnTo>
                    <a:pt x="1373868" y="1761084"/>
                  </a:lnTo>
                  <a:lnTo>
                    <a:pt x="1318365" y="1749849"/>
                  </a:lnTo>
                  <a:lnTo>
                    <a:pt x="1263708" y="1738172"/>
                  </a:lnTo>
                  <a:lnTo>
                    <a:pt x="1209917" y="1726059"/>
                  </a:lnTo>
                  <a:lnTo>
                    <a:pt x="1157013" y="1713516"/>
                  </a:lnTo>
                  <a:lnTo>
                    <a:pt x="1105015" y="1700552"/>
                  </a:lnTo>
                  <a:lnTo>
                    <a:pt x="1053944" y="1687173"/>
                  </a:lnTo>
                  <a:lnTo>
                    <a:pt x="1003821" y="1673386"/>
                  </a:lnTo>
                  <a:lnTo>
                    <a:pt x="954664" y="1659198"/>
                  </a:lnTo>
                  <a:lnTo>
                    <a:pt x="906495" y="1644616"/>
                  </a:lnTo>
                  <a:lnTo>
                    <a:pt x="859334" y="1629648"/>
                  </a:lnTo>
                  <a:lnTo>
                    <a:pt x="813201" y="1614300"/>
                  </a:lnTo>
                  <a:lnTo>
                    <a:pt x="768117" y="1598580"/>
                  </a:lnTo>
                  <a:lnTo>
                    <a:pt x="724101" y="1582494"/>
                  </a:lnTo>
                  <a:lnTo>
                    <a:pt x="681173" y="1566050"/>
                  </a:lnTo>
                  <a:lnTo>
                    <a:pt x="639355" y="1549254"/>
                  </a:lnTo>
                  <a:lnTo>
                    <a:pt x="598666" y="1532114"/>
                  </a:lnTo>
                  <a:lnTo>
                    <a:pt x="559126" y="1514637"/>
                  </a:lnTo>
                  <a:lnTo>
                    <a:pt x="520756" y="1496830"/>
                  </a:lnTo>
                  <a:lnTo>
                    <a:pt x="483576" y="1478699"/>
                  </a:lnTo>
                  <a:lnTo>
                    <a:pt x="447607" y="1460253"/>
                  </a:lnTo>
                  <a:lnTo>
                    <a:pt x="412867" y="1441497"/>
                  </a:lnTo>
                  <a:lnTo>
                    <a:pt x="379379" y="1422440"/>
                  </a:lnTo>
                  <a:lnTo>
                    <a:pt x="316234" y="1383447"/>
                  </a:lnTo>
                  <a:lnTo>
                    <a:pt x="258335" y="1343331"/>
                  </a:lnTo>
                  <a:lnTo>
                    <a:pt x="205843" y="1302149"/>
                  </a:lnTo>
                  <a:lnTo>
                    <a:pt x="158921" y="1259957"/>
                  </a:lnTo>
                  <a:lnTo>
                    <a:pt x="117729" y="1216811"/>
                  </a:lnTo>
                  <a:lnTo>
                    <a:pt x="82431" y="1172767"/>
                  </a:lnTo>
                  <a:lnTo>
                    <a:pt x="53187" y="1127883"/>
                  </a:lnTo>
                  <a:lnTo>
                    <a:pt x="30160" y="1082215"/>
                  </a:lnTo>
                  <a:lnTo>
                    <a:pt x="13512" y="1035819"/>
                  </a:lnTo>
                  <a:lnTo>
                    <a:pt x="3405" y="988752"/>
                  </a:lnTo>
                  <a:lnTo>
                    <a:pt x="0" y="94107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866644" y="1197863"/>
            <a:ext cx="508000" cy="902335"/>
          </a:xfrm>
          <a:custGeom>
            <a:avLst/>
            <a:gdLst/>
            <a:ahLst/>
            <a:cxnLst/>
            <a:rect l="l" t="t" r="r" b="b"/>
            <a:pathLst>
              <a:path w="508000" h="902335">
                <a:moveTo>
                  <a:pt x="507492" y="755904"/>
                </a:moveTo>
                <a:lnTo>
                  <a:pt x="140208" y="755904"/>
                </a:lnTo>
                <a:lnTo>
                  <a:pt x="140208" y="719328"/>
                </a:lnTo>
                <a:lnTo>
                  <a:pt x="48768" y="810768"/>
                </a:lnTo>
                <a:lnTo>
                  <a:pt x="140208" y="902208"/>
                </a:lnTo>
                <a:lnTo>
                  <a:pt x="140208" y="865632"/>
                </a:lnTo>
                <a:lnTo>
                  <a:pt x="507492" y="865632"/>
                </a:lnTo>
                <a:lnTo>
                  <a:pt x="507492" y="755904"/>
                </a:lnTo>
                <a:close/>
              </a:path>
              <a:path w="508000" h="902335">
                <a:moveTo>
                  <a:pt x="507492" y="107442"/>
                </a:moveTo>
                <a:lnTo>
                  <a:pt x="400050" y="0"/>
                </a:lnTo>
                <a:lnTo>
                  <a:pt x="400050" y="42926"/>
                </a:lnTo>
                <a:lnTo>
                  <a:pt x="0" y="42926"/>
                </a:lnTo>
                <a:lnTo>
                  <a:pt x="0" y="171958"/>
                </a:lnTo>
                <a:lnTo>
                  <a:pt x="400050" y="171958"/>
                </a:lnTo>
                <a:lnTo>
                  <a:pt x="400050" y="214884"/>
                </a:lnTo>
                <a:lnTo>
                  <a:pt x="507492" y="107442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95902" y="1062990"/>
            <a:ext cx="3684904" cy="11106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175" algn="ctr">
              <a:lnSpc>
                <a:spcPct val="91600"/>
              </a:lnSpc>
              <a:spcBef>
                <a:spcPts val="28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Asociaciones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trabajadores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defensa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promoción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intereses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son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propios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cara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mejorar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las condiciones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408" y="2786253"/>
            <a:ext cx="6437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Organización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democrática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Libertad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elaborar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propios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estatutos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órganos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gobierno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Financiación: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cuotas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afiliados</a:t>
            </a:r>
            <a:r>
              <a:rPr sz="1800" dirty="0">
                <a:latin typeface="Calibri"/>
                <a:cs typeface="Calibri"/>
              </a:rPr>
              <a:t> 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ayudas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subvenciones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públicas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740" y="2400300"/>
            <a:ext cx="2525395" cy="370840"/>
          </a:xfrm>
          <a:prstGeom prst="rect">
            <a:avLst/>
          </a:prstGeom>
          <a:solidFill>
            <a:srgbClr val="9BBA58"/>
          </a:solidFill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Organización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47954" y="3782695"/>
          <a:ext cx="8777605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2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Pertenencia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sindicato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00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pueden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pertenecer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377825" indent="-28765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cuenta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ajena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parados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marR="2641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Jubilados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los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hayan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quedado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incapacitados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marR="1212850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Autónomos sin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trabajadores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contratados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jueces,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magistrados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fiscales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Fuerzas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Armadas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(el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ejército)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otras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carácter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militar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(Guardia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Civil)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marR="118745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Las Fuerzas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Cuerpos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Seguridad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policía)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según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dicten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leyes.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Actualmente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existe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sindicato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policía.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1823</Words>
  <Application>Microsoft Office PowerPoint</Application>
  <PresentationFormat>Presentación en pantalla 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MT</vt:lpstr>
      <vt:lpstr>Calibri</vt:lpstr>
      <vt:lpstr>Times New Roman</vt:lpstr>
      <vt:lpstr>Wingdings</vt:lpstr>
      <vt:lpstr>Office Theme</vt:lpstr>
      <vt:lpstr>REPRESENTANTES DE LOS TRABAJADORES</vt:lpstr>
      <vt:lpstr>CONTENIDOS</vt:lpstr>
      <vt:lpstr>1. La libertad sindical</vt:lpstr>
      <vt:lpstr>2. La representación unitaria</vt:lpstr>
      <vt:lpstr>2. La representación unitaria</vt:lpstr>
      <vt:lpstr>2. La representación unitaria</vt:lpstr>
      <vt:lpstr>2. La representación unitaria</vt:lpstr>
      <vt:lpstr>2. La representación unitaria</vt:lpstr>
      <vt:lpstr>3. Los sindicatos</vt:lpstr>
      <vt:lpstr>3. Los Sindicatos</vt:lpstr>
      <vt:lpstr>3. Los Sindicatos</vt:lpstr>
      <vt:lpstr>4. El Convenio Colectivo</vt:lpstr>
      <vt:lpstr>5. Los conflictos colectivos</vt:lpstr>
      <vt:lpstr>5. Los conflictos colectivos</vt:lpstr>
      <vt:lpstr>5. Los conflictos colectivos</vt:lpstr>
      <vt:lpstr>5. Los conflictos colectivos</vt:lpstr>
      <vt:lpstr>6. El derecho de reunión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2022-10-03T17:49:48Z</dcterms:created>
  <dcterms:modified xsi:type="dcterms:W3CDTF">2022-10-04T08:15:19Z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