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Smulders" userId="8c8a8852-2ce2-4008-a644-24f4fa381489" providerId="ADAL" clId="{2E1DB853-4E5B-4ABB-8386-308287E261AE}"/>
    <pc:docChg chg="undo redo custSel addSld modSld">
      <pc:chgData name="Stijn Smulders" userId="8c8a8852-2ce2-4008-a644-24f4fa381489" providerId="ADAL" clId="{2E1DB853-4E5B-4ABB-8386-308287E261AE}" dt="2022-05-11T12:51:21.370" v="701" actId="20577"/>
      <pc:docMkLst>
        <pc:docMk/>
      </pc:docMkLst>
      <pc:sldChg chg="modSp new mod">
        <pc:chgData name="Stijn Smulders" userId="8c8a8852-2ce2-4008-a644-24f4fa381489" providerId="ADAL" clId="{2E1DB853-4E5B-4ABB-8386-308287E261AE}" dt="2022-05-11T12:47:49.681" v="209" actId="20577"/>
        <pc:sldMkLst>
          <pc:docMk/>
          <pc:sldMk cId="3019726639" sldId="256"/>
        </pc:sldMkLst>
        <pc:spChg chg="mod">
          <ac:chgData name="Stijn Smulders" userId="8c8a8852-2ce2-4008-a644-24f4fa381489" providerId="ADAL" clId="{2E1DB853-4E5B-4ABB-8386-308287E261AE}" dt="2022-05-11T12:47:49.681" v="209" actId="20577"/>
          <ac:spMkLst>
            <pc:docMk/>
            <pc:sldMk cId="3019726639" sldId="256"/>
            <ac:spMk id="2" creationId="{7744CF94-3A28-4D0F-B3AC-5D5D86B64642}"/>
          </ac:spMkLst>
        </pc:spChg>
        <pc:spChg chg="mod">
          <ac:chgData name="Stijn Smulders" userId="8c8a8852-2ce2-4008-a644-24f4fa381489" providerId="ADAL" clId="{2E1DB853-4E5B-4ABB-8386-308287E261AE}" dt="2022-05-11T12:45:39.723" v="90" actId="20577"/>
          <ac:spMkLst>
            <pc:docMk/>
            <pc:sldMk cId="3019726639" sldId="256"/>
            <ac:spMk id="3" creationId="{97BBEA82-ADD4-492E-B325-4114CBBC96F5}"/>
          </ac:spMkLst>
        </pc:spChg>
      </pc:sldChg>
      <pc:sldChg chg="modSp new mod">
        <pc:chgData name="Stijn Smulders" userId="8c8a8852-2ce2-4008-a644-24f4fa381489" providerId="ADAL" clId="{2E1DB853-4E5B-4ABB-8386-308287E261AE}" dt="2022-05-11T12:47:32.609" v="197" actId="20577"/>
        <pc:sldMkLst>
          <pc:docMk/>
          <pc:sldMk cId="1140866603" sldId="257"/>
        </pc:sldMkLst>
        <pc:spChg chg="mod">
          <ac:chgData name="Stijn Smulders" userId="8c8a8852-2ce2-4008-a644-24f4fa381489" providerId="ADAL" clId="{2E1DB853-4E5B-4ABB-8386-308287E261AE}" dt="2022-05-11T12:45:47.626" v="104" actId="20577"/>
          <ac:spMkLst>
            <pc:docMk/>
            <pc:sldMk cId="1140866603" sldId="257"/>
            <ac:spMk id="2" creationId="{723EF401-A35C-4D7E-8424-A3566DF6CD84}"/>
          </ac:spMkLst>
        </pc:spChg>
        <pc:spChg chg="mod">
          <ac:chgData name="Stijn Smulders" userId="8c8a8852-2ce2-4008-a644-24f4fa381489" providerId="ADAL" clId="{2E1DB853-4E5B-4ABB-8386-308287E261AE}" dt="2022-05-11T12:47:32.609" v="197" actId="20577"/>
          <ac:spMkLst>
            <pc:docMk/>
            <pc:sldMk cId="1140866603" sldId="257"/>
            <ac:spMk id="3" creationId="{013B74B7-4D4E-49B8-A423-2F29045E923B}"/>
          </ac:spMkLst>
        </pc:spChg>
      </pc:sldChg>
      <pc:sldChg chg="modSp new mod">
        <pc:chgData name="Stijn Smulders" userId="8c8a8852-2ce2-4008-a644-24f4fa381489" providerId="ADAL" clId="{2E1DB853-4E5B-4ABB-8386-308287E261AE}" dt="2022-05-11T12:49:55.561" v="397" actId="5793"/>
        <pc:sldMkLst>
          <pc:docMk/>
          <pc:sldMk cId="2379743803" sldId="258"/>
        </pc:sldMkLst>
        <pc:spChg chg="mod">
          <ac:chgData name="Stijn Smulders" userId="8c8a8852-2ce2-4008-a644-24f4fa381489" providerId="ADAL" clId="{2E1DB853-4E5B-4ABB-8386-308287E261AE}" dt="2022-05-11T12:48:25.002" v="246" actId="6549"/>
          <ac:spMkLst>
            <pc:docMk/>
            <pc:sldMk cId="2379743803" sldId="258"/>
            <ac:spMk id="2" creationId="{107356CC-A6DD-422C-A8EF-A8B2AB8D0FB6}"/>
          </ac:spMkLst>
        </pc:spChg>
        <pc:spChg chg="mod">
          <ac:chgData name="Stijn Smulders" userId="8c8a8852-2ce2-4008-a644-24f4fa381489" providerId="ADAL" clId="{2E1DB853-4E5B-4ABB-8386-308287E261AE}" dt="2022-05-11T12:49:55.561" v="397" actId="5793"/>
          <ac:spMkLst>
            <pc:docMk/>
            <pc:sldMk cId="2379743803" sldId="258"/>
            <ac:spMk id="3" creationId="{31F12DCC-A942-4833-AA60-85F934F1B070}"/>
          </ac:spMkLst>
        </pc:spChg>
      </pc:sldChg>
      <pc:sldChg chg="modSp new mod">
        <pc:chgData name="Stijn Smulders" userId="8c8a8852-2ce2-4008-a644-24f4fa381489" providerId="ADAL" clId="{2E1DB853-4E5B-4ABB-8386-308287E261AE}" dt="2022-05-11T12:50:09.708" v="438" actId="20577"/>
        <pc:sldMkLst>
          <pc:docMk/>
          <pc:sldMk cId="1683768685" sldId="259"/>
        </pc:sldMkLst>
        <pc:spChg chg="mod">
          <ac:chgData name="Stijn Smulders" userId="8c8a8852-2ce2-4008-a644-24f4fa381489" providerId="ADAL" clId="{2E1DB853-4E5B-4ABB-8386-308287E261AE}" dt="2022-05-11T12:48:43.386" v="273" actId="27636"/>
          <ac:spMkLst>
            <pc:docMk/>
            <pc:sldMk cId="1683768685" sldId="259"/>
            <ac:spMk id="2" creationId="{68862388-CF44-4816-80ED-6C93BAC7DF84}"/>
          </ac:spMkLst>
        </pc:spChg>
        <pc:spChg chg="mod">
          <ac:chgData name="Stijn Smulders" userId="8c8a8852-2ce2-4008-a644-24f4fa381489" providerId="ADAL" clId="{2E1DB853-4E5B-4ABB-8386-308287E261AE}" dt="2022-05-11T12:50:09.708" v="438" actId="20577"/>
          <ac:spMkLst>
            <pc:docMk/>
            <pc:sldMk cId="1683768685" sldId="259"/>
            <ac:spMk id="3" creationId="{4E797A3F-D95D-4093-8A11-CDE2910E408A}"/>
          </ac:spMkLst>
        </pc:spChg>
      </pc:sldChg>
      <pc:sldChg chg="modSp new mod">
        <pc:chgData name="Stijn Smulders" userId="8c8a8852-2ce2-4008-a644-24f4fa381489" providerId="ADAL" clId="{2E1DB853-4E5B-4ABB-8386-308287E261AE}" dt="2022-05-11T12:50:36.203" v="566" actId="20577"/>
        <pc:sldMkLst>
          <pc:docMk/>
          <pc:sldMk cId="948215428" sldId="260"/>
        </pc:sldMkLst>
        <pc:spChg chg="mod">
          <ac:chgData name="Stijn Smulders" userId="8c8a8852-2ce2-4008-a644-24f4fa381489" providerId="ADAL" clId="{2E1DB853-4E5B-4ABB-8386-308287E261AE}" dt="2022-05-11T12:49:04.032" v="296" actId="14100"/>
          <ac:spMkLst>
            <pc:docMk/>
            <pc:sldMk cId="948215428" sldId="260"/>
            <ac:spMk id="2" creationId="{0978C5D8-6CBD-4261-BD14-7A74835B4CEF}"/>
          </ac:spMkLst>
        </pc:spChg>
        <pc:spChg chg="mod">
          <ac:chgData name="Stijn Smulders" userId="8c8a8852-2ce2-4008-a644-24f4fa381489" providerId="ADAL" clId="{2E1DB853-4E5B-4ABB-8386-308287E261AE}" dt="2022-05-11T12:50:36.203" v="566" actId="20577"/>
          <ac:spMkLst>
            <pc:docMk/>
            <pc:sldMk cId="948215428" sldId="260"/>
            <ac:spMk id="3" creationId="{40AB2B54-9CA7-4033-9C5F-6963DF580BC2}"/>
          </ac:spMkLst>
        </pc:spChg>
      </pc:sldChg>
      <pc:sldChg chg="modSp new mod">
        <pc:chgData name="Stijn Smulders" userId="8c8a8852-2ce2-4008-a644-24f4fa381489" providerId="ADAL" clId="{2E1DB853-4E5B-4ABB-8386-308287E261AE}" dt="2022-05-11T12:50:56.012" v="648" actId="20577"/>
        <pc:sldMkLst>
          <pc:docMk/>
          <pc:sldMk cId="237928070" sldId="261"/>
        </pc:sldMkLst>
        <pc:spChg chg="mod">
          <ac:chgData name="Stijn Smulders" userId="8c8a8852-2ce2-4008-a644-24f4fa381489" providerId="ADAL" clId="{2E1DB853-4E5B-4ABB-8386-308287E261AE}" dt="2022-05-11T12:49:21.993" v="328" actId="27636"/>
          <ac:spMkLst>
            <pc:docMk/>
            <pc:sldMk cId="237928070" sldId="261"/>
            <ac:spMk id="2" creationId="{7EB44987-1B67-4570-B63C-3CC5684C8A87}"/>
          </ac:spMkLst>
        </pc:spChg>
        <pc:spChg chg="mod">
          <ac:chgData name="Stijn Smulders" userId="8c8a8852-2ce2-4008-a644-24f4fa381489" providerId="ADAL" clId="{2E1DB853-4E5B-4ABB-8386-308287E261AE}" dt="2022-05-11T12:50:56.012" v="648" actId="20577"/>
          <ac:spMkLst>
            <pc:docMk/>
            <pc:sldMk cId="237928070" sldId="261"/>
            <ac:spMk id="3" creationId="{C46654D1-D00F-4CCD-8E51-F3BD85852739}"/>
          </ac:spMkLst>
        </pc:spChg>
      </pc:sldChg>
      <pc:sldChg chg="modSp new mod">
        <pc:chgData name="Stijn Smulders" userId="8c8a8852-2ce2-4008-a644-24f4fa381489" providerId="ADAL" clId="{2E1DB853-4E5B-4ABB-8386-308287E261AE}" dt="2022-05-11T12:51:21.370" v="701" actId="20577"/>
        <pc:sldMkLst>
          <pc:docMk/>
          <pc:sldMk cId="888351002" sldId="262"/>
        </pc:sldMkLst>
        <pc:spChg chg="mod">
          <ac:chgData name="Stijn Smulders" userId="8c8a8852-2ce2-4008-a644-24f4fa381489" providerId="ADAL" clId="{2E1DB853-4E5B-4ABB-8386-308287E261AE}" dt="2022-05-11T12:51:08.083" v="672"/>
          <ac:spMkLst>
            <pc:docMk/>
            <pc:sldMk cId="888351002" sldId="262"/>
            <ac:spMk id="2" creationId="{E4CBA51F-BB7E-4814-A759-995545DA7EF1}"/>
          </ac:spMkLst>
        </pc:spChg>
        <pc:spChg chg="mod">
          <ac:chgData name="Stijn Smulders" userId="8c8a8852-2ce2-4008-a644-24f4fa381489" providerId="ADAL" clId="{2E1DB853-4E5B-4ABB-8386-308287E261AE}" dt="2022-05-11T12:51:21.370" v="701" actId="20577"/>
          <ac:spMkLst>
            <pc:docMk/>
            <pc:sldMk cId="888351002" sldId="262"/>
            <ac:spMk id="3" creationId="{9A326746-9FE6-479C-86E7-1B161859E5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570-B9C2-4664-8F46-F5EA4736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1F3D-38EA-4063-8650-D104A15D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4E94-B225-4CEA-9F7C-5E94294E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2C06-48FF-44DE-8ACF-F8D54F8E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B12B-C90E-4494-8B0C-C02598A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4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F8C7-66F4-4E52-A228-E17ED653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2E50-A05D-47DC-AA53-4260DFF8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ED5C-5960-47A6-85C9-A190D941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2F30-508F-47F5-AFE0-07331105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C16-1727-4F15-BE7A-CE5B71B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7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A37F3-8CD2-4836-8B34-73670690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6BAB4-9C01-48FC-B06A-95EE4DC3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5D5-1915-443E-9952-8F75FD5B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FDAC-BF10-4F8F-9A6A-6258C07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0E80-D00B-4649-9109-C37A0688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6362-8661-46E0-BF82-E13EEF4F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5442-82A7-40FA-9AC0-3BE99562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C0AA-15B7-4BFE-91F3-460AB0BC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FC58-D8B3-448E-910C-8523AF22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90C1-B417-4805-9E24-EA69CA51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6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6E84-F6DC-44B9-A7B7-8CEB24B8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F70E-87C3-44F4-AE38-220212F7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2A94-8675-4372-8B20-5F741F8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C1AB-19C2-40E6-9A9A-29A471C3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86BA-3E31-46AA-8758-8027097E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9150-0201-4E38-95CE-A875DBD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D897-FE61-447C-B2BC-1882B9806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1AD3-35AD-4FDB-803F-C56E2C0B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FC49-CE4F-4483-B398-E925EA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47A7-47B4-4B05-A3F0-4CDC511E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B177-B220-4004-B379-77AC6D9F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458-2957-4DA8-949E-3BA6CFF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6B55-0F4A-4629-9219-FD204857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749F9-B909-451B-9D63-4ABAA5BC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74F3C-D8EC-4DA2-A8BA-3ADC9C7B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CB796-00D7-45A2-9E89-1DF85DB05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D235-A2BA-4CD6-894A-86E5072C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FAA63-A5DF-4260-972D-8A5A9F0D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6EFF1-4A54-4503-B88B-5E52607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6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887-9C47-422E-AB6C-74AE90D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F3F9D-FEFD-40DE-9C34-F827186A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8882B-0F0A-4EA6-92BB-08BAD77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D0C2A-E7AD-49A2-B6AE-B7788227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5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AD312-9FE9-4B33-9CD6-FDBB4D88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47BA6-9A06-49AF-9EBC-A1162D1C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9A7C-B1C7-4388-96F0-B963AB08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1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9961-61E5-4436-9B24-1DDEC6FB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57CB-9D38-45FC-A68D-8F2A102C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D36C-8C96-4E38-B22E-E1E476713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8167-B152-4C56-B0C3-36BB5B50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92E09-199F-4F49-8C7D-EC5D8BB6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C8F2-BDF5-4AB5-91F1-297E78B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3677-7E5C-4BB4-99F4-301CA98D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BBFA-386A-4405-A9A5-A760D017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0200-CB78-4C98-A49E-AF13AF681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44B9-8619-429F-BEB6-BD761341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1FE0-C376-4008-8574-974C3083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6546-0D22-4330-BE65-E63011E5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84DE8-7F13-4C10-AAC0-4ACFAA90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A614-0C68-4011-AEA5-98ABADD7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A988-A43F-4AA8-8C93-B2D5F65AC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CEA6-E804-4E60-8887-033D2CA99FE0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B550-70E9-49A7-807B-E500FEF86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F4B6-AB59-4997-AB2D-01FABBCC4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CE6E-26F4-4769-87FF-DB912A94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ordChunk/Avans-Advanced-Javascript/blob/main/src/app/core/services/common/firestore-service-base.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CF94-3A28-4D0F-B3AC-5D5D86B64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Assessment ADWEB</a:t>
            </a:r>
            <a:br>
              <a:rPr lang="nl-NL" dirty="0"/>
            </a:br>
            <a:r>
              <a:rPr lang="nl-NL" sz="4400" dirty="0"/>
              <a:t>2122</a:t>
            </a:r>
            <a:br>
              <a:rPr lang="nl-NL" sz="4400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EA82-ADD4-492E-B325-4114CBBC9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Mark Vermulst</a:t>
            </a:r>
          </a:p>
          <a:p>
            <a:r>
              <a:rPr lang="nl-NL" dirty="0"/>
              <a:t>2162911</a:t>
            </a:r>
          </a:p>
          <a:p>
            <a:r>
              <a:rPr lang="nl-NL" dirty="0"/>
              <a:t>Job van </a:t>
            </a:r>
            <a:r>
              <a:rPr lang="nl-NL" dirty="0" err="1"/>
              <a:t>Ooik</a:t>
            </a:r>
            <a:endParaRPr lang="nl-NL" dirty="0"/>
          </a:p>
          <a:p>
            <a:r>
              <a:rPr lang="nl-NL" b="0" i="0" dirty="0">
                <a:solidFill>
                  <a:srgbClr val="000000"/>
                </a:solidFill>
                <a:effectLst/>
                <a:latin typeface="WordVisi_MSFontService"/>
              </a:rPr>
              <a:t>2162245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7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F401-A35C-4D7E-8424-A3566DF6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Gemaakte werk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74B7-4D4E-49B8-A423-2F29045E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Link naar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</a:t>
            </a:r>
            <a:endParaRPr lang="nl-NL" dirty="0"/>
          </a:p>
          <a:p>
            <a:r>
              <a:rPr lang="nl-NL" dirty="0"/>
              <a:t>https://github.com/LordChunk/Avans-Advanced-Javascript</a:t>
            </a:r>
          </a:p>
          <a:p>
            <a:pPr marL="0" indent="0">
              <a:buNone/>
            </a:pPr>
            <a:r>
              <a:rPr lang="nl-NL" dirty="0"/>
              <a:t>Link naar Hosting</a:t>
            </a:r>
          </a:p>
          <a:p>
            <a:r>
              <a:rPr lang="nl-NL" dirty="0"/>
              <a:t>https://avans-adweb.web.app/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86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56CC-A6DD-422C-A8EF-A8B2AB8D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Criteria 1: De applicatie werkt zonder fouten en er is nagedacht over gebruiksvriendelijkheid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2DCC-A942-4833-AA60-85F934F1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9194C-FB4A-46F1-8E73-D6FB3CE0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559"/>
            <a:ext cx="9911012" cy="49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4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2388-CF44-4816-80ED-6C93BAC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Criteria 2: De applicatie werkt volledig real-time op basis van RXJS.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7A3F-D95D-4093-8A11-CDE2910E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0C814-EDBE-42AD-B96D-BC358E6B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06" y="2114366"/>
            <a:ext cx="711616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5D8-6CBD-4261-BD14-7A74835B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5232"/>
          </a:xfrm>
        </p:spPr>
        <p:txBody>
          <a:bodyPr>
            <a:normAutofit fontScale="90000"/>
          </a:bodyPr>
          <a:lstStyle/>
          <a:p>
            <a:r>
              <a:rPr lang="nl-NL" dirty="0"/>
              <a:t>Criteria 3: De applicatie is zo ingericht dat hij voldoet aan </a:t>
            </a:r>
            <a:r>
              <a:rPr lang="nl-NL" dirty="0" err="1"/>
              <a:t>Seperation</a:t>
            </a:r>
            <a:r>
              <a:rPr lang="nl-NL" dirty="0"/>
              <a:t> of Concern en de student kan dit onderbouwen met bronvermelding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2B54-9CA7-4033-9C5F-6963DF58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643"/>
            <a:ext cx="10515600" cy="373532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https://github.com/LordChunk/Avans-Advanced-Javascript/blob/main/src/app/core/services/common/firestore-service-base.ts</a:t>
            </a:r>
            <a:r>
              <a:rPr lang="nl-NL" dirty="0"/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97BD9-CB95-4EE4-BA80-320127358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0" y="4086809"/>
            <a:ext cx="9030389" cy="22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4987-1B67-4570-B63C-3CC5684C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Criteria 4: Er zijn werkende Test aanwezig met een goede code </a:t>
            </a:r>
            <a:r>
              <a:rPr lang="nl-NL" dirty="0" err="1"/>
              <a:t>coverage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4D1-D00F-4CCD-8E51-F3BD8585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Testing for COVID-19">
            <a:extLst>
              <a:ext uri="{FF2B5EF4-FFF2-40B4-BE49-F238E27FC236}">
                <a16:creationId xmlns:a16="http://schemas.microsoft.com/office/drawing/2014/main" id="{8A047838-0BFD-4E30-8554-D6054C5C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3" y="1811629"/>
            <a:ext cx="7221894" cy="48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A51F-BB7E-4814-A759-995545D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Criteria 5: </a:t>
            </a:r>
            <a:r>
              <a:rPr lang="en-GB" dirty="0"/>
              <a:t>De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extra 'nice-2-have' features.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E4C99-0971-4259-A43A-FC7219C19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92246"/>
            <a:ext cx="7492482" cy="3765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FD06492-9986-4907-B62D-5B8A12A75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28" y="1213723"/>
            <a:ext cx="5979368" cy="33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WordVisi_MSFontService</vt:lpstr>
      <vt:lpstr>Office Theme</vt:lpstr>
      <vt:lpstr>Assessment ADWEB 2122 </vt:lpstr>
      <vt:lpstr>Gemaakte werk</vt:lpstr>
      <vt:lpstr>Criteria 1: De applicatie werkt zonder fouten en er is nagedacht over gebruiksvriendelijkheid</vt:lpstr>
      <vt:lpstr>Criteria 2: De applicatie werkt volledig real-time op basis van RXJS. </vt:lpstr>
      <vt:lpstr>Criteria 3: De applicatie is zo ingericht dat hij voldoet aan Seperation of Concern en de student kan dit onderbouwen met bronvermelding</vt:lpstr>
      <vt:lpstr>Criteria 4: Er zijn werkende Test aanwezig met een goede code coverage</vt:lpstr>
      <vt:lpstr>Criteria 5: De applicatie bevat extra 'nice-2-have' features.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ADWEB 2122 </dc:title>
  <dc:creator>Stijn Smulders</dc:creator>
  <cp:lastModifiedBy>Mark Vermulst</cp:lastModifiedBy>
  <cp:revision>5</cp:revision>
  <dcterms:created xsi:type="dcterms:W3CDTF">2022-05-11T12:36:22Z</dcterms:created>
  <dcterms:modified xsi:type="dcterms:W3CDTF">2022-06-22T21:29:16Z</dcterms:modified>
</cp:coreProperties>
</file>