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8" r:id="rId10"/>
    <p:sldId id="266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howGuides="1">
      <p:cViewPr varScale="1">
        <p:scale>
          <a:sx n="98" d="100"/>
          <a:sy n="98" d="100"/>
        </p:scale>
        <p:origin x="216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6936-2F49-BF4B-9498-2940F727B409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19657-76C1-9847-9A92-EF66BED5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9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basic template / flow for presenting your project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19657-76C1-9847-9A92-EF66BED5F3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lay pages out in an interesting way. Keep in mind the PRINCIPLES  of design!!!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19657-76C1-9847-9A92-EF66BED5F3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1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19657-76C1-9847-9A92-EF66BED5F3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include before and after for these (can be draw-overs), or make them up entirely from scratch.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19657-76C1-9847-9A92-EF66BED5F3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7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F36B-0097-DB47-1B08-BB3A36308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8C37D-8E53-B11D-44BE-590A26DC3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420F2-79F1-7CF2-D2A9-ECB824A5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7C5F-F6AF-B049-9F31-EAED3703DE4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753B8-D1AC-60A4-CB32-1BB44F7B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5896-3861-D35B-2F4F-270B7B43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C9BC-4923-9549-845F-F090D50B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6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BBFB-C459-FC38-4BFE-9A8E6EB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2879F-8820-AC36-8E0B-41D2154E4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B3B6-DB08-508F-A358-C72E081E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7C5F-F6AF-B049-9F31-EAED3703DE4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511DE-6F03-C6AC-7CEB-88AB783F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402B1-FF0B-AFD7-3651-E1859655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C9BC-4923-9549-845F-F090D50B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1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6E240-A8B2-0328-0328-E72E06E4C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E4C5E-ABAA-296D-A8DD-DE8D273CA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6539-FC35-5FDE-3D14-29EB68BE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7C5F-F6AF-B049-9F31-EAED3703DE4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71A7F-5E2C-5837-1001-63650F10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8D83-DAA4-CBF2-7DD7-579BAB15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C9BC-4923-9549-845F-F090D50B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DEB0-472B-3ED2-4FDD-8F778D76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D764-6B44-A46C-9FC3-2A787A687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6789-FDB8-1CC2-4421-35C10D9B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7C5F-F6AF-B049-9F31-EAED3703DE4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F1822-E119-CA93-B254-16A9F8D7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5CA0-99A8-787C-F933-B2F6572F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C9BC-4923-9549-845F-F090D50B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7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072E-F543-D4A8-1675-BCF2EE3C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BD5A8-2674-20A3-41A5-CE575E1E1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76208-2BAF-F53F-BF74-2D649ACD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7C5F-F6AF-B049-9F31-EAED3703DE4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E5EB-1E2E-A83B-63D1-55DE7108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25F31-402D-AE64-4FBB-F331D21B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C9BC-4923-9549-845F-F090D50B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3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1BEC-1E3B-1124-A626-03A1D463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AF59-BE77-B88A-B207-06E34F48D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30F6E-E270-97EA-0234-5384D0B5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C1B01-4095-AD00-B5C6-28E187A9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7C5F-F6AF-B049-9F31-EAED3703DE4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10E1E-A9A9-AD3E-29C9-09F68009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37858-AE51-53C5-D125-303FB070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C9BC-4923-9549-845F-F090D50B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9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9AEB-3310-48E6-C364-54044C93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1DC92-2730-4555-26E5-E7CD9075D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71719-8357-CE88-726C-6A15E259B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0AFBC-AECE-D03D-AFB0-BFFAA06AD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8C104-848D-EAFE-5006-71BBE8052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169A5-B787-6AD5-2A31-078A94A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7C5F-F6AF-B049-9F31-EAED3703DE4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E0AE1-09FD-8DF4-4FF2-2968867C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4BABA-8FB6-0B80-2C22-E480B9E5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C9BC-4923-9549-845F-F090D50B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8EA0-A331-D5B5-3945-A175E32C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1C13B-C179-802E-A53A-BFA74517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7C5F-F6AF-B049-9F31-EAED3703DE4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3EE5E-A1B3-3582-5513-6CA36E5E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D0A70-74C5-D2D9-3748-0623D537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C9BC-4923-9549-845F-F090D50B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6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13323-5261-4AE3-A7C1-B61CB087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7C5F-F6AF-B049-9F31-EAED3703DE4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4708D-4067-0536-1398-89049A14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91319-772C-8245-06B4-7CC80B1D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C9BC-4923-9549-845F-F090D50B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230C-3281-EC64-520B-1304476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6391-EBF7-3EC2-3E27-9EB71A8D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A9828-5514-0ED3-5D2D-75C66A135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9EBE7-103E-ACEF-DB2E-09A72CE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7C5F-F6AF-B049-9F31-EAED3703DE4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FDF38-1342-90D2-5D3F-234A52F5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34D8D-F017-D5D8-0A03-705F813E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C9BC-4923-9549-845F-F090D50B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1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8077-50C9-4A93-721E-C5A5D8D8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F6236-6B59-5456-2F1D-8C4328117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CDB1D-882A-42AD-B2AE-3371AAC4B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10DD9-3059-38C3-4FE6-1CFF35F8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7C5F-F6AF-B049-9F31-EAED3703DE4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693F4-4A3B-6A58-49BA-AB8A15BB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44D0D-06AA-4730-E4AD-E7D5EBDD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C9BC-4923-9549-845F-F090D50B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9630E-C417-DF77-E1B2-03609DD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6C8E0-57B4-5782-844A-995BDC869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6AD0-F914-D707-FECF-B9E02283B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7C5F-F6AF-B049-9F31-EAED3703DE4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5BCB-C770-67F3-C433-907F4ECFB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5B5B4-7DC6-BDAC-7EAB-9CD35945A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C9BC-4923-9549-845F-F090D50B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E94C-543D-DDC8-D380-0E6FBD28E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709" y="400816"/>
            <a:ext cx="4113126" cy="1554563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latin typeface="Perpetua Titling MT" panose="02020502060505020804" pitchFamily="18" charset="77"/>
                <a:cs typeface="Arial" panose="020B0604020202020204" pitchFamily="34" charset="0"/>
              </a:rPr>
              <a:t>PROJECT</a:t>
            </a:r>
            <a:br>
              <a:rPr lang="en-US" dirty="0">
                <a:latin typeface="Perpetua Titling MT" panose="02020502060505020804" pitchFamily="18" charset="77"/>
                <a:cs typeface="Arial" panose="020B0604020202020204" pitchFamily="34" charset="0"/>
              </a:rPr>
            </a:br>
            <a:r>
              <a:rPr lang="en-US" dirty="0">
                <a:latin typeface="Perpetua Titling MT" panose="02020502060505020804" pitchFamily="18" charset="77"/>
                <a:cs typeface="Arial" panose="020B0604020202020204" pitchFamily="34" charset="0"/>
              </a:rPr>
              <a:t>outline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006C5-7DEE-418A-D512-9D624F9AC993}"/>
              </a:ext>
            </a:extLst>
          </p:cNvPr>
          <p:cNvSpPr txBox="1"/>
          <p:nvPr/>
        </p:nvSpPr>
        <p:spPr>
          <a:xfrm>
            <a:off x="785042" y="2280591"/>
            <a:ext cx="7609489" cy="406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REQUIRED: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 Screen or Box Art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Interface/Inventory (HUD over gameplay, or separate inventory or character setup screen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Turnaround of main character (basic front, ¾, side, plus expression or action pose)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(</a:t>
            </a:r>
            <a:r>
              <a:rPr lang="en-US" sz="14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 more)</a:t>
            </a:r>
            <a:r>
              <a:rPr lang="en-US" sz="14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Screenshots/Mockups of gameplay; </a:t>
            </a:r>
            <a:r>
              <a:rPr lang="en-US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Action/Battle/Event (showing special effect)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Hazard/Puzzle/Trap/Challenge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Win/Reward/Loss/Defeat</a:t>
            </a:r>
          </a:p>
          <a:p>
            <a:pPr>
              <a:lnSpc>
                <a:spcPct val="150000"/>
              </a:lnSpc>
            </a:pPr>
            <a:endParaRPr lang="en-US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 CREDIT: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Turnaround of additional characters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Vehicles or other important elements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Incidental objects (weapon, tool, costume,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 ”Screenshots” </a:t>
            </a:r>
          </a:p>
          <a:p>
            <a:pPr lvl="1">
              <a:lnSpc>
                <a:spcPct val="150000"/>
              </a:lnSpc>
            </a:pP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543EF7-ED1C-C247-BAD4-14A4F123B24C}"/>
              </a:ext>
            </a:extLst>
          </p:cNvPr>
          <p:cNvSpPr/>
          <p:nvPr/>
        </p:nvSpPr>
        <p:spPr>
          <a:xfrm>
            <a:off x="6683054" y="400815"/>
            <a:ext cx="3422953" cy="2224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 more,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this is the minimum!!</a:t>
            </a: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TITLE, HUD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(design)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(figure)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(landscape)</a:t>
            </a:r>
          </a:p>
        </p:txBody>
      </p:sp>
      <p:sp>
        <p:nvSpPr>
          <p:cNvPr id="12" name="Horizontal Scroll 11">
            <a:extLst>
              <a:ext uri="{FF2B5EF4-FFF2-40B4-BE49-F238E27FC236}">
                <a16:creationId xmlns:a16="http://schemas.microsoft.com/office/drawing/2014/main" id="{4E823B2D-09DB-4706-0ED7-B87F851357A7}"/>
              </a:ext>
            </a:extLst>
          </p:cNvPr>
          <p:cNvSpPr/>
          <p:nvPr/>
        </p:nvSpPr>
        <p:spPr>
          <a:xfrm>
            <a:off x="8882744" y="4232367"/>
            <a:ext cx="2743684" cy="1859058"/>
          </a:xfrm>
          <a:prstGeom prst="horizontalScroll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Remember to include examples of the original!!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5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DC88-5DBC-DF0C-BCE7-CD0E6894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1289" y="673826"/>
            <a:ext cx="6269421" cy="618947"/>
          </a:xfrm>
          <a:ln w="25400"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Original in-game (or equivalent) examples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729B8E-12EF-2BAC-0D53-E3D453E728FB}"/>
              </a:ext>
            </a:extLst>
          </p:cNvPr>
          <p:cNvSpPr/>
          <p:nvPr/>
        </p:nvSpPr>
        <p:spPr>
          <a:xfrm>
            <a:off x="381001" y="1292773"/>
            <a:ext cx="3644462" cy="27379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43958-0147-860D-B16A-F962EE1C7594}"/>
              </a:ext>
            </a:extLst>
          </p:cNvPr>
          <p:cNvSpPr/>
          <p:nvPr/>
        </p:nvSpPr>
        <p:spPr>
          <a:xfrm>
            <a:off x="4273769" y="2207171"/>
            <a:ext cx="3644462" cy="27379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5D2B4-53F8-5CD5-73B6-5CB8900A1BBB}"/>
              </a:ext>
            </a:extLst>
          </p:cNvPr>
          <p:cNvSpPr/>
          <p:nvPr/>
        </p:nvSpPr>
        <p:spPr>
          <a:xfrm>
            <a:off x="8166537" y="3231930"/>
            <a:ext cx="3644462" cy="27379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1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DC88-5DBC-DF0C-BCE7-CD0E6894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78929"/>
            <a:ext cx="10058400" cy="5300141"/>
          </a:xfrm>
          <a:ln w="25400">
            <a:solidFill>
              <a:srgbClr val="00206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[Reimagined </a:t>
            </a:r>
            <a:r>
              <a:rPr lang="en-US" dirty="0" err="1"/>
              <a:t>ingame</a:t>
            </a:r>
            <a:r>
              <a:rPr lang="en-US" dirty="0"/>
              <a:t> mockup]</a:t>
            </a:r>
          </a:p>
        </p:txBody>
      </p:sp>
    </p:spTree>
    <p:extLst>
      <p:ext uri="{BB962C8B-B14F-4D97-AF65-F5344CB8AC3E}">
        <p14:creationId xmlns:p14="http://schemas.microsoft.com/office/powerpoint/2010/main" val="413878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DC88-5DBC-DF0C-BCE7-CD0E6894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78929"/>
            <a:ext cx="10058400" cy="5300141"/>
          </a:xfrm>
          <a:ln w="25400">
            <a:solidFill>
              <a:srgbClr val="00206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Synopsis – credits – inspiration – or anything else that seems relevant to your process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267606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371C-443D-F3E1-7F78-AD496896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07" y="1807779"/>
            <a:ext cx="5259346" cy="3867808"/>
          </a:xfrm>
          <a:ln w="1270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>
                <a:latin typeface="Architects Daughter" pitchFamily="2" charset="0"/>
              </a:rPr>
              <a:t>original</a:t>
            </a:r>
            <a:br>
              <a:rPr lang="en-US" dirty="0">
                <a:latin typeface="Architects Daughter" pitchFamily="2" charset="0"/>
              </a:rPr>
            </a:br>
            <a:r>
              <a:rPr lang="en-US" dirty="0">
                <a:latin typeface="Architects Daughter" pitchFamily="2" charset="0"/>
              </a:rPr>
              <a:t>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EB70-E7E6-3869-E634-65BE8BB5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228" y="1807779"/>
            <a:ext cx="5259346" cy="3867808"/>
          </a:xfrm>
          <a:ln w="12700">
            <a:solidFill>
              <a:srgbClr val="002060">
                <a:alpha val="74293"/>
              </a:srgbClr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Wide Latin" panose="020A0A07050505020404" pitchFamily="18" charset="77"/>
            </a:endParaRPr>
          </a:p>
          <a:p>
            <a:pPr marL="0" indent="0" algn="ctr">
              <a:buNone/>
            </a:pPr>
            <a:endParaRPr lang="en-US" dirty="0">
              <a:latin typeface="Wide Latin" panose="020A0A07050505020404" pitchFamily="18" charset="77"/>
            </a:endParaRPr>
          </a:p>
          <a:p>
            <a:pPr marL="0" indent="0" algn="ctr">
              <a:buNone/>
            </a:pPr>
            <a:r>
              <a:rPr lang="en-US" sz="4000" dirty="0">
                <a:latin typeface="ACADEMY ENGRAVED LET PLAIN:1.0" panose="02000000000000000000" pitchFamily="2" charset="0"/>
              </a:rPr>
              <a:t>NEW</a:t>
            </a:r>
          </a:p>
          <a:p>
            <a:pPr marL="0" indent="0" algn="ctr">
              <a:buNone/>
            </a:pPr>
            <a:r>
              <a:rPr lang="en-US" sz="4000" dirty="0">
                <a:latin typeface="ACADEMY ENGRAVED LET PLAIN:1.0" panose="02000000000000000000" pitchFamily="2" charset="0"/>
              </a:rPr>
              <a:t>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DD396-AF27-9DF1-E01E-33F6BC76A562}"/>
              </a:ext>
            </a:extLst>
          </p:cNvPr>
          <p:cNvSpPr txBox="1"/>
          <p:nvPr/>
        </p:nvSpPr>
        <p:spPr>
          <a:xfrm>
            <a:off x="2354317" y="659193"/>
            <a:ext cx="7483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erpetua Titling MT" panose="02020502060505020804" pitchFamily="18" charset="77"/>
              </a:rPr>
              <a:t>TITLE SCREEN : before/after</a:t>
            </a:r>
          </a:p>
        </p:txBody>
      </p:sp>
    </p:spTree>
    <p:extLst>
      <p:ext uri="{BB962C8B-B14F-4D97-AF65-F5344CB8AC3E}">
        <p14:creationId xmlns:p14="http://schemas.microsoft.com/office/powerpoint/2010/main" val="134291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4D6B-42EC-2C9A-FB78-D3692892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631"/>
            <a:ext cx="7216036" cy="5752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erpetua Titling MT" panose="02020502060505020804" pitchFamily="18" charset="77"/>
              </a:rPr>
              <a:t>EXAMPLE original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0BFF-5234-E10B-F633-C832727F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92"/>
            <a:ext cx="3048000" cy="4717680"/>
          </a:xfrm>
          <a:ln w="25400">
            <a:solidFill>
              <a:srgbClr val="00206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Jumble" panose="02000503000000020004" pitchFamily="2" charset="77"/>
              </a:rPr>
              <a:t>The Good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53AA75-B6B6-9A1A-67D3-29E6A83BBF91}"/>
              </a:ext>
            </a:extLst>
          </p:cNvPr>
          <p:cNvSpPr txBox="1">
            <a:spLocks/>
          </p:cNvSpPr>
          <p:nvPr/>
        </p:nvSpPr>
        <p:spPr>
          <a:xfrm>
            <a:off x="8387661" y="828262"/>
            <a:ext cx="3179084" cy="531421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Party LET Plain" pitchFamily="2" charset="0"/>
              </a:rPr>
              <a:t>The Yet To Be Determined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5C4B92-9BE8-6D75-F5E6-72563899F696}"/>
              </a:ext>
            </a:extLst>
          </p:cNvPr>
          <p:cNvSpPr txBox="1">
            <a:spLocks/>
          </p:cNvSpPr>
          <p:nvPr/>
        </p:nvSpPr>
        <p:spPr>
          <a:xfrm>
            <a:off x="4750676" y="1424792"/>
            <a:ext cx="3048000" cy="471768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ARVEDWOOD" pitchFamily="2" charset="0"/>
              </a:rPr>
              <a:t>The Bad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DCD38F-943F-196A-8341-DAE16426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43" y="2589832"/>
            <a:ext cx="1816100" cy="238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39A647-C153-6495-B862-34F4B4FAF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249" y="2392982"/>
            <a:ext cx="1955800" cy="278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45F937-1A7F-D045-2C56-515E62815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603" y="1424792"/>
            <a:ext cx="2743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5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FA2D-68D4-2928-38F3-228D2280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008" y="365125"/>
            <a:ext cx="3563983" cy="86242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Jumble" panose="02000503000000020004" pitchFamily="2" charset="77"/>
              </a:rPr>
              <a:t>Protagonist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3B87EC6-70FE-567C-5F45-48BC8517E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37806" y="1267134"/>
            <a:ext cx="8183048" cy="4909829"/>
          </a:xfr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5834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FA2D-68D4-2928-38F3-228D2280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757" y="365125"/>
            <a:ext cx="3668486" cy="937582"/>
          </a:xfrm>
        </p:spPr>
        <p:txBody>
          <a:bodyPr/>
          <a:lstStyle/>
          <a:p>
            <a:pPr algn="ctr"/>
            <a:r>
              <a:rPr lang="en-US" dirty="0">
                <a:latin typeface="CARVEDWOOD" pitchFamily="2" charset="0"/>
              </a:rPr>
              <a:t>Antagonist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C35A1-A564-9872-55E1-639E683EA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34646" y="1303338"/>
            <a:ext cx="8122708" cy="4873625"/>
          </a:xfr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08142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04AE-33A2-D6FE-9C22-AC2511D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additional character images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74758-EDAB-F3F5-F36D-261A3F996D09}"/>
              </a:ext>
            </a:extLst>
          </p:cNvPr>
          <p:cNvSpPr txBox="1">
            <a:spLocks/>
          </p:cNvSpPr>
          <p:nvPr/>
        </p:nvSpPr>
        <p:spPr>
          <a:xfrm>
            <a:off x="7522029" y="1690688"/>
            <a:ext cx="3831771" cy="4351338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1C3645-C7CA-4054-DA9C-0CFEE062A344}"/>
              </a:ext>
            </a:extLst>
          </p:cNvPr>
          <p:cNvSpPr txBox="1">
            <a:spLocks/>
          </p:cNvSpPr>
          <p:nvPr/>
        </p:nvSpPr>
        <p:spPr>
          <a:xfrm>
            <a:off x="838201" y="1690688"/>
            <a:ext cx="2907082" cy="4351338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E7FF43-72D9-8EAB-1824-B14035E4AD26}"/>
              </a:ext>
            </a:extLst>
          </p:cNvPr>
          <p:cNvSpPr txBox="1">
            <a:spLocks/>
          </p:cNvSpPr>
          <p:nvPr/>
        </p:nvSpPr>
        <p:spPr>
          <a:xfrm>
            <a:off x="4180115" y="1690688"/>
            <a:ext cx="2907082" cy="4351338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F380B-9897-FEAA-7489-E4F72897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17" y="2639152"/>
            <a:ext cx="2492567" cy="3180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16F562-4A2A-0A61-4F11-20D4E467A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17" y="2161903"/>
            <a:ext cx="27432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3AE805-DE78-D817-679B-D68E35E2E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966" y="1848145"/>
            <a:ext cx="3268587" cy="40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8A9E-3B8E-FEB0-3D97-B3B1DC13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360" y="679270"/>
            <a:ext cx="8371114" cy="757644"/>
          </a:xfrm>
        </p:spPr>
        <p:txBody>
          <a:bodyPr>
            <a:normAutofit/>
          </a:bodyPr>
          <a:lstStyle/>
          <a:p>
            <a:pPr algn="ctr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(extra credit)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Vehicle or other Important Object(s)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27EEC6-6C9B-D943-1160-415CCF41B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5" y="2235200"/>
            <a:ext cx="4584700" cy="3438525"/>
          </a:xfrm>
          <a:ln w="25400">
            <a:solidFill>
              <a:srgbClr val="002060"/>
            </a:solidFill>
          </a:ln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E1C62F2D-853B-CFC8-DA41-1E6EE3D2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6925" y="2235199"/>
            <a:ext cx="4584700" cy="3438525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05781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8A9E-3B8E-FEB0-3D97-B3B1DC13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337" y="436215"/>
            <a:ext cx="2849672" cy="1380060"/>
          </a:xfrm>
        </p:spPr>
        <p:txBody>
          <a:bodyPr/>
          <a:lstStyle/>
          <a:p>
            <a:pPr algn="ctr"/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46C5-2660-0FF1-2F21-7A2BE59B0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82" y="421495"/>
            <a:ext cx="4684214" cy="1858242"/>
          </a:xfrm>
          <a:solidFill>
            <a:schemeClr val="bg1">
              <a:lumMod val="50000"/>
            </a:schemeClr>
          </a:solidFill>
          <a:ln w="25400">
            <a:solidFill>
              <a:srgbClr val="00206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One or more pictures of props, costumes, tools, or anything else that is of interest in the remake!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328C0E-496F-C27D-D7ED-F1C7E0C6B8B2}"/>
              </a:ext>
            </a:extLst>
          </p:cNvPr>
          <p:cNvSpPr/>
          <p:nvPr/>
        </p:nvSpPr>
        <p:spPr>
          <a:xfrm>
            <a:off x="5948296" y="1816275"/>
            <a:ext cx="3411775" cy="34052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"original"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2DC2E7-0F05-13C3-FC95-4400D851E064}"/>
              </a:ext>
            </a:extLst>
          </p:cNvPr>
          <p:cNvSpPr/>
          <p:nvPr/>
        </p:nvSpPr>
        <p:spPr>
          <a:xfrm>
            <a:off x="8323285" y="3429000"/>
            <a:ext cx="3411775" cy="29699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"re-imagined"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9F3E81-3806-9EA4-0D07-CFB6F93C451A}"/>
              </a:ext>
            </a:extLst>
          </p:cNvPr>
          <p:cNvSpPr/>
          <p:nvPr/>
        </p:nvSpPr>
        <p:spPr>
          <a:xfrm>
            <a:off x="576980" y="3390490"/>
            <a:ext cx="2893512" cy="28935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"before"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553656-13A1-A15F-76B1-C0309356A931}"/>
              </a:ext>
            </a:extLst>
          </p:cNvPr>
          <p:cNvSpPr/>
          <p:nvPr/>
        </p:nvSpPr>
        <p:spPr>
          <a:xfrm>
            <a:off x="2668826" y="2501142"/>
            <a:ext cx="2893512" cy="28935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"after"</a:t>
            </a:r>
          </a:p>
        </p:txBody>
      </p:sp>
    </p:spTree>
    <p:extLst>
      <p:ext uri="{BB962C8B-B14F-4D97-AF65-F5344CB8AC3E}">
        <p14:creationId xmlns:p14="http://schemas.microsoft.com/office/powerpoint/2010/main" val="63191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DC88-5DBC-DF0C-BCE7-CD0E6894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0" y="803981"/>
            <a:ext cx="3970752" cy="2625019"/>
          </a:xfrm>
          <a:ln w="25400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[original]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2B3A5A-EEE2-CA96-CCA8-E1AA0F8F275C}"/>
              </a:ext>
            </a:extLst>
          </p:cNvPr>
          <p:cNvSpPr txBox="1">
            <a:spLocks/>
          </p:cNvSpPr>
          <p:nvPr/>
        </p:nvSpPr>
        <p:spPr>
          <a:xfrm>
            <a:off x="4797468" y="1954061"/>
            <a:ext cx="6830861" cy="4559474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[re-imagined]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9E236-1E43-5E3F-56A7-41115916F594}"/>
              </a:ext>
            </a:extLst>
          </p:cNvPr>
          <p:cNvSpPr txBox="1"/>
          <p:nvPr/>
        </p:nvSpPr>
        <p:spPr>
          <a:xfrm>
            <a:off x="5561556" y="651353"/>
            <a:ext cx="5749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erpetua Titling MT" panose="02020502060505020804" pitchFamily="18" charset="77"/>
              </a:rPr>
              <a:t>HUD, inventory, or other interface screens</a:t>
            </a:r>
          </a:p>
        </p:txBody>
      </p:sp>
    </p:spTree>
    <p:extLst>
      <p:ext uri="{BB962C8B-B14F-4D97-AF65-F5344CB8AC3E}">
        <p14:creationId xmlns:p14="http://schemas.microsoft.com/office/powerpoint/2010/main" val="201877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743</TotalTime>
  <Words>317</Words>
  <Application>Microsoft Macintosh PowerPoint</Application>
  <PresentationFormat>Widescreen</PresentationFormat>
  <Paragraphs>55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ACADEMY ENGRAVED LET PLAIN:1.0</vt:lpstr>
      <vt:lpstr>Architects Daughter</vt:lpstr>
      <vt:lpstr>Arial</vt:lpstr>
      <vt:lpstr>Calibri</vt:lpstr>
      <vt:lpstr>Calibri Light</vt:lpstr>
      <vt:lpstr>CARVEDWOOD</vt:lpstr>
      <vt:lpstr>Courier New</vt:lpstr>
      <vt:lpstr>Jumble</vt:lpstr>
      <vt:lpstr>PARTY LET PLAIN</vt:lpstr>
      <vt:lpstr>Perpetua Titling MT</vt:lpstr>
      <vt:lpstr>Wide Latin</vt:lpstr>
      <vt:lpstr>Wingdings</vt:lpstr>
      <vt:lpstr>Office Theme</vt:lpstr>
      <vt:lpstr>PROJECT outline </vt:lpstr>
      <vt:lpstr>original art</vt:lpstr>
      <vt:lpstr>EXAMPLE original characters</vt:lpstr>
      <vt:lpstr>Protagonist</vt:lpstr>
      <vt:lpstr>Antagonist</vt:lpstr>
      <vt:lpstr>any additional character images</vt:lpstr>
      <vt:lpstr>(extra credit)      Vehicle or other Important Object(s)</vt:lpstr>
      <vt:lpstr>Props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template</dc:title>
  <dc:creator>nina stanley</dc:creator>
  <cp:lastModifiedBy>nina stanley</cp:lastModifiedBy>
  <cp:revision>9</cp:revision>
  <cp:lastPrinted>2023-11-10T20:43:33Z</cp:lastPrinted>
  <dcterms:created xsi:type="dcterms:W3CDTF">2023-03-14T04:57:36Z</dcterms:created>
  <dcterms:modified xsi:type="dcterms:W3CDTF">2023-11-13T03:14:59Z</dcterms:modified>
</cp:coreProperties>
</file>